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sdx" ContentType="application/vnd.ms-visio.drawing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542" r:id="rId2"/>
    <p:sldId id="632" r:id="rId3"/>
    <p:sldId id="638" r:id="rId4"/>
    <p:sldId id="633" r:id="rId5"/>
    <p:sldId id="630" r:id="rId6"/>
    <p:sldId id="636" r:id="rId7"/>
    <p:sldId id="637" r:id="rId8"/>
    <p:sldId id="639" r:id="rId9"/>
    <p:sldId id="640" r:id="rId10"/>
    <p:sldId id="641" r:id="rId11"/>
    <p:sldId id="642" r:id="rId12"/>
    <p:sldId id="643" r:id="rId13"/>
    <p:sldId id="644" r:id="rId14"/>
    <p:sldId id="614" r:id="rId15"/>
    <p:sldId id="645" r:id="rId16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FF9900"/>
    <a:srgbClr val="336699"/>
    <a:srgbClr val="00CCFF"/>
    <a:srgbClr val="BC0000"/>
    <a:srgbClr val="8BC5E8"/>
    <a:srgbClr val="EDDBE3"/>
    <a:srgbClr val="CCDDBB"/>
    <a:srgbClr val="FFD5E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88663" autoAdjust="0"/>
  </p:normalViewPr>
  <p:slideViewPr>
    <p:cSldViewPr>
      <p:cViewPr varScale="1">
        <p:scale>
          <a:sx n="92" d="100"/>
          <a:sy n="92" d="100"/>
        </p:scale>
        <p:origin x="75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730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ADD346-B027-4C8B-A222-0A9742395603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2A1A4946-AEC9-4A6A-BF87-BB9963441E27}">
      <dgm:prSet phldrT="[文本]"/>
      <dgm:spPr/>
      <dgm:t>
        <a:bodyPr/>
        <a:lstStyle/>
        <a:p>
          <a:r>
            <a:rPr lang="zh-CN" altLang="en-US" dirty="0" smtClean="0"/>
            <a:t>基准测试：</a:t>
          </a:r>
          <a:endParaRPr lang="zh-CN" altLang="en-US" dirty="0"/>
        </a:p>
      </dgm:t>
    </dgm:pt>
    <dgm:pt modelId="{E2D596F5-721D-4292-8669-280B57292671}" type="parTrans" cxnId="{0092DFD9-35BD-4173-B655-77531681B0BE}">
      <dgm:prSet/>
      <dgm:spPr/>
      <dgm:t>
        <a:bodyPr/>
        <a:lstStyle/>
        <a:p>
          <a:endParaRPr lang="zh-CN" altLang="en-US"/>
        </a:p>
      </dgm:t>
    </dgm:pt>
    <dgm:pt modelId="{D0AC4C17-9975-4206-AF77-3769456F7600}" type="sibTrans" cxnId="{0092DFD9-35BD-4173-B655-77531681B0BE}">
      <dgm:prSet/>
      <dgm:spPr/>
      <dgm:t>
        <a:bodyPr/>
        <a:lstStyle/>
        <a:p>
          <a:endParaRPr lang="zh-CN" altLang="en-US"/>
        </a:p>
      </dgm:t>
    </dgm:pt>
    <dgm:pt modelId="{8DFF385E-600D-4AEC-8F11-1B5E6DEFD755}">
      <dgm:prSet phldrT="[文本]"/>
      <dgm:spPr/>
      <dgm:t>
        <a:bodyPr/>
        <a:lstStyle/>
        <a:p>
          <a:r>
            <a:rPr lang="zh-CN" altLang="en-US" dirty="0" smtClean="0">
              <a:solidFill>
                <a:schemeClr val="bg1"/>
              </a:solidFill>
            </a:rPr>
            <a:t>事务性要求严格、流程控制严格： 如</a:t>
          </a:r>
          <a:r>
            <a:rPr lang="en-US" altLang="zh-CN" dirty="0" smtClean="0">
              <a:solidFill>
                <a:schemeClr val="bg1"/>
              </a:solidFill>
            </a:rPr>
            <a:t>12306</a:t>
          </a:r>
          <a:r>
            <a:rPr lang="zh-CN" altLang="en-US" dirty="0" smtClean="0">
              <a:solidFill>
                <a:schemeClr val="bg1"/>
              </a:solidFill>
            </a:rPr>
            <a:t>铁路售票系统</a:t>
          </a:r>
          <a:r>
            <a:rPr lang="en-US" altLang="zh-CN" dirty="0" smtClean="0">
              <a:solidFill>
                <a:schemeClr val="bg1"/>
              </a:solidFill>
            </a:rPr>
            <a:t>     </a:t>
          </a:r>
          <a:endParaRPr lang="zh-CN" altLang="en-US" dirty="0">
            <a:solidFill>
              <a:schemeClr val="bg1"/>
            </a:solidFill>
          </a:endParaRPr>
        </a:p>
      </dgm:t>
    </dgm:pt>
    <dgm:pt modelId="{78E32D8B-EB0D-491D-A9A1-3F43DFAEADA5}" type="parTrans" cxnId="{5F949A34-E3D6-4174-92ED-FD9944E9B8EB}">
      <dgm:prSet/>
      <dgm:spPr/>
      <dgm:t>
        <a:bodyPr/>
        <a:lstStyle/>
        <a:p>
          <a:endParaRPr lang="zh-CN" altLang="en-US"/>
        </a:p>
      </dgm:t>
    </dgm:pt>
    <dgm:pt modelId="{029C74DC-2752-4B08-AC8E-BD796A0363D9}" type="sibTrans" cxnId="{5F949A34-E3D6-4174-92ED-FD9944E9B8EB}">
      <dgm:prSet/>
      <dgm:spPr/>
      <dgm:t>
        <a:bodyPr/>
        <a:lstStyle/>
        <a:p>
          <a:endParaRPr lang="zh-CN" altLang="en-US"/>
        </a:p>
      </dgm:t>
    </dgm:pt>
    <dgm:pt modelId="{0DA2EAB2-529D-4871-A0BD-9563DB751766}">
      <dgm:prSet phldrT="[文本]"/>
      <dgm:spPr/>
      <dgm:t>
        <a:bodyPr/>
        <a:lstStyle/>
        <a:p>
          <a:r>
            <a:rPr lang="zh-CN" altLang="en-US" dirty="0" smtClean="0">
              <a:solidFill>
                <a:schemeClr val="bg1"/>
              </a:solidFill>
            </a:rPr>
            <a:t>基础设施瓶颈测试：如只是想测试目标系统的网络配置、负载均衡是否满足并发要求</a:t>
          </a:r>
          <a:endParaRPr lang="zh-CN" altLang="en-US" dirty="0">
            <a:solidFill>
              <a:schemeClr val="bg1"/>
            </a:solidFill>
          </a:endParaRPr>
        </a:p>
      </dgm:t>
    </dgm:pt>
    <dgm:pt modelId="{814DB94D-37D1-41BA-89D5-9A7774C3B878}" type="parTrans" cxnId="{646CD0D5-5FAD-4179-8D26-10C13B249128}">
      <dgm:prSet/>
      <dgm:spPr/>
      <dgm:t>
        <a:bodyPr/>
        <a:lstStyle/>
        <a:p>
          <a:endParaRPr lang="zh-CN" altLang="en-US"/>
        </a:p>
      </dgm:t>
    </dgm:pt>
    <dgm:pt modelId="{110944F7-4D90-43CA-ADA0-3456C8A4689C}" type="sibTrans" cxnId="{646CD0D5-5FAD-4179-8D26-10C13B249128}">
      <dgm:prSet/>
      <dgm:spPr/>
      <dgm:t>
        <a:bodyPr/>
        <a:lstStyle/>
        <a:p>
          <a:endParaRPr lang="zh-CN" altLang="en-US"/>
        </a:p>
      </dgm:t>
    </dgm:pt>
    <dgm:pt modelId="{BCE22CF1-8D0B-4BE8-889F-6078251CDBDB}">
      <dgm:prSet phldrT="[文本]"/>
      <dgm:spPr/>
      <dgm:t>
        <a:bodyPr/>
        <a:lstStyle/>
        <a:p>
          <a:r>
            <a:rPr lang="zh-CN" altLang="en-US" dirty="0" smtClean="0"/>
            <a:t>非基准测试</a:t>
          </a:r>
          <a:endParaRPr lang="zh-CN" altLang="en-US" dirty="0"/>
        </a:p>
      </dgm:t>
    </dgm:pt>
    <dgm:pt modelId="{5E53DD98-4C3E-4AE6-8CAF-DC7237C2F751}" type="parTrans" cxnId="{BADEAFC7-C971-48D9-A795-A6D77C00C3EF}">
      <dgm:prSet/>
      <dgm:spPr/>
      <dgm:t>
        <a:bodyPr/>
        <a:lstStyle/>
        <a:p>
          <a:endParaRPr lang="zh-CN" altLang="en-US"/>
        </a:p>
      </dgm:t>
    </dgm:pt>
    <dgm:pt modelId="{7196F64B-87BD-4D90-9903-75073517BCA5}" type="sibTrans" cxnId="{BADEAFC7-C971-48D9-A795-A6D77C00C3EF}">
      <dgm:prSet/>
      <dgm:spPr/>
      <dgm:t>
        <a:bodyPr/>
        <a:lstStyle/>
        <a:p>
          <a:endParaRPr lang="zh-CN" altLang="en-US"/>
        </a:p>
      </dgm:t>
    </dgm:pt>
    <dgm:pt modelId="{1F547E37-55DB-48AD-8997-CA8469F45D21}">
      <dgm:prSet phldrT="[文本]"/>
      <dgm:spPr/>
      <dgm:t>
        <a:bodyPr/>
        <a:lstStyle/>
        <a:p>
          <a:r>
            <a:rPr lang="zh-CN" altLang="en-US" dirty="0" smtClean="0">
              <a:solidFill>
                <a:schemeClr val="bg1"/>
              </a:solidFill>
            </a:rPr>
            <a:t>传统的文件系统、数据库、操作系统等</a:t>
          </a:r>
          <a:endParaRPr lang="zh-CN" altLang="en-US" dirty="0">
            <a:solidFill>
              <a:schemeClr val="bg1"/>
            </a:solidFill>
          </a:endParaRPr>
        </a:p>
      </dgm:t>
    </dgm:pt>
    <dgm:pt modelId="{FFCE8BFE-1624-4F2D-9062-0AD0BF6F1CDF}" type="parTrans" cxnId="{B06F0498-9B8F-4237-8752-B24108BAC23B}">
      <dgm:prSet/>
      <dgm:spPr/>
      <dgm:t>
        <a:bodyPr/>
        <a:lstStyle/>
        <a:p>
          <a:endParaRPr lang="zh-CN" altLang="en-US"/>
        </a:p>
      </dgm:t>
    </dgm:pt>
    <dgm:pt modelId="{250B258A-3AEB-4DAA-8969-850341372C73}" type="sibTrans" cxnId="{B06F0498-9B8F-4237-8752-B24108BAC23B}">
      <dgm:prSet/>
      <dgm:spPr/>
      <dgm:t>
        <a:bodyPr/>
        <a:lstStyle/>
        <a:p>
          <a:endParaRPr lang="zh-CN" altLang="en-US"/>
        </a:p>
      </dgm:t>
    </dgm:pt>
    <dgm:pt modelId="{B8F076A9-2BFD-4889-843C-1473E5858081}">
      <dgm:prSet phldrT="[文本]"/>
      <dgm:spPr/>
      <dgm:t>
        <a:bodyPr/>
        <a:lstStyle/>
        <a:p>
          <a:r>
            <a:rPr lang="zh-CN" altLang="en-US" dirty="0" smtClean="0">
              <a:solidFill>
                <a:schemeClr val="bg1"/>
              </a:solidFill>
            </a:rPr>
            <a:t>云计算潮流中的云存储开放的</a:t>
          </a:r>
          <a:r>
            <a:rPr lang="en-US" altLang="zh-CN" dirty="0" err="1" smtClean="0">
              <a:solidFill>
                <a:schemeClr val="bg1"/>
              </a:solidFill>
            </a:rPr>
            <a:t>api</a:t>
          </a:r>
          <a:r>
            <a:rPr lang="zh-CN" altLang="en-US" dirty="0" smtClean="0">
              <a:solidFill>
                <a:schemeClr val="bg1"/>
              </a:solidFill>
            </a:rPr>
            <a:t>等</a:t>
          </a:r>
          <a:endParaRPr lang="zh-CN" altLang="en-US" dirty="0">
            <a:solidFill>
              <a:schemeClr val="bg1"/>
            </a:solidFill>
          </a:endParaRPr>
        </a:p>
      </dgm:t>
    </dgm:pt>
    <dgm:pt modelId="{AF5D4344-F6F6-4558-9B42-660EED6AE8C3}" type="parTrans" cxnId="{35C4532C-AFD5-4A24-BA50-841292B16F91}">
      <dgm:prSet/>
      <dgm:spPr/>
      <dgm:t>
        <a:bodyPr/>
        <a:lstStyle/>
        <a:p>
          <a:endParaRPr lang="zh-CN" altLang="en-US"/>
        </a:p>
      </dgm:t>
    </dgm:pt>
    <dgm:pt modelId="{17503426-33B9-4A84-BFCB-8558D75AFF3B}" type="sibTrans" cxnId="{35C4532C-AFD5-4A24-BA50-841292B16F91}">
      <dgm:prSet/>
      <dgm:spPr/>
      <dgm:t>
        <a:bodyPr/>
        <a:lstStyle/>
        <a:p>
          <a:endParaRPr lang="zh-CN" altLang="en-US"/>
        </a:p>
      </dgm:t>
    </dgm:pt>
    <dgm:pt modelId="{56E0E575-2971-4DB3-9983-1CCDC7A55FBA}">
      <dgm:prSet phldrT="[文本]"/>
      <dgm:spPr/>
      <dgm:t>
        <a:bodyPr/>
        <a:lstStyle/>
        <a:p>
          <a:endParaRPr lang="zh-CN" altLang="en-US" dirty="0">
            <a:solidFill>
              <a:schemeClr val="bg1"/>
            </a:solidFill>
          </a:endParaRPr>
        </a:p>
      </dgm:t>
    </dgm:pt>
    <dgm:pt modelId="{2FAA495D-13FA-4582-A963-5EAA2DFC5D1E}" type="parTrans" cxnId="{057104DB-81C1-4239-A494-B9D5CC82FEE3}">
      <dgm:prSet/>
      <dgm:spPr/>
      <dgm:t>
        <a:bodyPr/>
        <a:lstStyle/>
        <a:p>
          <a:endParaRPr lang="zh-CN" altLang="en-US"/>
        </a:p>
      </dgm:t>
    </dgm:pt>
    <dgm:pt modelId="{BBB89A92-BA50-48F0-A5DD-D50A94C3B624}" type="sibTrans" cxnId="{057104DB-81C1-4239-A494-B9D5CC82FEE3}">
      <dgm:prSet/>
      <dgm:spPr/>
      <dgm:t>
        <a:bodyPr/>
        <a:lstStyle/>
        <a:p>
          <a:endParaRPr lang="zh-CN" altLang="en-US"/>
        </a:p>
      </dgm:t>
    </dgm:pt>
    <dgm:pt modelId="{B421969E-5068-4DE8-AE8B-9D6B8D271705}">
      <dgm:prSet phldrT="[文本]"/>
      <dgm:spPr/>
      <dgm:t>
        <a:bodyPr/>
        <a:lstStyle/>
        <a:p>
          <a:endParaRPr lang="zh-CN" altLang="en-US" dirty="0">
            <a:solidFill>
              <a:schemeClr val="bg1"/>
            </a:solidFill>
          </a:endParaRPr>
        </a:p>
      </dgm:t>
    </dgm:pt>
    <dgm:pt modelId="{B5BDB076-96C0-4C44-AA4D-A164C27ED8E7}" type="parTrans" cxnId="{6CC5DFDD-1132-49E0-9D83-A550C7EC122B}">
      <dgm:prSet/>
      <dgm:spPr/>
      <dgm:t>
        <a:bodyPr/>
        <a:lstStyle/>
        <a:p>
          <a:endParaRPr lang="zh-CN" altLang="en-US"/>
        </a:p>
      </dgm:t>
    </dgm:pt>
    <dgm:pt modelId="{B0A5C14C-D67D-470C-BF84-FE752B100D61}" type="sibTrans" cxnId="{6CC5DFDD-1132-49E0-9D83-A550C7EC122B}">
      <dgm:prSet/>
      <dgm:spPr/>
      <dgm:t>
        <a:bodyPr/>
        <a:lstStyle/>
        <a:p>
          <a:endParaRPr lang="zh-CN" altLang="en-US"/>
        </a:p>
      </dgm:t>
    </dgm:pt>
    <dgm:pt modelId="{3E892C98-64F8-4F71-8A3E-F7B038707B84}" type="pres">
      <dgm:prSet presAssocID="{71ADD346-B027-4C8B-A222-0A9742395603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CD8877F3-C843-4BE9-B120-1811A534973A}" type="pres">
      <dgm:prSet presAssocID="{2A1A4946-AEC9-4A6A-BF87-BB9963441E27}" presName="comp" presStyleCnt="0"/>
      <dgm:spPr/>
    </dgm:pt>
    <dgm:pt modelId="{F332E9F7-9B9C-43C2-9D58-F9DBFCD0AE73}" type="pres">
      <dgm:prSet presAssocID="{2A1A4946-AEC9-4A6A-BF87-BB9963441E27}" presName="box" presStyleLbl="node1" presStyleIdx="0" presStyleCnt="2"/>
      <dgm:spPr/>
      <dgm:t>
        <a:bodyPr/>
        <a:lstStyle/>
        <a:p>
          <a:endParaRPr lang="zh-CN" altLang="en-US"/>
        </a:p>
      </dgm:t>
    </dgm:pt>
    <dgm:pt modelId="{98374B2B-BC14-4416-BCCA-45743EAC10C3}" type="pres">
      <dgm:prSet presAssocID="{2A1A4946-AEC9-4A6A-BF87-BB9963441E27}" presName="img" presStyleLbl="fgImgPlace1" presStyleIdx="0" presStyleCnt="2"/>
      <dgm:spPr/>
    </dgm:pt>
    <dgm:pt modelId="{33A11C07-04F2-464B-AE82-1C9E634AB0B9}" type="pres">
      <dgm:prSet presAssocID="{2A1A4946-AEC9-4A6A-BF87-BB9963441E27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AC5BC54-006A-4474-9AA4-4587F20D2A53}" type="pres">
      <dgm:prSet presAssocID="{D0AC4C17-9975-4206-AF77-3769456F7600}" presName="spacer" presStyleCnt="0"/>
      <dgm:spPr/>
    </dgm:pt>
    <dgm:pt modelId="{43B23E4C-480A-49CC-A571-40CC67B81356}" type="pres">
      <dgm:prSet presAssocID="{BCE22CF1-8D0B-4BE8-889F-6078251CDBDB}" presName="comp" presStyleCnt="0"/>
      <dgm:spPr/>
    </dgm:pt>
    <dgm:pt modelId="{F1734997-33DD-4A5C-AA78-2D9CAF1ECC19}" type="pres">
      <dgm:prSet presAssocID="{BCE22CF1-8D0B-4BE8-889F-6078251CDBDB}" presName="box" presStyleLbl="node1" presStyleIdx="1" presStyleCnt="2"/>
      <dgm:spPr/>
      <dgm:t>
        <a:bodyPr/>
        <a:lstStyle/>
        <a:p>
          <a:endParaRPr lang="zh-CN" altLang="en-US"/>
        </a:p>
      </dgm:t>
    </dgm:pt>
    <dgm:pt modelId="{0B89751F-2BA1-4835-81ED-1277950DE210}" type="pres">
      <dgm:prSet presAssocID="{BCE22CF1-8D0B-4BE8-889F-6078251CDBDB}" presName="img" presStyleLbl="fgImgPlace1" presStyleIdx="1" presStyleCnt="2"/>
      <dgm:spPr/>
    </dgm:pt>
    <dgm:pt modelId="{C4C9D874-F485-493F-BCBC-0474768756A6}" type="pres">
      <dgm:prSet presAssocID="{BCE22CF1-8D0B-4BE8-889F-6078251CDBDB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B06F0498-9B8F-4237-8752-B24108BAC23B}" srcId="{BCE22CF1-8D0B-4BE8-889F-6078251CDBDB}" destId="{1F547E37-55DB-48AD-8997-CA8469F45D21}" srcOrd="0" destOrd="0" parTransId="{FFCE8BFE-1624-4F2D-9062-0AD0BF6F1CDF}" sibTransId="{250B258A-3AEB-4DAA-8969-850341372C73}"/>
    <dgm:cxn modelId="{443C58BE-EC74-4E57-B94D-75D368D7E3C4}" type="presOf" srcId="{B421969E-5068-4DE8-AE8B-9D6B8D271705}" destId="{F1734997-33DD-4A5C-AA78-2D9CAF1ECC19}" srcOrd="0" destOrd="2" presId="urn:microsoft.com/office/officeart/2005/8/layout/vList4"/>
    <dgm:cxn modelId="{BEDC8984-E867-4313-9F5B-1871EF732EBA}" type="presOf" srcId="{BCE22CF1-8D0B-4BE8-889F-6078251CDBDB}" destId="{C4C9D874-F485-493F-BCBC-0474768756A6}" srcOrd="1" destOrd="0" presId="urn:microsoft.com/office/officeart/2005/8/layout/vList4"/>
    <dgm:cxn modelId="{0091255C-3C35-4AAE-9160-F40DEAB2E11A}" type="presOf" srcId="{0DA2EAB2-529D-4871-A0BD-9563DB751766}" destId="{F332E9F7-9B9C-43C2-9D58-F9DBFCD0AE73}" srcOrd="0" destOrd="3" presId="urn:microsoft.com/office/officeart/2005/8/layout/vList4"/>
    <dgm:cxn modelId="{CD4B8878-1E7C-4A82-93B9-21EE14A926CD}" type="presOf" srcId="{B421969E-5068-4DE8-AE8B-9D6B8D271705}" destId="{C4C9D874-F485-493F-BCBC-0474768756A6}" srcOrd="1" destOrd="2" presId="urn:microsoft.com/office/officeart/2005/8/layout/vList4"/>
    <dgm:cxn modelId="{AC719CC9-71EF-4D29-8F65-79EA986A798C}" type="presOf" srcId="{1F547E37-55DB-48AD-8997-CA8469F45D21}" destId="{F1734997-33DD-4A5C-AA78-2D9CAF1ECC19}" srcOrd="0" destOrd="1" presId="urn:microsoft.com/office/officeart/2005/8/layout/vList4"/>
    <dgm:cxn modelId="{73797818-B584-41CE-B7D0-6032A564E08F}" type="presOf" srcId="{2A1A4946-AEC9-4A6A-BF87-BB9963441E27}" destId="{F332E9F7-9B9C-43C2-9D58-F9DBFCD0AE73}" srcOrd="0" destOrd="0" presId="urn:microsoft.com/office/officeart/2005/8/layout/vList4"/>
    <dgm:cxn modelId="{F222ED74-B784-4391-B51C-ACCE1FDED0B8}" type="presOf" srcId="{B8F076A9-2BFD-4889-843C-1473E5858081}" destId="{F1734997-33DD-4A5C-AA78-2D9CAF1ECC19}" srcOrd="0" destOrd="3" presId="urn:microsoft.com/office/officeart/2005/8/layout/vList4"/>
    <dgm:cxn modelId="{7C7E6CC1-8639-4DA4-AE36-FAA624773CDC}" type="presOf" srcId="{2A1A4946-AEC9-4A6A-BF87-BB9963441E27}" destId="{33A11C07-04F2-464B-AE82-1C9E634AB0B9}" srcOrd="1" destOrd="0" presId="urn:microsoft.com/office/officeart/2005/8/layout/vList4"/>
    <dgm:cxn modelId="{35C4532C-AFD5-4A24-BA50-841292B16F91}" srcId="{BCE22CF1-8D0B-4BE8-889F-6078251CDBDB}" destId="{B8F076A9-2BFD-4889-843C-1473E5858081}" srcOrd="2" destOrd="0" parTransId="{AF5D4344-F6F6-4558-9B42-660EED6AE8C3}" sibTransId="{17503426-33B9-4A84-BFCB-8558D75AFF3B}"/>
    <dgm:cxn modelId="{646CD0D5-5FAD-4179-8D26-10C13B249128}" srcId="{2A1A4946-AEC9-4A6A-BF87-BB9963441E27}" destId="{0DA2EAB2-529D-4871-A0BD-9563DB751766}" srcOrd="2" destOrd="0" parTransId="{814DB94D-37D1-41BA-89D5-9A7774C3B878}" sibTransId="{110944F7-4D90-43CA-ADA0-3456C8A4689C}"/>
    <dgm:cxn modelId="{5F949A34-E3D6-4174-92ED-FD9944E9B8EB}" srcId="{2A1A4946-AEC9-4A6A-BF87-BB9963441E27}" destId="{8DFF385E-600D-4AEC-8F11-1B5E6DEFD755}" srcOrd="0" destOrd="0" parTransId="{78E32D8B-EB0D-491D-A9A1-3F43DFAEADA5}" sibTransId="{029C74DC-2752-4B08-AC8E-BD796A0363D9}"/>
    <dgm:cxn modelId="{0092DFD9-35BD-4173-B655-77531681B0BE}" srcId="{71ADD346-B027-4C8B-A222-0A9742395603}" destId="{2A1A4946-AEC9-4A6A-BF87-BB9963441E27}" srcOrd="0" destOrd="0" parTransId="{E2D596F5-721D-4292-8669-280B57292671}" sibTransId="{D0AC4C17-9975-4206-AF77-3769456F7600}"/>
    <dgm:cxn modelId="{057104DB-81C1-4239-A494-B9D5CC82FEE3}" srcId="{2A1A4946-AEC9-4A6A-BF87-BB9963441E27}" destId="{56E0E575-2971-4DB3-9983-1CCDC7A55FBA}" srcOrd="1" destOrd="0" parTransId="{2FAA495D-13FA-4582-A963-5EAA2DFC5D1E}" sibTransId="{BBB89A92-BA50-48F0-A5DD-D50A94C3B624}"/>
    <dgm:cxn modelId="{430D0BD2-AE43-4892-AD3E-9DFCC65F977C}" type="presOf" srcId="{BCE22CF1-8D0B-4BE8-889F-6078251CDBDB}" destId="{F1734997-33DD-4A5C-AA78-2D9CAF1ECC19}" srcOrd="0" destOrd="0" presId="urn:microsoft.com/office/officeart/2005/8/layout/vList4"/>
    <dgm:cxn modelId="{6370AC73-E719-4C7C-A9FF-5E202EB76764}" type="presOf" srcId="{8DFF385E-600D-4AEC-8F11-1B5E6DEFD755}" destId="{33A11C07-04F2-464B-AE82-1C9E634AB0B9}" srcOrd="1" destOrd="1" presId="urn:microsoft.com/office/officeart/2005/8/layout/vList4"/>
    <dgm:cxn modelId="{D1328B15-8031-441A-B804-1DF0EAC4D2A2}" type="presOf" srcId="{8DFF385E-600D-4AEC-8F11-1B5E6DEFD755}" destId="{F332E9F7-9B9C-43C2-9D58-F9DBFCD0AE73}" srcOrd="0" destOrd="1" presId="urn:microsoft.com/office/officeart/2005/8/layout/vList4"/>
    <dgm:cxn modelId="{E857D52C-DB29-4F94-B001-61CF0798FDDA}" type="presOf" srcId="{56E0E575-2971-4DB3-9983-1CCDC7A55FBA}" destId="{F332E9F7-9B9C-43C2-9D58-F9DBFCD0AE73}" srcOrd="0" destOrd="2" presId="urn:microsoft.com/office/officeart/2005/8/layout/vList4"/>
    <dgm:cxn modelId="{836B868F-FBFC-44F0-9B4D-88BD25206E9C}" type="presOf" srcId="{71ADD346-B027-4C8B-A222-0A9742395603}" destId="{3E892C98-64F8-4F71-8A3E-F7B038707B84}" srcOrd="0" destOrd="0" presId="urn:microsoft.com/office/officeart/2005/8/layout/vList4"/>
    <dgm:cxn modelId="{C29A19D2-A873-4E44-AEC4-B0528A46C547}" type="presOf" srcId="{0DA2EAB2-529D-4871-A0BD-9563DB751766}" destId="{33A11C07-04F2-464B-AE82-1C9E634AB0B9}" srcOrd="1" destOrd="3" presId="urn:microsoft.com/office/officeart/2005/8/layout/vList4"/>
    <dgm:cxn modelId="{B6119516-BBB7-4283-8D47-69EC8CD32A74}" type="presOf" srcId="{56E0E575-2971-4DB3-9983-1CCDC7A55FBA}" destId="{33A11C07-04F2-464B-AE82-1C9E634AB0B9}" srcOrd="1" destOrd="2" presId="urn:microsoft.com/office/officeart/2005/8/layout/vList4"/>
    <dgm:cxn modelId="{6CC5DFDD-1132-49E0-9D83-A550C7EC122B}" srcId="{BCE22CF1-8D0B-4BE8-889F-6078251CDBDB}" destId="{B421969E-5068-4DE8-AE8B-9D6B8D271705}" srcOrd="1" destOrd="0" parTransId="{B5BDB076-96C0-4C44-AA4D-A164C27ED8E7}" sibTransId="{B0A5C14C-D67D-470C-BF84-FE752B100D61}"/>
    <dgm:cxn modelId="{3BD8F10C-EB9F-4962-AC01-192D4AB7E98F}" type="presOf" srcId="{1F547E37-55DB-48AD-8997-CA8469F45D21}" destId="{C4C9D874-F485-493F-BCBC-0474768756A6}" srcOrd="1" destOrd="1" presId="urn:microsoft.com/office/officeart/2005/8/layout/vList4"/>
    <dgm:cxn modelId="{BADEAFC7-C971-48D9-A795-A6D77C00C3EF}" srcId="{71ADD346-B027-4C8B-A222-0A9742395603}" destId="{BCE22CF1-8D0B-4BE8-889F-6078251CDBDB}" srcOrd="1" destOrd="0" parTransId="{5E53DD98-4C3E-4AE6-8CAF-DC7237C2F751}" sibTransId="{7196F64B-87BD-4D90-9903-75073517BCA5}"/>
    <dgm:cxn modelId="{333ED7DE-5567-48FE-B18B-711C415BDAAF}" type="presOf" srcId="{B8F076A9-2BFD-4889-843C-1473E5858081}" destId="{C4C9D874-F485-493F-BCBC-0474768756A6}" srcOrd="1" destOrd="3" presId="urn:microsoft.com/office/officeart/2005/8/layout/vList4"/>
    <dgm:cxn modelId="{04FC9FF1-A10E-48BF-A3CC-FB18D37767C2}" type="presParOf" srcId="{3E892C98-64F8-4F71-8A3E-F7B038707B84}" destId="{CD8877F3-C843-4BE9-B120-1811A534973A}" srcOrd="0" destOrd="0" presId="urn:microsoft.com/office/officeart/2005/8/layout/vList4"/>
    <dgm:cxn modelId="{E42C6E69-E399-4801-BEAF-37A4D9DFC01A}" type="presParOf" srcId="{CD8877F3-C843-4BE9-B120-1811A534973A}" destId="{F332E9F7-9B9C-43C2-9D58-F9DBFCD0AE73}" srcOrd="0" destOrd="0" presId="urn:microsoft.com/office/officeart/2005/8/layout/vList4"/>
    <dgm:cxn modelId="{5BCD4623-9B75-4EE5-ABE6-BF27433CF1A1}" type="presParOf" srcId="{CD8877F3-C843-4BE9-B120-1811A534973A}" destId="{98374B2B-BC14-4416-BCCA-45743EAC10C3}" srcOrd="1" destOrd="0" presId="urn:microsoft.com/office/officeart/2005/8/layout/vList4"/>
    <dgm:cxn modelId="{A792C56F-7B90-4101-9069-72A25A981411}" type="presParOf" srcId="{CD8877F3-C843-4BE9-B120-1811A534973A}" destId="{33A11C07-04F2-464B-AE82-1C9E634AB0B9}" srcOrd="2" destOrd="0" presId="urn:microsoft.com/office/officeart/2005/8/layout/vList4"/>
    <dgm:cxn modelId="{633D9477-C605-4223-B28E-6FC2A86628F0}" type="presParOf" srcId="{3E892C98-64F8-4F71-8A3E-F7B038707B84}" destId="{5AC5BC54-006A-4474-9AA4-4587F20D2A53}" srcOrd="1" destOrd="0" presId="urn:microsoft.com/office/officeart/2005/8/layout/vList4"/>
    <dgm:cxn modelId="{52BAAB8A-B7E1-4A8D-B570-71FC88EBA426}" type="presParOf" srcId="{3E892C98-64F8-4F71-8A3E-F7B038707B84}" destId="{43B23E4C-480A-49CC-A571-40CC67B81356}" srcOrd="2" destOrd="0" presId="urn:microsoft.com/office/officeart/2005/8/layout/vList4"/>
    <dgm:cxn modelId="{4CA66906-DB4D-4754-9C40-B9D406DE2D2A}" type="presParOf" srcId="{43B23E4C-480A-49CC-A571-40CC67B81356}" destId="{F1734997-33DD-4A5C-AA78-2D9CAF1ECC19}" srcOrd="0" destOrd="0" presId="urn:microsoft.com/office/officeart/2005/8/layout/vList4"/>
    <dgm:cxn modelId="{C55D63FE-4C78-457B-98AF-F38F40A15345}" type="presParOf" srcId="{43B23E4C-480A-49CC-A571-40CC67B81356}" destId="{0B89751F-2BA1-4835-81ED-1277950DE210}" srcOrd="1" destOrd="0" presId="urn:microsoft.com/office/officeart/2005/8/layout/vList4"/>
    <dgm:cxn modelId="{06BE1BAC-0FC9-4396-AC11-76EF66C219ED}" type="presParOf" srcId="{43B23E4C-480A-49CC-A571-40CC67B81356}" destId="{C4C9D874-F485-493F-BCBC-0474768756A6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96F3DD-665E-41DF-AB29-181843171C97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1935449F-D801-4852-B7DD-22C6D3CE6CEE}">
      <dgm:prSet phldrT="[文本]"/>
      <dgm:spPr/>
      <dgm:t>
        <a:bodyPr/>
        <a:lstStyle/>
        <a:p>
          <a:pPr algn="ctr"/>
          <a:r>
            <a:rPr lang="zh-CN" altLang="en-US" dirty="0" smtClean="0"/>
            <a:t>应用层</a:t>
          </a:r>
          <a:endParaRPr lang="zh-CN" altLang="en-US" dirty="0"/>
        </a:p>
      </dgm:t>
    </dgm:pt>
    <dgm:pt modelId="{76B18531-81EE-4BA9-921B-4E6FD622C9F0}" type="parTrans" cxnId="{A8EAA8B0-4FCE-43B1-91FB-9A055E92D8C4}">
      <dgm:prSet/>
      <dgm:spPr/>
      <dgm:t>
        <a:bodyPr/>
        <a:lstStyle/>
        <a:p>
          <a:pPr algn="ctr"/>
          <a:endParaRPr lang="zh-CN" altLang="en-US"/>
        </a:p>
      </dgm:t>
    </dgm:pt>
    <dgm:pt modelId="{03370967-DAD8-45A3-A493-B4EC73B84492}" type="sibTrans" cxnId="{A8EAA8B0-4FCE-43B1-91FB-9A055E92D8C4}">
      <dgm:prSet/>
      <dgm:spPr/>
      <dgm:t>
        <a:bodyPr/>
        <a:lstStyle/>
        <a:p>
          <a:pPr algn="ctr"/>
          <a:endParaRPr lang="zh-CN" altLang="en-US"/>
        </a:p>
      </dgm:t>
    </dgm:pt>
    <dgm:pt modelId="{ADE5E33E-B92A-41CE-97BA-BAEEF7406BEF}">
      <dgm:prSet phldrT="[文本]"/>
      <dgm:spPr/>
      <dgm:t>
        <a:bodyPr/>
        <a:lstStyle/>
        <a:p>
          <a:pPr algn="ctr"/>
          <a:r>
            <a:rPr lang="zh-CN" altLang="en-US" dirty="0" smtClean="0"/>
            <a:t>事务测试</a:t>
          </a:r>
          <a:endParaRPr lang="zh-CN" altLang="en-US" dirty="0"/>
        </a:p>
      </dgm:t>
    </dgm:pt>
    <dgm:pt modelId="{109C3A2E-B310-4F37-BA78-5D9710A71D53}" type="parTrans" cxnId="{6F939065-52E7-4C84-AFEF-EAB446572A6B}">
      <dgm:prSet/>
      <dgm:spPr/>
      <dgm:t>
        <a:bodyPr/>
        <a:lstStyle/>
        <a:p>
          <a:pPr algn="ctr"/>
          <a:endParaRPr lang="zh-CN" altLang="en-US"/>
        </a:p>
      </dgm:t>
    </dgm:pt>
    <dgm:pt modelId="{D33D38C2-3812-44C0-A4D8-1256A2A3AC67}" type="sibTrans" cxnId="{6F939065-52E7-4C84-AFEF-EAB446572A6B}">
      <dgm:prSet/>
      <dgm:spPr/>
      <dgm:t>
        <a:bodyPr/>
        <a:lstStyle/>
        <a:p>
          <a:pPr algn="ctr"/>
          <a:endParaRPr lang="zh-CN" altLang="en-US"/>
        </a:p>
      </dgm:t>
    </dgm:pt>
    <dgm:pt modelId="{F1775E78-CBF2-460E-A3EE-00F653E56A40}">
      <dgm:prSet phldrT="[文本]"/>
      <dgm:spPr/>
      <dgm:t>
        <a:bodyPr/>
        <a:lstStyle/>
        <a:p>
          <a:pPr algn="ctr"/>
          <a:r>
            <a:rPr lang="zh-CN" altLang="en-US" dirty="0" smtClean="0"/>
            <a:t>流式测试</a:t>
          </a:r>
          <a:endParaRPr lang="zh-CN" altLang="en-US" dirty="0"/>
        </a:p>
      </dgm:t>
    </dgm:pt>
    <dgm:pt modelId="{4ABF1087-8121-4F4B-A56F-EB6082048192}" type="parTrans" cxnId="{018BF791-BF19-495D-8666-BD1C4FBBA475}">
      <dgm:prSet/>
      <dgm:spPr/>
      <dgm:t>
        <a:bodyPr/>
        <a:lstStyle/>
        <a:p>
          <a:pPr algn="ctr"/>
          <a:endParaRPr lang="zh-CN" altLang="en-US"/>
        </a:p>
      </dgm:t>
    </dgm:pt>
    <dgm:pt modelId="{14ED42EB-E202-4BF3-AF2B-FA0A1DEE6364}" type="sibTrans" cxnId="{018BF791-BF19-495D-8666-BD1C4FBBA475}">
      <dgm:prSet/>
      <dgm:spPr/>
      <dgm:t>
        <a:bodyPr/>
        <a:lstStyle/>
        <a:p>
          <a:pPr algn="ctr"/>
          <a:endParaRPr lang="zh-CN" altLang="en-US"/>
        </a:p>
      </dgm:t>
    </dgm:pt>
    <dgm:pt modelId="{E5F77193-C2F4-4F42-ABE8-A0C73A8524F9}">
      <dgm:prSet phldrT="[文本]"/>
      <dgm:spPr/>
      <dgm:t>
        <a:bodyPr/>
        <a:lstStyle/>
        <a:p>
          <a:pPr algn="ctr"/>
          <a:r>
            <a:rPr lang="zh-CN" altLang="en-US" dirty="0" smtClean="0"/>
            <a:t>服务层</a:t>
          </a:r>
          <a:r>
            <a:rPr lang="en-US" altLang="zh-CN" dirty="0" smtClean="0"/>
            <a:t>(Restful)</a:t>
          </a:r>
          <a:endParaRPr lang="zh-CN" altLang="en-US" dirty="0"/>
        </a:p>
      </dgm:t>
    </dgm:pt>
    <dgm:pt modelId="{7E2CB325-9A1F-4F1B-920E-F41090FF63ED}" type="parTrans" cxnId="{DACCAC65-3B26-4A81-B0C3-51099C32D75B}">
      <dgm:prSet/>
      <dgm:spPr/>
      <dgm:t>
        <a:bodyPr/>
        <a:lstStyle/>
        <a:p>
          <a:pPr algn="ctr"/>
          <a:endParaRPr lang="zh-CN" altLang="en-US"/>
        </a:p>
      </dgm:t>
    </dgm:pt>
    <dgm:pt modelId="{FD5973C9-A9F7-401F-B64A-C51AB1225816}" type="sibTrans" cxnId="{DACCAC65-3B26-4A81-B0C3-51099C32D75B}">
      <dgm:prSet/>
      <dgm:spPr/>
      <dgm:t>
        <a:bodyPr/>
        <a:lstStyle/>
        <a:p>
          <a:pPr algn="ctr"/>
          <a:endParaRPr lang="zh-CN" altLang="en-US"/>
        </a:p>
      </dgm:t>
    </dgm:pt>
    <dgm:pt modelId="{3DF1985C-FB75-455C-BE52-D8C1B33DD852}">
      <dgm:prSet phldrT="[文本]"/>
      <dgm:spPr/>
      <dgm:t>
        <a:bodyPr/>
        <a:lstStyle/>
        <a:p>
          <a:pPr algn="ctr"/>
          <a:r>
            <a:rPr lang="en-US" altLang="zh-CN" dirty="0" smtClean="0"/>
            <a:t>Restful Api</a:t>
          </a:r>
          <a:endParaRPr lang="zh-CN" altLang="en-US" dirty="0"/>
        </a:p>
      </dgm:t>
    </dgm:pt>
    <dgm:pt modelId="{D1BF2791-5428-4D3B-A445-F27B2B436CE8}" type="parTrans" cxnId="{10B08774-5ACE-4A72-AEEE-3951AE748E93}">
      <dgm:prSet/>
      <dgm:spPr/>
      <dgm:t>
        <a:bodyPr/>
        <a:lstStyle/>
        <a:p>
          <a:pPr algn="ctr"/>
          <a:endParaRPr lang="zh-CN" altLang="en-US"/>
        </a:p>
      </dgm:t>
    </dgm:pt>
    <dgm:pt modelId="{6776B0F7-7712-4DAA-9CD2-76CA9D091251}" type="sibTrans" cxnId="{10B08774-5ACE-4A72-AEEE-3951AE748E93}">
      <dgm:prSet/>
      <dgm:spPr/>
      <dgm:t>
        <a:bodyPr/>
        <a:lstStyle/>
        <a:p>
          <a:pPr algn="ctr"/>
          <a:endParaRPr lang="zh-CN" altLang="en-US"/>
        </a:p>
      </dgm:t>
    </dgm:pt>
    <dgm:pt modelId="{8149D3F9-6348-4EF1-A380-6DFE053FA717}">
      <dgm:prSet phldrT="[文本]"/>
      <dgm:spPr/>
      <dgm:t>
        <a:bodyPr/>
        <a:lstStyle/>
        <a:p>
          <a:pPr algn="ctr"/>
          <a:r>
            <a:rPr lang="en-US" altLang="zh-CN" dirty="0" smtClean="0"/>
            <a:t>Restful Bench Mark</a:t>
          </a:r>
          <a:endParaRPr lang="zh-CN" altLang="en-US" dirty="0"/>
        </a:p>
      </dgm:t>
    </dgm:pt>
    <dgm:pt modelId="{1F14D34D-7EC6-4741-964C-95EDC3F2C81D}" type="parTrans" cxnId="{3DBDDA13-7FB3-47C7-BE42-97A0ED1ED38E}">
      <dgm:prSet/>
      <dgm:spPr/>
      <dgm:t>
        <a:bodyPr/>
        <a:lstStyle/>
        <a:p>
          <a:pPr algn="ctr"/>
          <a:endParaRPr lang="zh-CN" altLang="en-US"/>
        </a:p>
      </dgm:t>
    </dgm:pt>
    <dgm:pt modelId="{900C2157-C5FC-4EB7-971F-CEDE52D2143B}" type="sibTrans" cxnId="{3DBDDA13-7FB3-47C7-BE42-97A0ED1ED38E}">
      <dgm:prSet/>
      <dgm:spPr/>
      <dgm:t>
        <a:bodyPr/>
        <a:lstStyle/>
        <a:p>
          <a:pPr algn="ctr"/>
          <a:endParaRPr lang="zh-CN" altLang="en-US"/>
        </a:p>
      </dgm:t>
    </dgm:pt>
    <dgm:pt modelId="{26E0B937-EF7B-4141-8911-FCEA77E92593}">
      <dgm:prSet phldrT="[文本]"/>
      <dgm:spPr/>
      <dgm:t>
        <a:bodyPr/>
        <a:lstStyle/>
        <a:p>
          <a:pPr algn="ctr"/>
          <a:r>
            <a:rPr lang="zh-CN" altLang="en-US" dirty="0" smtClean="0"/>
            <a:t>基础设施层</a:t>
          </a:r>
          <a:endParaRPr lang="zh-CN" altLang="en-US" dirty="0"/>
        </a:p>
      </dgm:t>
    </dgm:pt>
    <dgm:pt modelId="{87AD9C1D-4D3A-44DE-A3DB-A649456A14DD}" type="parTrans" cxnId="{1EE1483D-35A4-4568-8475-A2EF47ABD126}">
      <dgm:prSet/>
      <dgm:spPr/>
      <dgm:t>
        <a:bodyPr/>
        <a:lstStyle/>
        <a:p>
          <a:pPr algn="ctr"/>
          <a:endParaRPr lang="zh-CN" altLang="en-US"/>
        </a:p>
      </dgm:t>
    </dgm:pt>
    <dgm:pt modelId="{24E94F25-DF5A-43DB-BD68-EAC89DEB9C10}" type="sibTrans" cxnId="{1EE1483D-35A4-4568-8475-A2EF47ABD126}">
      <dgm:prSet/>
      <dgm:spPr/>
      <dgm:t>
        <a:bodyPr/>
        <a:lstStyle/>
        <a:p>
          <a:pPr algn="ctr"/>
          <a:endParaRPr lang="zh-CN" altLang="en-US"/>
        </a:p>
      </dgm:t>
    </dgm:pt>
    <dgm:pt modelId="{3D63463E-8BFE-44D2-899D-816608B95989}">
      <dgm:prSet phldrT="[文本]"/>
      <dgm:spPr/>
      <dgm:t>
        <a:bodyPr/>
        <a:lstStyle/>
        <a:p>
          <a:pPr algn="ctr"/>
          <a:r>
            <a:rPr lang="en-US" altLang="zh-CN" dirty="0" smtClean="0"/>
            <a:t>TPC-W Bench Mark</a:t>
          </a:r>
          <a:endParaRPr lang="zh-CN" altLang="en-US" dirty="0"/>
        </a:p>
      </dgm:t>
    </dgm:pt>
    <dgm:pt modelId="{FA59F128-FAA7-4682-8570-BC3D8885AAE5}" type="parTrans" cxnId="{755DF706-C7F5-4482-A7F9-623EF0E09369}">
      <dgm:prSet/>
      <dgm:spPr/>
      <dgm:t>
        <a:bodyPr/>
        <a:lstStyle/>
        <a:p>
          <a:pPr algn="ctr"/>
          <a:endParaRPr lang="zh-CN" altLang="en-US"/>
        </a:p>
      </dgm:t>
    </dgm:pt>
    <dgm:pt modelId="{7AB42FF0-4B6F-4436-9F0D-ABDB58374351}" type="sibTrans" cxnId="{755DF706-C7F5-4482-A7F9-623EF0E09369}">
      <dgm:prSet/>
      <dgm:spPr/>
      <dgm:t>
        <a:bodyPr/>
        <a:lstStyle/>
        <a:p>
          <a:pPr algn="ctr"/>
          <a:endParaRPr lang="zh-CN" altLang="en-US"/>
        </a:p>
      </dgm:t>
    </dgm:pt>
    <dgm:pt modelId="{BF7E77A4-8426-4408-B2B0-F9A91333DB82}">
      <dgm:prSet phldrT="[文本]"/>
      <dgm:spPr/>
      <dgm:t>
        <a:bodyPr/>
        <a:lstStyle/>
        <a:p>
          <a:pPr algn="ctr"/>
          <a:r>
            <a:rPr lang="en-US" altLang="zh-CN" dirty="0" smtClean="0"/>
            <a:t>…</a:t>
          </a:r>
          <a:endParaRPr lang="zh-CN" altLang="en-US" dirty="0"/>
        </a:p>
      </dgm:t>
    </dgm:pt>
    <dgm:pt modelId="{088D8982-8D16-4017-A4A1-D20D91918E49}" type="parTrans" cxnId="{CFC69FF9-581C-4E7C-9E86-B6F144AB334D}">
      <dgm:prSet/>
      <dgm:spPr/>
      <dgm:t>
        <a:bodyPr/>
        <a:lstStyle/>
        <a:p>
          <a:pPr algn="ctr"/>
          <a:endParaRPr lang="zh-CN" altLang="en-US"/>
        </a:p>
      </dgm:t>
    </dgm:pt>
    <dgm:pt modelId="{E3467322-48E9-4BB9-9624-FBD0DFC392AA}" type="sibTrans" cxnId="{CFC69FF9-581C-4E7C-9E86-B6F144AB334D}">
      <dgm:prSet/>
      <dgm:spPr/>
      <dgm:t>
        <a:bodyPr/>
        <a:lstStyle/>
        <a:p>
          <a:pPr algn="ctr"/>
          <a:endParaRPr lang="zh-CN" altLang="en-US"/>
        </a:p>
      </dgm:t>
    </dgm:pt>
    <dgm:pt modelId="{4E3EDDF5-7B4F-45E0-8CFB-944929917066}" type="pres">
      <dgm:prSet presAssocID="{A396F3DD-665E-41DF-AB29-181843171C9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73BC38E-3E03-4639-AB88-9F77B0F37DD2}" type="pres">
      <dgm:prSet presAssocID="{26E0B937-EF7B-4141-8911-FCEA77E92593}" presName="boxAndChildren" presStyleCnt="0"/>
      <dgm:spPr/>
    </dgm:pt>
    <dgm:pt modelId="{941490E4-7918-4791-A53A-FBE56739BE2B}" type="pres">
      <dgm:prSet presAssocID="{26E0B937-EF7B-4141-8911-FCEA77E92593}" presName="parentTextBox" presStyleLbl="node1" presStyleIdx="0" presStyleCnt="3"/>
      <dgm:spPr/>
      <dgm:t>
        <a:bodyPr/>
        <a:lstStyle/>
        <a:p>
          <a:endParaRPr lang="zh-CN" altLang="en-US"/>
        </a:p>
      </dgm:t>
    </dgm:pt>
    <dgm:pt modelId="{E5DC058C-7259-47DF-897E-5B3823F69C00}" type="pres">
      <dgm:prSet presAssocID="{26E0B937-EF7B-4141-8911-FCEA77E92593}" presName="entireBox" presStyleLbl="node1" presStyleIdx="0" presStyleCnt="3"/>
      <dgm:spPr/>
      <dgm:t>
        <a:bodyPr/>
        <a:lstStyle/>
        <a:p>
          <a:endParaRPr lang="zh-CN" altLang="en-US"/>
        </a:p>
      </dgm:t>
    </dgm:pt>
    <dgm:pt modelId="{8E7DF7A1-1CF0-4C30-AFC6-565E7EB47C75}" type="pres">
      <dgm:prSet presAssocID="{26E0B937-EF7B-4141-8911-FCEA77E92593}" presName="descendantBox" presStyleCnt="0"/>
      <dgm:spPr/>
    </dgm:pt>
    <dgm:pt modelId="{47DDEC54-6B3F-4CA6-882D-99C28337026C}" type="pres">
      <dgm:prSet presAssocID="{3D63463E-8BFE-44D2-899D-816608B95989}" presName="childTextBox" presStyleLbl="f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24AA5D4-F9CE-4AED-BB28-A40B6C7E6804}" type="pres">
      <dgm:prSet presAssocID="{BF7E77A4-8426-4408-B2B0-F9A91333DB82}" presName="childTextBox" presStyleLbl="f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FDC9659-4615-4B6A-80C4-8609F7AEC6CA}" type="pres">
      <dgm:prSet presAssocID="{FD5973C9-A9F7-401F-B64A-C51AB1225816}" presName="sp" presStyleCnt="0"/>
      <dgm:spPr/>
    </dgm:pt>
    <dgm:pt modelId="{1E732454-AE0E-451A-8F64-38F2AB74A652}" type="pres">
      <dgm:prSet presAssocID="{E5F77193-C2F4-4F42-ABE8-A0C73A8524F9}" presName="arrowAndChildren" presStyleCnt="0"/>
      <dgm:spPr/>
    </dgm:pt>
    <dgm:pt modelId="{BA9ED413-8A5A-4896-90FD-2F2E92E08DCD}" type="pres">
      <dgm:prSet presAssocID="{E5F77193-C2F4-4F42-ABE8-A0C73A8524F9}" presName="parentTextArrow" presStyleLbl="node1" presStyleIdx="0" presStyleCnt="3"/>
      <dgm:spPr/>
      <dgm:t>
        <a:bodyPr/>
        <a:lstStyle/>
        <a:p>
          <a:endParaRPr lang="zh-CN" altLang="en-US"/>
        </a:p>
      </dgm:t>
    </dgm:pt>
    <dgm:pt modelId="{056F0523-B7B0-4554-947F-B85FE914CA5A}" type="pres">
      <dgm:prSet presAssocID="{E5F77193-C2F4-4F42-ABE8-A0C73A8524F9}" presName="arrow" presStyleLbl="node1" presStyleIdx="1" presStyleCnt="3"/>
      <dgm:spPr/>
      <dgm:t>
        <a:bodyPr/>
        <a:lstStyle/>
        <a:p>
          <a:endParaRPr lang="zh-CN" altLang="en-US"/>
        </a:p>
      </dgm:t>
    </dgm:pt>
    <dgm:pt modelId="{8F9094A1-6DF7-4749-B7A7-E2595068DAC5}" type="pres">
      <dgm:prSet presAssocID="{E5F77193-C2F4-4F42-ABE8-A0C73A8524F9}" presName="descendantArrow" presStyleCnt="0"/>
      <dgm:spPr/>
    </dgm:pt>
    <dgm:pt modelId="{55A7B9CC-C1A9-4DA5-B74F-F63F1C7E17A8}" type="pres">
      <dgm:prSet presAssocID="{3DF1985C-FB75-455C-BE52-D8C1B33DD852}" presName="childTextArrow" presStyleLbl="f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CA1E86C-576B-47DF-B04E-89C0EB9DBBCB}" type="pres">
      <dgm:prSet presAssocID="{8149D3F9-6348-4EF1-A380-6DFE053FA717}" presName="childTextArrow" presStyleLbl="f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816BDB2-FDED-454A-91B8-CBE6F44FA429}" type="pres">
      <dgm:prSet presAssocID="{03370967-DAD8-45A3-A493-B4EC73B84492}" presName="sp" presStyleCnt="0"/>
      <dgm:spPr/>
    </dgm:pt>
    <dgm:pt modelId="{5D221FF2-86DC-48C2-84EA-4149BD513FEA}" type="pres">
      <dgm:prSet presAssocID="{1935449F-D801-4852-B7DD-22C6D3CE6CEE}" presName="arrowAndChildren" presStyleCnt="0"/>
      <dgm:spPr/>
    </dgm:pt>
    <dgm:pt modelId="{D2A8303A-D9B2-4926-97D5-FF0CD964446F}" type="pres">
      <dgm:prSet presAssocID="{1935449F-D801-4852-B7DD-22C6D3CE6CEE}" presName="parentTextArrow" presStyleLbl="node1" presStyleIdx="1" presStyleCnt="3"/>
      <dgm:spPr/>
      <dgm:t>
        <a:bodyPr/>
        <a:lstStyle/>
        <a:p>
          <a:endParaRPr lang="zh-CN" altLang="en-US"/>
        </a:p>
      </dgm:t>
    </dgm:pt>
    <dgm:pt modelId="{D53AC578-4D46-4A3E-AAD7-523E35C8205D}" type="pres">
      <dgm:prSet presAssocID="{1935449F-D801-4852-B7DD-22C6D3CE6CEE}" presName="arrow" presStyleLbl="node1" presStyleIdx="2" presStyleCnt="3"/>
      <dgm:spPr/>
      <dgm:t>
        <a:bodyPr/>
        <a:lstStyle/>
        <a:p>
          <a:endParaRPr lang="zh-CN" altLang="en-US"/>
        </a:p>
      </dgm:t>
    </dgm:pt>
    <dgm:pt modelId="{316D0E65-03EF-42AB-BA65-788EAE87A75C}" type="pres">
      <dgm:prSet presAssocID="{1935449F-D801-4852-B7DD-22C6D3CE6CEE}" presName="descendantArrow" presStyleCnt="0"/>
      <dgm:spPr/>
    </dgm:pt>
    <dgm:pt modelId="{3133568B-5341-4BD4-A6E6-A891081FF535}" type="pres">
      <dgm:prSet presAssocID="{ADE5E33E-B92A-41CE-97BA-BAEEF7406BEF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94E32D1-3ED6-45A5-9E41-B5CBCFC3F1E2}" type="pres">
      <dgm:prSet presAssocID="{F1775E78-CBF2-460E-A3EE-00F653E56A40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1D18A9AE-1F96-4A77-BD14-16D92E0B0255}" type="presOf" srcId="{ADE5E33E-B92A-41CE-97BA-BAEEF7406BEF}" destId="{3133568B-5341-4BD4-A6E6-A891081FF535}" srcOrd="0" destOrd="0" presId="urn:microsoft.com/office/officeart/2005/8/layout/process4"/>
    <dgm:cxn modelId="{34663244-9AB8-4C00-94F4-B3F4B346CC38}" type="presOf" srcId="{1935449F-D801-4852-B7DD-22C6D3CE6CEE}" destId="{D53AC578-4D46-4A3E-AAD7-523E35C8205D}" srcOrd="1" destOrd="0" presId="urn:microsoft.com/office/officeart/2005/8/layout/process4"/>
    <dgm:cxn modelId="{DE33D59D-22AA-4AD9-B1CD-5273A9691854}" type="presOf" srcId="{A396F3DD-665E-41DF-AB29-181843171C97}" destId="{4E3EDDF5-7B4F-45E0-8CFB-944929917066}" srcOrd="0" destOrd="0" presId="urn:microsoft.com/office/officeart/2005/8/layout/process4"/>
    <dgm:cxn modelId="{047BB886-FA38-4794-83C1-9EBD61C49404}" type="presOf" srcId="{3D63463E-8BFE-44D2-899D-816608B95989}" destId="{47DDEC54-6B3F-4CA6-882D-99C28337026C}" srcOrd="0" destOrd="0" presId="urn:microsoft.com/office/officeart/2005/8/layout/process4"/>
    <dgm:cxn modelId="{A70C8033-3C73-4773-8E3D-90E99AD9766B}" type="presOf" srcId="{26E0B937-EF7B-4141-8911-FCEA77E92593}" destId="{E5DC058C-7259-47DF-897E-5B3823F69C00}" srcOrd="1" destOrd="0" presId="urn:microsoft.com/office/officeart/2005/8/layout/process4"/>
    <dgm:cxn modelId="{06C1D030-CEE0-49CC-B7DE-30CA7ECF530B}" type="presOf" srcId="{E5F77193-C2F4-4F42-ABE8-A0C73A8524F9}" destId="{BA9ED413-8A5A-4896-90FD-2F2E92E08DCD}" srcOrd="0" destOrd="0" presId="urn:microsoft.com/office/officeart/2005/8/layout/process4"/>
    <dgm:cxn modelId="{CFC69FF9-581C-4E7C-9E86-B6F144AB334D}" srcId="{26E0B937-EF7B-4141-8911-FCEA77E92593}" destId="{BF7E77A4-8426-4408-B2B0-F9A91333DB82}" srcOrd="1" destOrd="0" parTransId="{088D8982-8D16-4017-A4A1-D20D91918E49}" sibTransId="{E3467322-48E9-4BB9-9624-FBD0DFC392AA}"/>
    <dgm:cxn modelId="{F894C858-E2DE-47DA-87EA-A29B78F4102E}" type="presOf" srcId="{8149D3F9-6348-4EF1-A380-6DFE053FA717}" destId="{ECA1E86C-576B-47DF-B04E-89C0EB9DBBCB}" srcOrd="0" destOrd="0" presId="urn:microsoft.com/office/officeart/2005/8/layout/process4"/>
    <dgm:cxn modelId="{1EE1483D-35A4-4568-8475-A2EF47ABD126}" srcId="{A396F3DD-665E-41DF-AB29-181843171C97}" destId="{26E0B937-EF7B-4141-8911-FCEA77E92593}" srcOrd="2" destOrd="0" parTransId="{87AD9C1D-4D3A-44DE-A3DB-A649456A14DD}" sibTransId="{24E94F25-DF5A-43DB-BD68-EAC89DEB9C10}"/>
    <dgm:cxn modelId="{991EC868-91E6-4D8C-A821-99D047DE5A8F}" type="presOf" srcId="{3DF1985C-FB75-455C-BE52-D8C1B33DD852}" destId="{55A7B9CC-C1A9-4DA5-B74F-F63F1C7E17A8}" srcOrd="0" destOrd="0" presId="urn:microsoft.com/office/officeart/2005/8/layout/process4"/>
    <dgm:cxn modelId="{3DBDDA13-7FB3-47C7-BE42-97A0ED1ED38E}" srcId="{E5F77193-C2F4-4F42-ABE8-A0C73A8524F9}" destId="{8149D3F9-6348-4EF1-A380-6DFE053FA717}" srcOrd="1" destOrd="0" parTransId="{1F14D34D-7EC6-4741-964C-95EDC3F2C81D}" sibTransId="{900C2157-C5FC-4EB7-971F-CEDE52D2143B}"/>
    <dgm:cxn modelId="{755DF706-C7F5-4482-A7F9-623EF0E09369}" srcId="{26E0B937-EF7B-4141-8911-FCEA77E92593}" destId="{3D63463E-8BFE-44D2-899D-816608B95989}" srcOrd="0" destOrd="0" parTransId="{FA59F128-FAA7-4682-8570-BC3D8885AAE5}" sibTransId="{7AB42FF0-4B6F-4436-9F0D-ABDB58374351}"/>
    <dgm:cxn modelId="{BA0277F0-F801-4EE4-8977-AFCCE394F4BE}" type="presOf" srcId="{26E0B937-EF7B-4141-8911-FCEA77E92593}" destId="{941490E4-7918-4791-A53A-FBE56739BE2B}" srcOrd="0" destOrd="0" presId="urn:microsoft.com/office/officeart/2005/8/layout/process4"/>
    <dgm:cxn modelId="{018BF791-BF19-495D-8666-BD1C4FBBA475}" srcId="{1935449F-D801-4852-B7DD-22C6D3CE6CEE}" destId="{F1775E78-CBF2-460E-A3EE-00F653E56A40}" srcOrd="1" destOrd="0" parTransId="{4ABF1087-8121-4F4B-A56F-EB6082048192}" sibTransId="{14ED42EB-E202-4BF3-AF2B-FA0A1DEE6364}"/>
    <dgm:cxn modelId="{6F939065-52E7-4C84-AFEF-EAB446572A6B}" srcId="{1935449F-D801-4852-B7DD-22C6D3CE6CEE}" destId="{ADE5E33E-B92A-41CE-97BA-BAEEF7406BEF}" srcOrd="0" destOrd="0" parTransId="{109C3A2E-B310-4F37-BA78-5D9710A71D53}" sibTransId="{D33D38C2-3812-44C0-A4D8-1256A2A3AC67}"/>
    <dgm:cxn modelId="{DACCAC65-3B26-4A81-B0C3-51099C32D75B}" srcId="{A396F3DD-665E-41DF-AB29-181843171C97}" destId="{E5F77193-C2F4-4F42-ABE8-A0C73A8524F9}" srcOrd="1" destOrd="0" parTransId="{7E2CB325-9A1F-4F1B-920E-F41090FF63ED}" sibTransId="{FD5973C9-A9F7-401F-B64A-C51AB1225816}"/>
    <dgm:cxn modelId="{1FC21ED2-FC4D-4549-852C-BD32E66DE4FE}" type="presOf" srcId="{BF7E77A4-8426-4408-B2B0-F9A91333DB82}" destId="{124AA5D4-F9CE-4AED-BB28-A40B6C7E6804}" srcOrd="0" destOrd="0" presId="urn:microsoft.com/office/officeart/2005/8/layout/process4"/>
    <dgm:cxn modelId="{40C7759B-084F-44C7-A014-8B29BE96C6EA}" type="presOf" srcId="{E5F77193-C2F4-4F42-ABE8-A0C73A8524F9}" destId="{056F0523-B7B0-4554-947F-B85FE914CA5A}" srcOrd="1" destOrd="0" presId="urn:microsoft.com/office/officeart/2005/8/layout/process4"/>
    <dgm:cxn modelId="{A8EAA8B0-4FCE-43B1-91FB-9A055E92D8C4}" srcId="{A396F3DD-665E-41DF-AB29-181843171C97}" destId="{1935449F-D801-4852-B7DD-22C6D3CE6CEE}" srcOrd="0" destOrd="0" parTransId="{76B18531-81EE-4BA9-921B-4E6FD622C9F0}" sibTransId="{03370967-DAD8-45A3-A493-B4EC73B84492}"/>
    <dgm:cxn modelId="{46FFA5F8-478E-4B3E-A557-176EDF10C61D}" type="presOf" srcId="{F1775E78-CBF2-460E-A3EE-00F653E56A40}" destId="{594E32D1-3ED6-45A5-9E41-B5CBCFC3F1E2}" srcOrd="0" destOrd="0" presId="urn:microsoft.com/office/officeart/2005/8/layout/process4"/>
    <dgm:cxn modelId="{10B08774-5ACE-4A72-AEEE-3951AE748E93}" srcId="{E5F77193-C2F4-4F42-ABE8-A0C73A8524F9}" destId="{3DF1985C-FB75-455C-BE52-D8C1B33DD852}" srcOrd="0" destOrd="0" parTransId="{D1BF2791-5428-4D3B-A445-F27B2B436CE8}" sibTransId="{6776B0F7-7712-4DAA-9CD2-76CA9D091251}"/>
    <dgm:cxn modelId="{03BFA8EF-9773-407C-AB88-023F645F4A5E}" type="presOf" srcId="{1935449F-D801-4852-B7DD-22C6D3CE6CEE}" destId="{D2A8303A-D9B2-4926-97D5-FF0CD964446F}" srcOrd="0" destOrd="0" presId="urn:microsoft.com/office/officeart/2005/8/layout/process4"/>
    <dgm:cxn modelId="{3407223D-B5F6-48A6-B1A1-0ADE93287137}" type="presParOf" srcId="{4E3EDDF5-7B4F-45E0-8CFB-944929917066}" destId="{373BC38E-3E03-4639-AB88-9F77B0F37DD2}" srcOrd="0" destOrd="0" presId="urn:microsoft.com/office/officeart/2005/8/layout/process4"/>
    <dgm:cxn modelId="{7869CDAF-B34A-478E-90DA-F82D35991728}" type="presParOf" srcId="{373BC38E-3E03-4639-AB88-9F77B0F37DD2}" destId="{941490E4-7918-4791-A53A-FBE56739BE2B}" srcOrd="0" destOrd="0" presId="urn:microsoft.com/office/officeart/2005/8/layout/process4"/>
    <dgm:cxn modelId="{9C23C490-8FBF-4A48-9A71-44BBF141136A}" type="presParOf" srcId="{373BC38E-3E03-4639-AB88-9F77B0F37DD2}" destId="{E5DC058C-7259-47DF-897E-5B3823F69C00}" srcOrd="1" destOrd="0" presId="urn:microsoft.com/office/officeart/2005/8/layout/process4"/>
    <dgm:cxn modelId="{B19DA14B-132F-4779-97B1-14845F8AB31D}" type="presParOf" srcId="{373BC38E-3E03-4639-AB88-9F77B0F37DD2}" destId="{8E7DF7A1-1CF0-4C30-AFC6-565E7EB47C75}" srcOrd="2" destOrd="0" presId="urn:microsoft.com/office/officeart/2005/8/layout/process4"/>
    <dgm:cxn modelId="{717BE263-0C8D-4AB9-B5D0-0D9541F9F17C}" type="presParOf" srcId="{8E7DF7A1-1CF0-4C30-AFC6-565E7EB47C75}" destId="{47DDEC54-6B3F-4CA6-882D-99C28337026C}" srcOrd="0" destOrd="0" presId="urn:microsoft.com/office/officeart/2005/8/layout/process4"/>
    <dgm:cxn modelId="{AC31812D-64AC-44B0-995B-9C98AD084097}" type="presParOf" srcId="{8E7DF7A1-1CF0-4C30-AFC6-565E7EB47C75}" destId="{124AA5D4-F9CE-4AED-BB28-A40B6C7E6804}" srcOrd="1" destOrd="0" presId="urn:microsoft.com/office/officeart/2005/8/layout/process4"/>
    <dgm:cxn modelId="{8379B38E-7F3D-4F83-9993-258D09DEDBBE}" type="presParOf" srcId="{4E3EDDF5-7B4F-45E0-8CFB-944929917066}" destId="{4FDC9659-4615-4B6A-80C4-8609F7AEC6CA}" srcOrd="1" destOrd="0" presId="urn:microsoft.com/office/officeart/2005/8/layout/process4"/>
    <dgm:cxn modelId="{3DD52FE2-C0A8-4000-9281-83F70080D33A}" type="presParOf" srcId="{4E3EDDF5-7B4F-45E0-8CFB-944929917066}" destId="{1E732454-AE0E-451A-8F64-38F2AB74A652}" srcOrd="2" destOrd="0" presId="urn:microsoft.com/office/officeart/2005/8/layout/process4"/>
    <dgm:cxn modelId="{D13F66B0-5B85-46CA-8B21-413B2644B157}" type="presParOf" srcId="{1E732454-AE0E-451A-8F64-38F2AB74A652}" destId="{BA9ED413-8A5A-4896-90FD-2F2E92E08DCD}" srcOrd="0" destOrd="0" presId="urn:microsoft.com/office/officeart/2005/8/layout/process4"/>
    <dgm:cxn modelId="{9E236D1E-50AE-4624-81EF-D91A957660B3}" type="presParOf" srcId="{1E732454-AE0E-451A-8F64-38F2AB74A652}" destId="{056F0523-B7B0-4554-947F-B85FE914CA5A}" srcOrd="1" destOrd="0" presId="urn:microsoft.com/office/officeart/2005/8/layout/process4"/>
    <dgm:cxn modelId="{966DDC48-162E-4424-8730-55A9FA81D566}" type="presParOf" srcId="{1E732454-AE0E-451A-8F64-38F2AB74A652}" destId="{8F9094A1-6DF7-4749-B7A7-E2595068DAC5}" srcOrd="2" destOrd="0" presId="urn:microsoft.com/office/officeart/2005/8/layout/process4"/>
    <dgm:cxn modelId="{B44917C1-7DD8-4B8F-BF45-28C3E5A6CE45}" type="presParOf" srcId="{8F9094A1-6DF7-4749-B7A7-E2595068DAC5}" destId="{55A7B9CC-C1A9-4DA5-B74F-F63F1C7E17A8}" srcOrd="0" destOrd="0" presId="urn:microsoft.com/office/officeart/2005/8/layout/process4"/>
    <dgm:cxn modelId="{0A2605E4-9C3D-4D98-9ECD-ADB1323264DB}" type="presParOf" srcId="{8F9094A1-6DF7-4749-B7A7-E2595068DAC5}" destId="{ECA1E86C-576B-47DF-B04E-89C0EB9DBBCB}" srcOrd="1" destOrd="0" presId="urn:microsoft.com/office/officeart/2005/8/layout/process4"/>
    <dgm:cxn modelId="{556BDE8F-3DEC-484D-B27D-7A5DF2067075}" type="presParOf" srcId="{4E3EDDF5-7B4F-45E0-8CFB-944929917066}" destId="{C816BDB2-FDED-454A-91B8-CBE6F44FA429}" srcOrd="3" destOrd="0" presId="urn:microsoft.com/office/officeart/2005/8/layout/process4"/>
    <dgm:cxn modelId="{58448A0C-FEA0-4616-AF7B-204A3A121294}" type="presParOf" srcId="{4E3EDDF5-7B4F-45E0-8CFB-944929917066}" destId="{5D221FF2-86DC-48C2-84EA-4149BD513FEA}" srcOrd="4" destOrd="0" presId="urn:microsoft.com/office/officeart/2005/8/layout/process4"/>
    <dgm:cxn modelId="{A09D537B-EAF4-4BD2-BDD1-F75921029E75}" type="presParOf" srcId="{5D221FF2-86DC-48C2-84EA-4149BD513FEA}" destId="{D2A8303A-D9B2-4926-97D5-FF0CD964446F}" srcOrd="0" destOrd="0" presId="urn:microsoft.com/office/officeart/2005/8/layout/process4"/>
    <dgm:cxn modelId="{6C43D7E1-87DE-47E7-B732-D25B1926032D}" type="presParOf" srcId="{5D221FF2-86DC-48C2-84EA-4149BD513FEA}" destId="{D53AC578-4D46-4A3E-AAD7-523E35C8205D}" srcOrd="1" destOrd="0" presId="urn:microsoft.com/office/officeart/2005/8/layout/process4"/>
    <dgm:cxn modelId="{F0E14BEA-81BE-46A4-9234-75FF4F7877DC}" type="presParOf" srcId="{5D221FF2-86DC-48C2-84EA-4149BD513FEA}" destId="{316D0E65-03EF-42AB-BA65-788EAE87A75C}" srcOrd="2" destOrd="0" presId="urn:microsoft.com/office/officeart/2005/8/layout/process4"/>
    <dgm:cxn modelId="{541DFB96-EFFB-4C77-A416-893196EC06D2}" type="presParOf" srcId="{316D0E65-03EF-42AB-BA65-788EAE87A75C}" destId="{3133568B-5341-4BD4-A6E6-A891081FF535}" srcOrd="0" destOrd="0" presId="urn:microsoft.com/office/officeart/2005/8/layout/process4"/>
    <dgm:cxn modelId="{96E00063-A673-4C79-A892-8E6E29D2C396}" type="presParOf" srcId="{316D0E65-03EF-42AB-BA65-788EAE87A75C}" destId="{594E32D1-3ED6-45A5-9E41-B5CBCFC3F1E2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32E9F7-9B9C-43C2-9D58-F9DBFCD0AE73}">
      <dsp:nvSpPr>
        <dsp:cNvPr id="0" name=""/>
        <dsp:cNvSpPr/>
      </dsp:nvSpPr>
      <dsp:spPr>
        <a:xfrm>
          <a:off x="0" y="0"/>
          <a:ext cx="7605662" cy="24562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700" kern="1200" dirty="0" smtClean="0"/>
            <a:t>基准测试：</a:t>
          </a:r>
          <a:endParaRPr lang="zh-CN" altLang="en-US" sz="27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100" kern="1200" dirty="0" smtClean="0">
              <a:solidFill>
                <a:schemeClr val="bg1"/>
              </a:solidFill>
            </a:rPr>
            <a:t>事务性要求严格、流程控制严格： 如</a:t>
          </a:r>
          <a:r>
            <a:rPr lang="en-US" altLang="zh-CN" sz="2100" kern="1200" dirty="0" smtClean="0">
              <a:solidFill>
                <a:schemeClr val="bg1"/>
              </a:solidFill>
            </a:rPr>
            <a:t>12306</a:t>
          </a:r>
          <a:r>
            <a:rPr lang="zh-CN" altLang="en-US" sz="2100" kern="1200" dirty="0" smtClean="0">
              <a:solidFill>
                <a:schemeClr val="bg1"/>
              </a:solidFill>
            </a:rPr>
            <a:t>铁路售票系统</a:t>
          </a:r>
          <a:r>
            <a:rPr lang="en-US" altLang="zh-CN" sz="2100" kern="1200" dirty="0" smtClean="0">
              <a:solidFill>
                <a:schemeClr val="bg1"/>
              </a:solidFill>
            </a:rPr>
            <a:t>     </a:t>
          </a:r>
          <a:endParaRPr lang="zh-CN" altLang="en-US" sz="2100" kern="1200" dirty="0">
            <a:solidFill>
              <a:schemeClr val="bg1"/>
            </a:solidFill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2100" kern="1200" dirty="0">
            <a:solidFill>
              <a:schemeClr val="bg1"/>
            </a:solidFill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100" kern="1200" dirty="0" smtClean="0">
              <a:solidFill>
                <a:schemeClr val="bg1"/>
              </a:solidFill>
            </a:rPr>
            <a:t>基础设施瓶颈测试：如只是想测试目标系统的网络配置、负载均衡是否满足并发要求</a:t>
          </a:r>
          <a:endParaRPr lang="zh-CN" altLang="en-US" sz="2100" kern="1200" dirty="0">
            <a:solidFill>
              <a:schemeClr val="bg1"/>
            </a:solidFill>
          </a:endParaRPr>
        </a:p>
      </dsp:txBody>
      <dsp:txXfrm>
        <a:off x="1766758" y="0"/>
        <a:ext cx="5838903" cy="2456256"/>
      </dsp:txXfrm>
    </dsp:sp>
    <dsp:sp modelId="{98374B2B-BC14-4416-BCCA-45743EAC10C3}">
      <dsp:nvSpPr>
        <dsp:cNvPr id="0" name=""/>
        <dsp:cNvSpPr/>
      </dsp:nvSpPr>
      <dsp:spPr>
        <a:xfrm>
          <a:off x="245625" y="245625"/>
          <a:ext cx="1521132" cy="1965005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734997-33DD-4A5C-AA78-2D9CAF1ECC19}">
      <dsp:nvSpPr>
        <dsp:cNvPr id="0" name=""/>
        <dsp:cNvSpPr/>
      </dsp:nvSpPr>
      <dsp:spPr>
        <a:xfrm>
          <a:off x="0" y="2701882"/>
          <a:ext cx="7605662" cy="24562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700" kern="1200" dirty="0" smtClean="0"/>
            <a:t>非基准测试</a:t>
          </a:r>
          <a:endParaRPr lang="zh-CN" altLang="en-US" sz="27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100" kern="1200" dirty="0" smtClean="0">
              <a:solidFill>
                <a:schemeClr val="bg1"/>
              </a:solidFill>
            </a:rPr>
            <a:t>传统的文件系统、数据库、操作系统等</a:t>
          </a:r>
          <a:endParaRPr lang="zh-CN" altLang="en-US" sz="2100" kern="1200" dirty="0">
            <a:solidFill>
              <a:schemeClr val="bg1"/>
            </a:solidFill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2100" kern="1200" dirty="0">
            <a:solidFill>
              <a:schemeClr val="bg1"/>
            </a:solidFill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100" kern="1200" dirty="0" smtClean="0">
              <a:solidFill>
                <a:schemeClr val="bg1"/>
              </a:solidFill>
            </a:rPr>
            <a:t>云计算潮流中的云存储开放的</a:t>
          </a:r>
          <a:r>
            <a:rPr lang="en-US" altLang="zh-CN" sz="2100" kern="1200" dirty="0" err="1" smtClean="0">
              <a:solidFill>
                <a:schemeClr val="bg1"/>
              </a:solidFill>
            </a:rPr>
            <a:t>api</a:t>
          </a:r>
          <a:r>
            <a:rPr lang="zh-CN" altLang="en-US" sz="2100" kern="1200" dirty="0" smtClean="0">
              <a:solidFill>
                <a:schemeClr val="bg1"/>
              </a:solidFill>
            </a:rPr>
            <a:t>等</a:t>
          </a:r>
          <a:endParaRPr lang="zh-CN" altLang="en-US" sz="2100" kern="1200" dirty="0">
            <a:solidFill>
              <a:schemeClr val="bg1"/>
            </a:solidFill>
          </a:endParaRPr>
        </a:p>
      </dsp:txBody>
      <dsp:txXfrm>
        <a:off x="1766758" y="2701882"/>
        <a:ext cx="5838903" cy="2456256"/>
      </dsp:txXfrm>
    </dsp:sp>
    <dsp:sp modelId="{0B89751F-2BA1-4835-81ED-1277950DE210}">
      <dsp:nvSpPr>
        <dsp:cNvPr id="0" name=""/>
        <dsp:cNvSpPr/>
      </dsp:nvSpPr>
      <dsp:spPr>
        <a:xfrm>
          <a:off x="245625" y="2947508"/>
          <a:ext cx="1521132" cy="1965005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A22D65D-833B-49C2-95AF-A25ADD3EA53C}" type="datetimeFigureOut">
              <a:rPr lang="zh-CN" altLang="en-US"/>
              <a:pPr>
                <a:defRPr/>
              </a:pPr>
              <a:t>2014/1/10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57D1894-2F60-4500-A052-5FAF368112F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49303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2" eaLnBrk="1" hangingPunct="1">
              <a:lnSpc>
                <a:spcPct val="150000"/>
              </a:lnSpc>
              <a:buFont typeface="Wingdings" pitchFamily="2" charset="2"/>
              <a:buNone/>
            </a:pP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84614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75ACE43-1D0C-4ADE-AE21-6B1AE0AB6F0A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517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648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84614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75ACE43-1D0C-4ADE-AE21-6B1AE0AB6F0A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5135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2" eaLnBrk="1" hangingPunct="1">
              <a:lnSpc>
                <a:spcPct val="150000"/>
              </a:lnSpc>
              <a:buFont typeface="Wingdings" pitchFamily="2" charset="2"/>
              <a:buNone/>
            </a:pP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84614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75ACE43-1D0C-4ADE-AE21-6B1AE0AB6F0A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8728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2" eaLnBrk="1" hangingPunct="1">
              <a:lnSpc>
                <a:spcPct val="150000"/>
              </a:lnSpc>
              <a:buFont typeface="Wingdings" pitchFamily="2" charset="2"/>
              <a:buNone/>
            </a:pP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84614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75ACE43-1D0C-4ADE-AE21-6B1AE0AB6F0A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8997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2" eaLnBrk="1" hangingPunct="1">
              <a:lnSpc>
                <a:spcPct val="150000"/>
              </a:lnSpc>
              <a:buFont typeface="Wingdings" pitchFamily="2" charset="2"/>
              <a:buNone/>
            </a:pP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84614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75ACE43-1D0C-4ADE-AE21-6B1AE0AB6F0A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889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2" eaLnBrk="1" hangingPunct="1">
              <a:lnSpc>
                <a:spcPct val="150000"/>
              </a:lnSpc>
              <a:buFont typeface="Wingdings" pitchFamily="2" charset="2"/>
              <a:buNone/>
            </a:pP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84614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75ACE43-1D0C-4ADE-AE21-6B1AE0AB6F0A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0519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2" eaLnBrk="1" hangingPunct="1">
              <a:lnSpc>
                <a:spcPct val="150000"/>
              </a:lnSpc>
              <a:buFont typeface="Wingdings" pitchFamily="2" charset="2"/>
              <a:buNone/>
            </a:pP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84614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75ACE43-1D0C-4ADE-AE21-6B1AE0AB6F0A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7620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2" eaLnBrk="1" hangingPunct="1">
              <a:lnSpc>
                <a:spcPct val="150000"/>
              </a:lnSpc>
              <a:buFont typeface="Wingdings" pitchFamily="2" charset="2"/>
              <a:buNone/>
            </a:pP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84614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75ACE43-1D0C-4ADE-AE21-6B1AE0AB6F0A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6040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2" eaLnBrk="1" hangingPunct="1">
              <a:lnSpc>
                <a:spcPct val="150000"/>
              </a:lnSpc>
              <a:buFont typeface="Wingdings" pitchFamily="2" charset="2"/>
              <a:buNone/>
            </a:pP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84614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75ACE43-1D0C-4ADE-AE21-6B1AE0AB6F0A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826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5"/>
          <p:cNvSpPr>
            <a:spLocks noChangeShapeType="1"/>
          </p:cNvSpPr>
          <p:nvPr/>
        </p:nvSpPr>
        <p:spPr bwMode="auto">
          <a:xfrm flipV="1">
            <a:off x="609600" y="6819900"/>
            <a:ext cx="7924800" cy="0"/>
          </a:xfrm>
          <a:prstGeom prst="line">
            <a:avLst/>
          </a:prstGeom>
          <a:noFill/>
          <a:ln w="3175">
            <a:solidFill>
              <a:srgbClr val="0070C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rgbClr val="FF3300"/>
              </a:buClr>
              <a:buSzPct val="75000"/>
              <a:buFont typeface="Wingdings" pitchFamily="2" charset="2"/>
              <a:buChar char="p"/>
              <a:defRPr/>
            </a:pPr>
            <a:endParaRPr lang="zh-CN" altLang="en-US" b="1">
              <a:solidFill>
                <a:srgbClr val="CC0000"/>
              </a:solidFill>
              <a:latin typeface="Verdana" pitchFamily="34" charset="0"/>
              <a:ea typeface="楷体_GB2312" pitchFamily="49" charset="-122"/>
            </a:endParaRP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685800" y="2584450"/>
            <a:ext cx="7772400" cy="107950"/>
          </a:xfrm>
          <a:custGeom>
            <a:avLst/>
            <a:gdLst>
              <a:gd name="G0" fmla="+- 618 0 0"/>
            </a:gdLst>
            <a:ahLst/>
            <a:cxnLst>
              <a:cxn ang="0">
                <a:pos x="0" y="0"/>
              </a:cxn>
              <a:cxn ang="0">
                <a:pos x="618" y="0"/>
              </a:cxn>
              <a:cxn ang="0">
                <a:pos x="618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698ECF"/>
          </a:solidFill>
          <a:ln w="9525">
            <a:solidFill>
              <a:srgbClr val="698ED9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sz="2400">
              <a:solidFill>
                <a:srgbClr val="000000"/>
              </a:solidFill>
              <a:latin typeface="Times New Roman" pitchFamily="18" charset="0"/>
              <a:ea typeface="SimSun" pitchFamily="2" charset="-122"/>
            </a:endParaRPr>
          </a:p>
        </p:txBody>
      </p:sp>
      <p:sp>
        <p:nvSpPr>
          <p:cNvPr id="45660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45660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1200" b="0">
                <a:ea typeface="SimSun" pitchFamily="2" charset="-122"/>
              </a:defRPr>
            </a:lvl1pPr>
          </a:lstStyle>
          <a:p>
            <a:pPr>
              <a:defRPr/>
            </a:pPr>
            <a:fld id="{2B6B06C5-7C05-44E4-A5D5-8B8B189F8640}" type="datetime1">
              <a:rPr lang="zh-CN" altLang="en-US">
                <a:solidFill>
                  <a:srgbClr val="000000"/>
                </a:solidFill>
              </a:rPr>
              <a:pPr>
                <a:defRPr/>
              </a:pPr>
              <a:t>2014/1/10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algn="ctr">
              <a:defRPr sz="1200" b="0">
                <a:ea typeface="SimSun" pitchFamily="2" charset="-122"/>
              </a:defRPr>
            </a:lvl1pPr>
          </a:lstStyle>
          <a:p>
            <a:pPr>
              <a:defRPr/>
            </a:pPr>
            <a:r>
              <a:rPr lang="zh-CN" altLang="en-US">
                <a:solidFill>
                  <a:srgbClr val="000000"/>
                </a:solidFill>
              </a:rPr>
              <a:t>核高基中间件领域研讨会</a:t>
            </a: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 algn="r">
              <a:defRPr sz="1200" b="0">
                <a:ea typeface="SimSun" pitchFamily="2" charset="-122"/>
              </a:defRPr>
            </a:lvl1pPr>
          </a:lstStyle>
          <a:p>
            <a:pPr>
              <a:defRPr/>
            </a:pPr>
            <a:fld id="{D71A6BAA-91FF-426D-A67E-8EFD80A0E2B1}" type="slidenum">
              <a:rPr lang="zh-CN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lang="zh-CN" altLang="en-US" sz="2000" b="1" dirty="0" smtClean="0">
                <a:solidFill>
                  <a:srgbClr val="0000FF"/>
                </a:solidFill>
                <a:latin typeface="+mn-lt"/>
                <a:ea typeface="+mn-ea"/>
              </a:defRPr>
            </a:lvl2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66738" y="1077913"/>
            <a:ext cx="3924300" cy="5741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3438" y="1077913"/>
            <a:ext cx="3924300" cy="5741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65151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65151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6635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566738" y="1077913"/>
            <a:ext cx="8001000" cy="5741987"/>
          </a:xfrm>
        </p:spPr>
        <p:txBody>
          <a:bodyPr/>
          <a:lstStyle/>
          <a:p>
            <a:pPr lvl="0"/>
            <a:endParaRPr lang="zh-CN" altLang="en-US" noProof="0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标题和图示或组织结构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925" y="188913"/>
            <a:ext cx="8229600" cy="71913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SmartArt 占位符 2"/>
          <p:cNvSpPr>
            <a:spLocks noGrp="1"/>
          </p:cNvSpPr>
          <p:nvPr>
            <p:ph type="dgm" idx="1"/>
          </p:nvPr>
        </p:nvSpPr>
        <p:spPr>
          <a:xfrm>
            <a:off x="457200" y="1279525"/>
            <a:ext cx="8229600" cy="4525963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88125" y="6237288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8A2E2F9-9975-4DDA-A829-81F029BCC71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6635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566738" y="1077913"/>
            <a:ext cx="3924300" cy="574198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3438" y="1077913"/>
            <a:ext cx="3924300" cy="2794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3438" y="4024313"/>
            <a:ext cx="3924300" cy="279558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B348EC-2F4A-4CB3-8115-51DFBFD08EB8}" type="slidenum">
              <a:rPr lang="zh-CN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077913"/>
            <a:ext cx="8001000" cy="574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CC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CC0000"/>
          </a:solidFill>
          <a:latin typeface="Franklin Gothic Medium" pitchFamily="34" charset="0"/>
          <a:ea typeface="黑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CC0000"/>
          </a:solidFill>
          <a:latin typeface="Franklin Gothic Medium" pitchFamily="34" charset="0"/>
          <a:ea typeface="黑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CC0000"/>
          </a:solidFill>
          <a:latin typeface="Franklin Gothic Medium" pitchFamily="34" charset="0"/>
          <a:ea typeface="黑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CC0000"/>
          </a:solidFill>
          <a:latin typeface="Franklin Gothic Medium" pitchFamily="34" charset="0"/>
          <a:ea typeface="黑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accent2"/>
          </a:solidFill>
          <a:latin typeface="Verdana" pitchFamily="34" charset="0"/>
          <a:ea typeface="黑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accent2"/>
          </a:solidFill>
          <a:latin typeface="Verdana" pitchFamily="34" charset="0"/>
          <a:ea typeface="黑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accent2"/>
          </a:solidFill>
          <a:latin typeface="Verdana" pitchFamily="34" charset="0"/>
          <a:ea typeface="黑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accent2"/>
          </a:solidFill>
          <a:latin typeface="Verdana" pitchFamily="34" charset="0"/>
          <a:ea typeface="黑体" pitchFamily="2" charset="-122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3366CC"/>
        </a:buClr>
        <a:buFont typeface="Wingdings" pitchFamily="2" charset="2"/>
        <a:buChar char="o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3366CC"/>
        </a:buClr>
        <a:buFont typeface="Wingdings" pitchFamily="2" charset="2"/>
        <a:buChar char="n"/>
        <a:defRPr sz="2000" b="1">
          <a:solidFill>
            <a:srgbClr val="4D4D4D"/>
          </a:solidFill>
          <a:latin typeface="+mn-lt"/>
          <a:ea typeface="+mn-ea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rgbClr val="3366CC"/>
        </a:buClr>
        <a:buFont typeface="Wingdings" pitchFamily="2" charset="2"/>
        <a:buChar char="o"/>
        <a:defRPr sz="2400" b="1">
          <a:solidFill>
            <a:schemeClr val="tx1"/>
          </a:solidFill>
          <a:latin typeface="+mn-lt"/>
          <a:ea typeface="+mn-ea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rgbClr val="3366CC"/>
        </a:buClr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rgbClr val="3366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  <a:ea typeface="+mn-ea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  <a:ea typeface="+mn-ea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  <a:ea typeface="+mn-ea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  <a:ea typeface="+mn-ea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1.xml"/><Relationship Id="rId7" Type="http://schemas.openxmlformats.org/officeDocument/2006/relationships/image" Target="../media/image2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Visio___1.vsdx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574674" y="304800"/>
            <a:ext cx="8569325" cy="663575"/>
          </a:xfrm>
        </p:spPr>
        <p:txBody>
          <a:bodyPr/>
          <a:lstStyle/>
          <a:p>
            <a:pPr eaLnBrk="1" hangingPunct="1"/>
            <a:r>
              <a:rPr lang="zh-CN" altLang="en-US" sz="3200" dirty="0" smtClean="0"/>
              <a:t>互联网时代需求更为迫切</a:t>
            </a:r>
            <a:endParaRPr lang="zh-CN" altLang="en-US" sz="1600" dirty="0" smtClean="0"/>
          </a:p>
        </p:txBody>
      </p:sp>
      <p:sp>
        <p:nvSpPr>
          <p:cNvPr id="4" name="圆角矩形 3"/>
          <p:cNvSpPr/>
          <p:nvPr/>
        </p:nvSpPr>
        <p:spPr>
          <a:xfrm>
            <a:off x="710620" y="1268761"/>
            <a:ext cx="7677804" cy="93610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/>
          <a:p>
            <a:pPr algn="ctr"/>
            <a:r>
              <a:rPr lang="zh-CN" altLang="en-US" sz="2000" b="1" dirty="0" smtClean="0">
                <a:latin typeface="+mj-ea"/>
                <a:ea typeface="+mj-ea"/>
              </a:rPr>
              <a:t>互联网的开放性和用户难以预计性，让负载测试更为迫切</a:t>
            </a:r>
            <a:endParaRPr lang="en-US" altLang="zh-CN" sz="2000" b="1" dirty="0" smtClean="0">
              <a:latin typeface="+mj-ea"/>
              <a:ea typeface="+mj-ea"/>
            </a:endParaRPr>
          </a:p>
          <a:p>
            <a:pPr algn="ctr"/>
            <a:r>
              <a:rPr lang="zh-CN" altLang="en-US" sz="2000" b="1" dirty="0" smtClean="0">
                <a:latin typeface="+mj-ea"/>
                <a:ea typeface="+mj-ea"/>
              </a:rPr>
              <a:t>但是，负载测试是资源密集型工作，需要大量的软硬件及管理投入</a:t>
            </a:r>
            <a:endParaRPr lang="zh-CN" altLang="en-US" sz="2000" b="1" dirty="0">
              <a:latin typeface="+mj-ea"/>
              <a:ea typeface="+mj-ea"/>
            </a:endParaRPr>
          </a:p>
        </p:txBody>
      </p:sp>
      <p:cxnSp>
        <p:nvCxnSpPr>
          <p:cNvPr id="15" name="肘形连接符 14"/>
          <p:cNvCxnSpPr>
            <a:stCxn id="4" idx="1"/>
            <a:endCxn id="22" idx="1"/>
          </p:cNvCxnSpPr>
          <p:nvPr/>
        </p:nvCxnSpPr>
        <p:spPr bwMode="auto">
          <a:xfrm rot="10800000" flipH="1" flipV="1">
            <a:off x="710620" y="1736813"/>
            <a:ext cx="338834" cy="1859214"/>
          </a:xfrm>
          <a:prstGeom prst="bentConnector3">
            <a:avLst>
              <a:gd name="adj1" fmla="val -674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肘形连接符 14"/>
          <p:cNvCxnSpPr>
            <a:stCxn id="4" idx="1"/>
            <a:endCxn id="18" idx="1"/>
          </p:cNvCxnSpPr>
          <p:nvPr/>
        </p:nvCxnSpPr>
        <p:spPr bwMode="auto">
          <a:xfrm rot="10800000" flipH="1" flipV="1">
            <a:off x="710620" y="1736812"/>
            <a:ext cx="335532" cy="3747707"/>
          </a:xfrm>
          <a:prstGeom prst="bentConnector3">
            <a:avLst>
              <a:gd name="adj1" fmla="val -68131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圆角矩形 12"/>
          <p:cNvSpPr/>
          <p:nvPr/>
        </p:nvSpPr>
        <p:spPr>
          <a:xfrm>
            <a:off x="1046910" y="2636912"/>
            <a:ext cx="1691809" cy="720080"/>
          </a:xfrm>
          <a:prstGeom prst="roundRect">
            <a:avLst/>
          </a:prstGeom>
          <a:solidFill>
            <a:srgbClr val="FFC000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t">
            <a:noAutofit/>
          </a:bodyPr>
          <a:lstStyle/>
          <a:p>
            <a:pPr algn="ctr"/>
            <a:r>
              <a:rPr lang="zh-CN" altLang="en-US" b="1" dirty="0" smtClean="0">
                <a:latin typeface="+mj-ea"/>
                <a:ea typeface="+mj-ea"/>
              </a:rPr>
              <a:t>硬件投入</a:t>
            </a:r>
            <a:endParaRPr lang="zh-CN" altLang="en-US" b="1" dirty="0">
              <a:latin typeface="+mj-ea"/>
              <a:ea typeface="+mj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49454" y="3081559"/>
            <a:ext cx="7266962" cy="1028936"/>
          </a:xfrm>
          <a:prstGeom prst="rect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>
              <a:lnSpc>
                <a:spcPts val="2500"/>
              </a:lnSpc>
            </a:pPr>
            <a:r>
              <a:rPr lang="en-US" altLang="zh-CN" dirty="0" smtClean="0">
                <a:solidFill>
                  <a:srgbClr val="C00000"/>
                </a:solidFill>
                <a:latin typeface="+mj-ea"/>
                <a:ea typeface="+mj-ea"/>
              </a:rPr>
              <a:t>MySpace</a:t>
            </a:r>
            <a:r>
              <a:rPr lang="zh-CN" altLang="en-US" dirty="0" smtClean="0">
                <a:solidFill>
                  <a:srgbClr val="C00000"/>
                </a:solidFill>
                <a:latin typeface="+mj-ea"/>
                <a:ea typeface="+mj-ea"/>
              </a:rPr>
              <a:t>的百万量级并发用户压力测试</a:t>
            </a:r>
            <a:endParaRPr lang="en-US" altLang="zh-CN" dirty="0" smtClean="0">
              <a:latin typeface="+mj-ea"/>
              <a:ea typeface="+mj-ea"/>
            </a:endParaRPr>
          </a:p>
          <a:p>
            <a:pPr algn="just">
              <a:lnSpc>
                <a:spcPts val="2500"/>
              </a:lnSpc>
            </a:pPr>
            <a:r>
              <a:rPr lang="zh-CN" altLang="en-US" dirty="0" smtClean="0">
                <a:latin typeface="+mj-ea"/>
                <a:ea typeface="+mj-ea"/>
              </a:rPr>
              <a:t>每台</a:t>
            </a:r>
            <a:r>
              <a:rPr lang="en-US" altLang="zh-CN" dirty="0" smtClean="0">
                <a:latin typeface="+mj-ea"/>
                <a:ea typeface="+mj-ea"/>
              </a:rPr>
              <a:t>PC</a:t>
            </a:r>
            <a:r>
              <a:rPr lang="zh-CN" altLang="en-US" dirty="0" smtClean="0">
                <a:latin typeface="+mj-ea"/>
                <a:ea typeface="+mj-ea"/>
              </a:rPr>
              <a:t>模拟</a:t>
            </a:r>
            <a:r>
              <a:rPr lang="en-US" altLang="zh-CN" dirty="0" smtClean="0">
                <a:latin typeface="+mj-ea"/>
                <a:ea typeface="+mj-ea"/>
              </a:rPr>
              <a:t>1000</a:t>
            </a:r>
            <a:r>
              <a:rPr lang="zh-CN" altLang="en-US" dirty="0" smtClean="0">
                <a:latin typeface="+mj-ea"/>
                <a:ea typeface="+mj-ea"/>
              </a:rPr>
              <a:t>个并发用户，需要购置</a:t>
            </a:r>
            <a:r>
              <a:rPr lang="en-US" altLang="zh-CN" dirty="0" smtClean="0">
                <a:latin typeface="+mj-ea"/>
                <a:ea typeface="+mj-ea"/>
              </a:rPr>
              <a:t>1000</a:t>
            </a:r>
            <a:r>
              <a:rPr lang="zh-CN" altLang="en-US" dirty="0" smtClean="0">
                <a:latin typeface="+mj-ea"/>
                <a:ea typeface="+mj-ea"/>
              </a:rPr>
              <a:t>台</a:t>
            </a:r>
            <a:r>
              <a:rPr lang="en-US" altLang="zh-CN" dirty="0" smtClean="0">
                <a:latin typeface="+mj-ea"/>
                <a:ea typeface="+mj-ea"/>
              </a:rPr>
              <a:t>PC</a:t>
            </a:r>
            <a:r>
              <a:rPr lang="zh-CN" altLang="en-US" dirty="0" smtClean="0">
                <a:latin typeface="+mj-ea"/>
                <a:ea typeface="+mj-ea"/>
              </a:rPr>
              <a:t>和</a:t>
            </a:r>
            <a:r>
              <a:rPr lang="en-US" altLang="zh-CN" dirty="0" smtClean="0">
                <a:latin typeface="+mj-ea"/>
                <a:ea typeface="+mj-ea"/>
              </a:rPr>
              <a:t>2</a:t>
            </a:r>
            <a:r>
              <a:rPr lang="zh-CN" altLang="en-US" dirty="0" smtClean="0">
                <a:latin typeface="+mj-ea"/>
                <a:ea typeface="+mj-ea"/>
              </a:rPr>
              <a:t>台以上的服务器作为测试控制器和结果数据库</a:t>
            </a:r>
            <a:endParaRPr lang="en-US" altLang="zh-CN" dirty="0" smtClean="0">
              <a:latin typeface="+mj-ea"/>
              <a:ea typeface="+mj-ea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043608" y="4509120"/>
            <a:ext cx="1691809" cy="720080"/>
          </a:xfrm>
          <a:prstGeom prst="roundRect">
            <a:avLst/>
          </a:prstGeom>
          <a:solidFill>
            <a:srgbClr val="FFC000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t">
            <a:noAutofit/>
          </a:bodyPr>
          <a:lstStyle/>
          <a:p>
            <a:pPr algn="ctr"/>
            <a:r>
              <a:rPr lang="zh-CN" altLang="en-US" b="1" dirty="0" smtClean="0">
                <a:latin typeface="+mj-ea"/>
                <a:ea typeface="+mj-ea"/>
              </a:rPr>
              <a:t>软件投入</a:t>
            </a:r>
            <a:endParaRPr lang="zh-CN" altLang="en-US" b="1" dirty="0">
              <a:latin typeface="+mj-ea"/>
              <a:ea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046152" y="4957452"/>
            <a:ext cx="7266962" cy="1054135"/>
          </a:xfrm>
          <a:prstGeom prst="rect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>
              <a:lnSpc>
                <a:spcPts val="2500"/>
              </a:lnSpc>
              <a:buFont typeface="Wingdings" pitchFamily="2" charset="2"/>
              <a:buChar char="ü"/>
            </a:pPr>
            <a:r>
              <a:rPr lang="en-US" altLang="zh-CN" dirty="0" smtClean="0">
                <a:latin typeface="+mj-ea"/>
                <a:ea typeface="+mj-ea"/>
              </a:rPr>
              <a:t> </a:t>
            </a:r>
            <a:r>
              <a:rPr lang="en-US" altLang="zh-CN" dirty="0" err="1" smtClean="0">
                <a:latin typeface="+mj-ea"/>
                <a:ea typeface="+mj-ea"/>
              </a:rPr>
              <a:t>LoadRunner</a:t>
            </a:r>
            <a:r>
              <a:rPr lang="zh-CN" altLang="en-US" dirty="0" smtClean="0">
                <a:latin typeface="+mj-ea"/>
                <a:ea typeface="+mj-ea"/>
              </a:rPr>
              <a:t>每</a:t>
            </a:r>
            <a:r>
              <a:rPr lang="en-US" altLang="zh-CN" dirty="0" smtClean="0">
                <a:latin typeface="+mj-ea"/>
                <a:ea typeface="+mj-ea"/>
              </a:rPr>
              <a:t>1000</a:t>
            </a:r>
            <a:r>
              <a:rPr lang="zh-CN" altLang="en-US" dirty="0" smtClean="0">
                <a:latin typeface="+mj-ea"/>
                <a:ea typeface="+mj-ea"/>
              </a:rPr>
              <a:t>虚拟用户收费在</a:t>
            </a:r>
            <a:r>
              <a:rPr lang="en-US" altLang="zh-CN" dirty="0" smtClean="0">
                <a:latin typeface="+mj-ea"/>
                <a:ea typeface="+mj-ea"/>
              </a:rPr>
              <a:t>30</a:t>
            </a:r>
            <a:r>
              <a:rPr lang="zh-CN" altLang="en-US" dirty="0" smtClean="0">
                <a:latin typeface="+mj-ea"/>
                <a:ea typeface="+mj-ea"/>
              </a:rPr>
              <a:t>万美元以上，每种负载协议收费在</a:t>
            </a:r>
            <a:r>
              <a:rPr lang="en-US" altLang="zh-CN" dirty="0" smtClean="0">
                <a:latin typeface="+mj-ea"/>
                <a:ea typeface="+mj-ea"/>
              </a:rPr>
              <a:t>30</a:t>
            </a:r>
            <a:r>
              <a:rPr lang="zh-CN" altLang="en-US" dirty="0" smtClean="0">
                <a:latin typeface="+mj-ea"/>
                <a:ea typeface="+mj-ea"/>
              </a:rPr>
              <a:t>万美元以上，监测诊断等服务则需要额外支付</a:t>
            </a:r>
            <a:r>
              <a:rPr lang="en-US" altLang="zh-CN" dirty="0" smtClean="0">
                <a:latin typeface="+mj-ea"/>
                <a:ea typeface="+mj-ea"/>
              </a:rPr>
              <a:t>7</a:t>
            </a:r>
            <a:r>
              <a:rPr lang="zh-CN" altLang="en-US" dirty="0" smtClean="0">
                <a:latin typeface="+mj-ea"/>
                <a:ea typeface="+mj-ea"/>
              </a:rPr>
              <a:t>万美元以上</a:t>
            </a:r>
            <a:endParaRPr lang="en-US" altLang="zh-CN" sz="600" dirty="0" smtClean="0">
              <a:latin typeface="+mj-ea"/>
              <a:ea typeface="+mj-ea"/>
            </a:endParaRPr>
          </a:p>
          <a:p>
            <a:pPr algn="just">
              <a:lnSpc>
                <a:spcPts val="2500"/>
              </a:lnSpc>
              <a:buFont typeface="Wingdings" pitchFamily="2" charset="2"/>
              <a:buChar char="ü"/>
            </a:pPr>
            <a:r>
              <a:rPr lang="zh-CN" altLang="en-US" dirty="0" smtClean="0">
                <a:solidFill>
                  <a:srgbClr val="000000"/>
                </a:solidFill>
                <a:latin typeface="微软雅黑"/>
                <a:ea typeface="微软雅黑"/>
              </a:rPr>
              <a:t> 开源工具的负载生成规模、协议兼容性以及其它功能都相对有限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系统需求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0328596"/>
              </p:ext>
            </p:extLst>
          </p:nvPr>
        </p:nvGraphicFramePr>
        <p:xfrm>
          <a:off x="827584" y="1484784"/>
          <a:ext cx="7605662" cy="5159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4892" y="4374279"/>
            <a:ext cx="1734900" cy="215106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4892" y="1617505"/>
            <a:ext cx="1734900" cy="224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59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国内外现状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726419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系统目标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2313077"/>
              </p:ext>
            </p:extLst>
          </p:nvPr>
        </p:nvGraphicFramePr>
        <p:xfrm>
          <a:off x="2195736" y="1194545"/>
          <a:ext cx="5229398" cy="5663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圆角矩形标注 5"/>
          <p:cNvSpPr/>
          <p:nvPr/>
        </p:nvSpPr>
        <p:spPr bwMode="gray">
          <a:xfrm>
            <a:off x="467545" y="1772816"/>
            <a:ext cx="1152128" cy="648072"/>
          </a:xfrm>
          <a:prstGeom prst="wedgeRoundRectCallout">
            <a:avLst>
              <a:gd name="adj1" fmla="val 128318"/>
              <a:gd name="adj2" fmla="val 32036"/>
              <a:gd name="adj3" fmla="val 16667"/>
            </a:avLst>
          </a:prstGeom>
          <a:solidFill>
            <a:srgbClr val="00CCFF"/>
          </a:solidFill>
          <a:ln w="19050" cap="rnd" algn="ctr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itchFamily="34" charset="-122"/>
              </a:rPr>
              <a:t>12306</a:t>
            </a:r>
            <a:endParaRPr lang="zh-CN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微软雅黑" pitchFamily="34" charset="-122"/>
            </a:endParaRPr>
          </a:p>
        </p:txBody>
      </p:sp>
      <p:sp>
        <p:nvSpPr>
          <p:cNvPr id="7" name="圆角矩形标注 6"/>
          <p:cNvSpPr/>
          <p:nvPr/>
        </p:nvSpPr>
        <p:spPr bwMode="gray">
          <a:xfrm>
            <a:off x="7884368" y="1824577"/>
            <a:ext cx="1152128" cy="648072"/>
          </a:xfrm>
          <a:prstGeom prst="wedgeRoundRectCallout">
            <a:avLst>
              <a:gd name="adj1" fmla="val -110683"/>
              <a:gd name="adj2" fmla="val 33639"/>
              <a:gd name="adj3" fmla="val 16667"/>
            </a:avLst>
          </a:prstGeom>
          <a:solidFill>
            <a:srgbClr val="336699"/>
          </a:solidFill>
          <a:ln w="19050" cap="rnd" algn="ctr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itchFamily="34" charset="-122"/>
              </a:rPr>
              <a:t>MooC</a:t>
            </a:r>
            <a:endParaRPr lang="zh-CN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微软雅黑" pitchFamily="34" charset="-122"/>
            </a:endParaRPr>
          </a:p>
        </p:txBody>
      </p:sp>
      <p:sp>
        <p:nvSpPr>
          <p:cNvPr id="8" name="圆角矩形标注 7"/>
          <p:cNvSpPr/>
          <p:nvPr/>
        </p:nvSpPr>
        <p:spPr bwMode="gray">
          <a:xfrm>
            <a:off x="7812360" y="3861048"/>
            <a:ext cx="1224136" cy="648072"/>
          </a:xfrm>
          <a:prstGeom prst="wedgeRoundRectCallout">
            <a:avLst>
              <a:gd name="adj1" fmla="val -149464"/>
              <a:gd name="adj2" fmla="val 44863"/>
              <a:gd name="adj3" fmla="val 16667"/>
            </a:avLst>
          </a:prstGeom>
          <a:solidFill>
            <a:srgbClr val="FF9900"/>
          </a:solidFill>
          <a:ln w="19050" cap="rnd" algn="ctr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itchFamily="34" charset="-122"/>
              </a:rPr>
              <a:t>IOZONE</a:t>
            </a:r>
            <a:endParaRPr lang="zh-CN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14901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圆角矩形 38"/>
          <p:cNvSpPr/>
          <p:nvPr/>
        </p:nvSpPr>
        <p:spPr bwMode="auto">
          <a:xfrm>
            <a:off x="6875232" y="1733689"/>
            <a:ext cx="1245360" cy="280928"/>
          </a:xfrm>
          <a:prstGeom prst="roundRect">
            <a:avLst/>
          </a:prstGeom>
          <a:solidFill>
            <a:srgbClr val="4874C4"/>
          </a:solidFill>
          <a:ln w="9525" cap="flat" cmpd="sng" algn="ctr">
            <a:solidFill>
              <a:srgbClr val="A3B2C1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altLang="zh-CN" sz="12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Bench4Q 3.1</a:t>
            </a:r>
            <a:endParaRPr lang="zh-CN" altLang="en-US" sz="12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37"/>
          <p:cNvSpPr/>
          <p:nvPr/>
        </p:nvSpPr>
        <p:spPr bwMode="auto">
          <a:xfrm>
            <a:off x="6875232" y="1975382"/>
            <a:ext cx="1594933" cy="3476787"/>
          </a:xfrm>
          <a:prstGeom prst="rect">
            <a:avLst/>
          </a:prstGeom>
          <a:gradFill rotWithShape="1">
            <a:gsLst>
              <a:gs pos="0">
                <a:srgbClr val="A3B2C1">
                  <a:tint val="50000"/>
                  <a:satMod val="300000"/>
                </a:srgbClr>
              </a:gs>
              <a:gs pos="35000">
                <a:srgbClr val="A3B2C1">
                  <a:tint val="37000"/>
                  <a:satMod val="300000"/>
                </a:srgbClr>
              </a:gs>
              <a:gs pos="100000">
                <a:srgbClr val="A3B2C1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3B2C1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27000" tIns="34290" rIns="27000" bIns="3429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257175" indent="-257175" algn="ctr">
              <a:spcBef>
                <a:spcPct val="20000"/>
              </a:spcBef>
              <a:buClr>
                <a:srgbClr val="FF3300"/>
              </a:buClr>
              <a:buSzPct val="75000"/>
            </a:pPr>
            <a:r>
              <a:rPr lang="zh-CN" altLang="en-US" sz="1200" kern="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基于云的负载测试服务平台</a:t>
            </a:r>
            <a:endParaRPr lang="en-US" altLang="zh-CN" sz="1200" kern="0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257175" indent="-257175" algn="ctr">
              <a:spcBef>
                <a:spcPct val="20000"/>
              </a:spcBef>
              <a:buClr>
                <a:srgbClr val="FF3300"/>
              </a:buClr>
              <a:buSzPct val="75000"/>
            </a:pPr>
            <a:endParaRPr lang="en-US" altLang="zh-CN" sz="150" kern="0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64294" algn="just">
              <a:lnSpc>
                <a:spcPts val="1200"/>
              </a:lnSpc>
              <a:buFont typeface="Wingdings" pitchFamily="2" charset="2"/>
              <a:buChar char="ü"/>
            </a:pPr>
            <a:r>
              <a:rPr lang="zh-CN" altLang="en-US" sz="900" dirty="0">
                <a:solidFill>
                  <a:srgbClr val="000000"/>
                </a:solidFill>
                <a:latin typeface="微软雅黑"/>
                <a:ea typeface="微软雅黑"/>
                <a:cs typeface="Arial" pitchFamily="34" charset="0"/>
              </a:rPr>
              <a:t> </a:t>
            </a:r>
            <a:r>
              <a:rPr lang="zh-CN" altLang="en-US" sz="900" dirty="0" smtClean="0">
                <a:solidFill>
                  <a:srgbClr val="000000"/>
                </a:solidFill>
                <a:latin typeface="微软雅黑"/>
                <a:ea typeface="微软雅黑"/>
                <a:cs typeface="Arial" pitchFamily="34" charset="0"/>
              </a:rPr>
              <a:t>协议插件化扩展</a:t>
            </a:r>
            <a:endParaRPr lang="en-US" altLang="zh-CN" sz="900" dirty="0" smtClean="0">
              <a:solidFill>
                <a:srgbClr val="000000"/>
              </a:solidFill>
              <a:latin typeface="微软雅黑"/>
              <a:ea typeface="微软雅黑"/>
              <a:cs typeface="Arial" pitchFamily="34" charset="0"/>
            </a:endParaRPr>
          </a:p>
          <a:p>
            <a:pPr marL="64294" algn="just">
              <a:lnSpc>
                <a:spcPts val="1200"/>
              </a:lnSpc>
              <a:buFont typeface="Wingdings" pitchFamily="2" charset="2"/>
              <a:buChar char="ü"/>
            </a:pPr>
            <a:r>
              <a:rPr lang="en-US" altLang="zh-CN" sz="900" dirty="0" smtClean="0">
                <a:solidFill>
                  <a:srgbClr val="000000"/>
                </a:solidFill>
                <a:latin typeface="微软雅黑"/>
                <a:ea typeface="微软雅黑"/>
                <a:cs typeface="Arial" pitchFamily="34" charset="0"/>
              </a:rPr>
              <a:t> </a:t>
            </a:r>
            <a:r>
              <a:rPr lang="zh-CN" altLang="en-US" sz="900" dirty="0">
                <a:solidFill>
                  <a:srgbClr val="000000"/>
                </a:solidFill>
                <a:latin typeface="微软雅黑"/>
                <a:ea typeface="微软雅黑"/>
                <a:cs typeface="Arial" pitchFamily="34" charset="0"/>
              </a:rPr>
              <a:t>多脚本支持</a:t>
            </a:r>
            <a:endParaRPr lang="en-US" altLang="zh-CN" sz="900" dirty="0">
              <a:solidFill>
                <a:srgbClr val="000000"/>
              </a:solidFill>
              <a:latin typeface="微软雅黑"/>
              <a:ea typeface="微软雅黑"/>
              <a:cs typeface="Arial" pitchFamily="34" charset="0"/>
            </a:endParaRPr>
          </a:p>
          <a:p>
            <a:pPr marL="64294" algn="just">
              <a:lnSpc>
                <a:spcPts val="1200"/>
              </a:lnSpc>
              <a:buFont typeface="Wingdings" pitchFamily="2" charset="2"/>
              <a:buChar char="ü"/>
            </a:pPr>
            <a:r>
              <a:rPr lang="en-US" altLang="zh-CN" sz="900" dirty="0">
                <a:solidFill>
                  <a:srgbClr val="000000"/>
                </a:solidFill>
                <a:latin typeface="微软雅黑"/>
                <a:ea typeface="微软雅黑"/>
                <a:cs typeface="Arial" pitchFamily="34" charset="0"/>
              </a:rPr>
              <a:t> </a:t>
            </a:r>
            <a:r>
              <a:rPr lang="zh-CN" altLang="en-US" sz="900" dirty="0">
                <a:solidFill>
                  <a:srgbClr val="000000"/>
                </a:solidFill>
                <a:latin typeface="微软雅黑"/>
                <a:ea typeface="微软雅黑"/>
                <a:cs typeface="Arial" pitchFamily="34" charset="0"/>
              </a:rPr>
              <a:t>脚本更为</a:t>
            </a:r>
            <a:r>
              <a:rPr lang="zh-CN" altLang="en-US" sz="900" dirty="0" smtClean="0">
                <a:solidFill>
                  <a:srgbClr val="000000"/>
                </a:solidFill>
                <a:latin typeface="微软雅黑"/>
                <a:ea typeface="微软雅黑"/>
                <a:cs typeface="Arial" pitchFamily="34" charset="0"/>
              </a:rPr>
              <a:t>丰富</a:t>
            </a:r>
            <a:endParaRPr lang="en-US" altLang="zh-CN" sz="900" dirty="0" smtClean="0">
              <a:solidFill>
                <a:srgbClr val="000000"/>
              </a:solidFill>
              <a:latin typeface="微软雅黑"/>
              <a:ea typeface="微软雅黑"/>
              <a:cs typeface="Arial" pitchFamily="34" charset="0"/>
            </a:endParaRPr>
          </a:p>
          <a:p>
            <a:pPr marL="64294" algn="just">
              <a:lnSpc>
                <a:spcPts val="1200"/>
              </a:lnSpc>
              <a:buFont typeface="Wingdings" pitchFamily="2" charset="2"/>
              <a:buChar char="ü"/>
            </a:pPr>
            <a:r>
              <a:rPr lang="zh-CN" altLang="en-US" sz="900" dirty="0" smtClean="0">
                <a:solidFill>
                  <a:srgbClr val="000000"/>
                </a:solidFill>
                <a:latin typeface="微软雅黑"/>
                <a:ea typeface="微软雅黑"/>
                <a:cs typeface="Arial" pitchFamily="34" charset="0"/>
              </a:rPr>
              <a:t> 服务高可用</a:t>
            </a:r>
            <a:endParaRPr lang="en-US" altLang="zh-CN" sz="900" dirty="0">
              <a:solidFill>
                <a:srgbClr val="000000"/>
              </a:solidFill>
              <a:latin typeface="微软雅黑"/>
              <a:ea typeface="微软雅黑"/>
              <a:cs typeface="Arial" pitchFamily="34" charset="0"/>
            </a:endParaRPr>
          </a:p>
          <a:p>
            <a:pPr marL="64294" algn="just">
              <a:lnSpc>
                <a:spcPts val="1200"/>
              </a:lnSpc>
              <a:buFont typeface="Wingdings" pitchFamily="2" charset="2"/>
              <a:buChar char="ü"/>
            </a:pPr>
            <a:r>
              <a:rPr lang="en-US" altLang="zh-CN" sz="900" dirty="0">
                <a:solidFill>
                  <a:srgbClr val="000000"/>
                </a:solidFill>
                <a:latin typeface="微软雅黑"/>
                <a:ea typeface="微软雅黑"/>
                <a:cs typeface="Arial" pitchFamily="34" charset="0"/>
              </a:rPr>
              <a:t> ...</a:t>
            </a:r>
            <a:endParaRPr lang="zh-CN" altLang="en-US" sz="900" dirty="0">
              <a:solidFill>
                <a:srgbClr val="000000"/>
              </a:solidFill>
              <a:latin typeface="微软雅黑"/>
              <a:ea typeface="微软雅黑"/>
              <a:cs typeface="Arial" pitchFamily="34" charset="0"/>
            </a:endParaRPr>
          </a:p>
        </p:txBody>
      </p:sp>
      <p:pic>
        <p:nvPicPr>
          <p:cNvPr id="24" name="图片 23" descr="big_icon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237" y="1679541"/>
            <a:ext cx="2297849" cy="1022079"/>
          </a:xfrm>
          <a:prstGeom prst="rect">
            <a:avLst/>
          </a:prstGeom>
          <a:effectLst/>
        </p:spPr>
      </p:pic>
      <p:sp>
        <p:nvSpPr>
          <p:cNvPr id="49" name="圆角矩形 48"/>
          <p:cNvSpPr/>
          <p:nvPr/>
        </p:nvSpPr>
        <p:spPr bwMode="auto">
          <a:xfrm>
            <a:off x="478973" y="2697803"/>
            <a:ext cx="1114875" cy="280928"/>
          </a:xfrm>
          <a:prstGeom prst="roundRect">
            <a:avLst/>
          </a:prstGeom>
          <a:solidFill>
            <a:srgbClr val="4874C4"/>
          </a:solidFill>
          <a:ln w="9525" cap="flat" cmpd="sng" algn="ctr">
            <a:solidFill>
              <a:srgbClr val="A3B2C1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altLang="zh-CN" sz="12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Bench4Q 1.0</a:t>
            </a:r>
            <a:endParaRPr lang="zh-CN" altLang="en-US" sz="12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矩形 49"/>
          <p:cNvSpPr/>
          <p:nvPr/>
        </p:nvSpPr>
        <p:spPr bwMode="auto">
          <a:xfrm>
            <a:off x="478975" y="2930080"/>
            <a:ext cx="1551232" cy="2605154"/>
          </a:xfrm>
          <a:prstGeom prst="rect">
            <a:avLst/>
          </a:prstGeom>
          <a:gradFill rotWithShape="1">
            <a:gsLst>
              <a:gs pos="0">
                <a:srgbClr val="A3B2C1">
                  <a:tint val="50000"/>
                  <a:satMod val="300000"/>
                </a:srgbClr>
              </a:gs>
              <a:gs pos="35000">
                <a:srgbClr val="A3B2C1">
                  <a:tint val="37000"/>
                  <a:satMod val="300000"/>
                </a:srgbClr>
              </a:gs>
              <a:gs pos="100000">
                <a:srgbClr val="A3B2C1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3B2C1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257175" indent="-257175" algn="ctr">
              <a:spcBef>
                <a:spcPct val="20000"/>
              </a:spcBef>
              <a:buClr>
                <a:srgbClr val="FF3300"/>
              </a:buClr>
              <a:buSzPct val="75000"/>
              <a:defRPr/>
            </a:pPr>
            <a:r>
              <a:rPr lang="en-US" altLang="zh-CN" sz="1200" kern="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TPC-W</a:t>
            </a:r>
            <a:r>
              <a:rPr lang="zh-CN" altLang="en-US" sz="1200" kern="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基准测试工具</a:t>
            </a:r>
            <a:endParaRPr lang="en-US" altLang="zh-CN" sz="1200" kern="0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spcBef>
                <a:spcPct val="20000"/>
              </a:spcBef>
              <a:buClr>
                <a:srgbClr val="FF3300"/>
              </a:buClr>
              <a:buSzPct val="75000"/>
              <a:defRPr/>
            </a:pPr>
            <a:r>
              <a:rPr lang="zh-CN" altLang="en-US" sz="900" dirty="0">
                <a:solidFill>
                  <a:srgbClr val="000000"/>
                </a:solidFill>
                <a:latin typeface="微软雅黑"/>
                <a:ea typeface="微软雅黑"/>
                <a:cs typeface="Arial" pitchFamily="34" charset="0"/>
              </a:rPr>
              <a:t>测试对象</a:t>
            </a:r>
            <a:r>
              <a:rPr lang="en-US" altLang="zh-CN" sz="900" dirty="0">
                <a:solidFill>
                  <a:srgbClr val="000000"/>
                </a:solidFill>
                <a:latin typeface="微软雅黑"/>
                <a:ea typeface="微软雅黑"/>
                <a:cs typeface="Arial" pitchFamily="34" charset="0"/>
              </a:rPr>
              <a:t>: </a:t>
            </a:r>
            <a:r>
              <a:rPr lang="zh-CN" altLang="en-US" sz="900" dirty="0">
                <a:solidFill>
                  <a:srgbClr val="000000"/>
                </a:solidFill>
                <a:latin typeface="微软雅黑"/>
                <a:ea typeface="微软雅黑"/>
                <a:cs typeface="Arial" pitchFamily="34" charset="0"/>
              </a:rPr>
              <a:t>服务器、操作系统、中间件、数据库等基础软硬件平台</a:t>
            </a:r>
            <a:endParaRPr lang="zh-CN" altLang="en-US" sz="1500" kern="0" dirty="0">
              <a:solidFill>
                <a:srgbClr val="C00000"/>
              </a:solidFill>
              <a:latin typeface="Verdana"/>
              <a:ea typeface="楷体_GB2312" pitchFamily="49" charset="-122"/>
            </a:endParaRPr>
          </a:p>
        </p:txBody>
      </p:sp>
      <p:sp>
        <p:nvSpPr>
          <p:cNvPr id="54" name="圆角矩形 53"/>
          <p:cNvSpPr/>
          <p:nvPr/>
        </p:nvSpPr>
        <p:spPr bwMode="auto">
          <a:xfrm>
            <a:off x="2536203" y="2484053"/>
            <a:ext cx="1245360" cy="280928"/>
          </a:xfrm>
          <a:prstGeom prst="roundRect">
            <a:avLst/>
          </a:prstGeom>
          <a:solidFill>
            <a:srgbClr val="4874C4"/>
          </a:solidFill>
          <a:ln w="9525" cap="flat" cmpd="sng" algn="ctr">
            <a:solidFill>
              <a:srgbClr val="A3B2C1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altLang="zh-CN" sz="12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Bench4Q 2.0</a:t>
            </a:r>
            <a:endParaRPr lang="zh-CN" altLang="en-US" sz="12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矩形 54"/>
          <p:cNvSpPr/>
          <p:nvPr/>
        </p:nvSpPr>
        <p:spPr bwMode="auto">
          <a:xfrm>
            <a:off x="2536205" y="2727286"/>
            <a:ext cx="1604066" cy="2807948"/>
          </a:xfrm>
          <a:prstGeom prst="rect">
            <a:avLst/>
          </a:prstGeom>
          <a:gradFill rotWithShape="1">
            <a:gsLst>
              <a:gs pos="0">
                <a:srgbClr val="A3B2C1">
                  <a:tint val="50000"/>
                  <a:satMod val="300000"/>
                </a:srgbClr>
              </a:gs>
              <a:gs pos="35000">
                <a:srgbClr val="A3B2C1">
                  <a:tint val="37000"/>
                  <a:satMod val="300000"/>
                </a:srgbClr>
              </a:gs>
              <a:gs pos="100000">
                <a:srgbClr val="A3B2C1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3B2C1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257175" indent="-257175" algn="ctr">
              <a:spcBef>
                <a:spcPct val="20000"/>
              </a:spcBef>
              <a:buClr>
                <a:srgbClr val="FF3300"/>
              </a:buClr>
              <a:buSzPct val="75000"/>
              <a:defRPr/>
            </a:pPr>
            <a:r>
              <a:rPr lang="zh-CN" altLang="en-US" sz="1200" kern="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负载测试工具</a:t>
            </a:r>
            <a:endParaRPr lang="en-US" altLang="zh-CN" sz="1200" kern="0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spcBef>
                <a:spcPct val="20000"/>
              </a:spcBef>
              <a:buClr>
                <a:srgbClr val="FF3300"/>
              </a:buClr>
              <a:buSzPct val="75000"/>
            </a:pPr>
            <a:r>
              <a:rPr lang="zh-CN" altLang="en-US" sz="900" dirty="0">
                <a:solidFill>
                  <a:srgbClr val="000000"/>
                </a:solidFill>
                <a:latin typeface="微软雅黑"/>
                <a:ea typeface="微软雅黑"/>
                <a:cs typeface="Arial" pitchFamily="34" charset="0"/>
              </a:rPr>
              <a:t>测试对象</a:t>
            </a:r>
            <a:r>
              <a:rPr lang="en-US" altLang="zh-CN" sz="900" dirty="0">
                <a:solidFill>
                  <a:srgbClr val="000000"/>
                </a:solidFill>
                <a:latin typeface="微软雅黑"/>
                <a:ea typeface="微软雅黑"/>
                <a:cs typeface="Arial" pitchFamily="34" charset="0"/>
              </a:rPr>
              <a:t>: Web</a:t>
            </a:r>
            <a:r>
              <a:rPr lang="zh-CN" altLang="en-US" sz="900" dirty="0">
                <a:solidFill>
                  <a:srgbClr val="000000"/>
                </a:solidFill>
                <a:latin typeface="微软雅黑"/>
                <a:ea typeface="微软雅黑"/>
                <a:cs typeface="Arial" pitchFamily="34" charset="0"/>
              </a:rPr>
              <a:t>应用、</a:t>
            </a:r>
            <a:r>
              <a:rPr lang="en-US" altLang="zh-CN" sz="900" dirty="0">
                <a:solidFill>
                  <a:srgbClr val="000000"/>
                </a:solidFill>
                <a:latin typeface="微软雅黑"/>
                <a:ea typeface="微软雅黑"/>
                <a:cs typeface="Arial" pitchFamily="34" charset="0"/>
              </a:rPr>
              <a:t>Web</a:t>
            </a:r>
            <a:r>
              <a:rPr lang="zh-CN" altLang="en-US" sz="900" dirty="0">
                <a:solidFill>
                  <a:srgbClr val="000000"/>
                </a:solidFill>
                <a:latin typeface="微软雅黑"/>
                <a:ea typeface="微软雅黑"/>
                <a:cs typeface="Arial" pitchFamily="34" charset="0"/>
              </a:rPr>
              <a:t>服务</a:t>
            </a:r>
            <a:r>
              <a:rPr lang="en-US" altLang="zh-CN" sz="900" dirty="0">
                <a:solidFill>
                  <a:srgbClr val="000000"/>
                </a:solidFill>
                <a:latin typeface="微软雅黑"/>
                <a:ea typeface="微软雅黑"/>
                <a:cs typeface="Arial" pitchFamily="34" charset="0"/>
              </a:rPr>
              <a:t>(</a:t>
            </a:r>
            <a:r>
              <a:rPr lang="en-US" altLang="zh-CN" sz="900" dirty="0" err="1">
                <a:solidFill>
                  <a:srgbClr val="000000"/>
                </a:solidFill>
                <a:latin typeface="微软雅黑"/>
                <a:ea typeface="微软雅黑"/>
                <a:cs typeface="Arial" pitchFamily="34" charset="0"/>
              </a:rPr>
              <a:t>RESTful</a:t>
            </a:r>
            <a:r>
              <a:rPr lang="en-US" altLang="zh-CN" sz="900" dirty="0">
                <a:solidFill>
                  <a:srgbClr val="000000"/>
                </a:solidFill>
                <a:latin typeface="微软雅黑"/>
                <a:ea typeface="微软雅黑"/>
                <a:cs typeface="Arial" pitchFamily="34" charset="0"/>
              </a:rPr>
              <a:t>)</a:t>
            </a:r>
            <a:r>
              <a:rPr lang="zh-CN" altLang="en-US" sz="900" dirty="0">
                <a:solidFill>
                  <a:srgbClr val="000000"/>
                </a:solidFill>
                <a:latin typeface="微软雅黑"/>
                <a:ea typeface="微软雅黑"/>
                <a:cs typeface="Arial" pitchFamily="34" charset="0"/>
              </a:rPr>
              <a:t>等应用系统</a:t>
            </a:r>
          </a:p>
          <a:p>
            <a:pPr marL="257175" indent="-257175" algn="ctr">
              <a:spcBef>
                <a:spcPct val="20000"/>
              </a:spcBef>
              <a:buClr>
                <a:srgbClr val="FF3300"/>
              </a:buClr>
              <a:buSzPct val="75000"/>
              <a:defRPr/>
            </a:pPr>
            <a:endParaRPr lang="zh-CN" altLang="en-US" sz="1200" kern="0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圆角矩形 57"/>
          <p:cNvSpPr/>
          <p:nvPr/>
        </p:nvSpPr>
        <p:spPr bwMode="auto">
          <a:xfrm>
            <a:off x="4689074" y="1929832"/>
            <a:ext cx="1245360" cy="280928"/>
          </a:xfrm>
          <a:prstGeom prst="roundRect">
            <a:avLst/>
          </a:prstGeom>
          <a:solidFill>
            <a:srgbClr val="4874C4"/>
          </a:solidFill>
          <a:ln w="9525" cap="flat" cmpd="sng" algn="ctr">
            <a:solidFill>
              <a:srgbClr val="A3B2C1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altLang="zh-CN" sz="12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Bench4Q 3.0</a:t>
            </a:r>
            <a:endParaRPr lang="zh-CN" altLang="en-US" sz="12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58"/>
          <p:cNvSpPr/>
          <p:nvPr/>
        </p:nvSpPr>
        <p:spPr bwMode="auto">
          <a:xfrm>
            <a:off x="4689076" y="2182813"/>
            <a:ext cx="1594933" cy="3352421"/>
          </a:xfrm>
          <a:prstGeom prst="rect">
            <a:avLst/>
          </a:prstGeom>
          <a:gradFill rotWithShape="1">
            <a:gsLst>
              <a:gs pos="0">
                <a:srgbClr val="A3B2C1">
                  <a:tint val="50000"/>
                  <a:satMod val="300000"/>
                </a:srgbClr>
              </a:gs>
              <a:gs pos="35000">
                <a:srgbClr val="A3B2C1">
                  <a:tint val="37000"/>
                  <a:satMod val="300000"/>
                </a:srgbClr>
              </a:gs>
              <a:gs pos="100000">
                <a:srgbClr val="A3B2C1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3B2C1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27000" tIns="34290" rIns="27000" bIns="3429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257175" indent="-257175" algn="ctr">
              <a:spcBef>
                <a:spcPct val="20000"/>
              </a:spcBef>
              <a:buClr>
                <a:srgbClr val="FF3300"/>
              </a:buClr>
              <a:buSzPct val="75000"/>
            </a:pPr>
            <a:r>
              <a:rPr lang="zh-CN" altLang="en-US" sz="1200" kern="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基于云的负载测试服务平台</a:t>
            </a:r>
            <a:endParaRPr lang="en-US" altLang="zh-CN" sz="1200" kern="0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257175" indent="-257175" algn="ctr">
              <a:spcBef>
                <a:spcPct val="20000"/>
              </a:spcBef>
              <a:buClr>
                <a:srgbClr val="FF3300"/>
              </a:buClr>
              <a:buSzPct val="75000"/>
            </a:pPr>
            <a:endParaRPr lang="en-US" altLang="zh-CN" sz="150" kern="0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64294" algn="just">
              <a:lnSpc>
                <a:spcPts val="1200"/>
              </a:lnSpc>
              <a:buFont typeface="Wingdings" pitchFamily="2" charset="2"/>
              <a:buChar char="ü"/>
            </a:pPr>
            <a:r>
              <a:rPr lang="zh-CN" altLang="en-US" sz="900" dirty="0">
                <a:solidFill>
                  <a:srgbClr val="000000"/>
                </a:solidFill>
                <a:latin typeface="微软雅黑"/>
                <a:ea typeface="微软雅黑"/>
                <a:cs typeface="Arial" pitchFamily="34" charset="0"/>
              </a:rPr>
              <a:t> 基于浏览器访问的自助门户</a:t>
            </a:r>
            <a:endParaRPr lang="en-US" altLang="zh-CN" sz="900" dirty="0">
              <a:solidFill>
                <a:srgbClr val="000000"/>
              </a:solidFill>
              <a:latin typeface="微软雅黑"/>
              <a:ea typeface="微软雅黑"/>
              <a:cs typeface="Arial" pitchFamily="34" charset="0"/>
            </a:endParaRPr>
          </a:p>
          <a:p>
            <a:pPr marL="64294" algn="just">
              <a:lnSpc>
                <a:spcPts val="1200"/>
              </a:lnSpc>
              <a:buFont typeface="Wingdings" pitchFamily="2" charset="2"/>
              <a:buChar char="ü"/>
            </a:pPr>
            <a:r>
              <a:rPr lang="en-US" altLang="zh-CN" sz="900" dirty="0">
                <a:solidFill>
                  <a:srgbClr val="000000"/>
                </a:solidFill>
                <a:latin typeface="微软雅黑"/>
                <a:ea typeface="微软雅黑"/>
                <a:cs typeface="Arial" pitchFamily="34" charset="0"/>
              </a:rPr>
              <a:t> </a:t>
            </a:r>
            <a:r>
              <a:rPr lang="zh-CN" altLang="en-US" sz="900" dirty="0">
                <a:solidFill>
                  <a:srgbClr val="000000"/>
                </a:solidFill>
                <a:latin typeface="微软雅黑"/>
                <a:ea typeface="微软雅黑"/>
                <a:cs typeface="Arial" pitchFamily="34" charset="0"/>
              </a:rPr>
              <a:t>多租户支持</a:t>
            </a:r>
            <a:endParaRPr lang="en-US" altLang="zh-CN" sz="900" dirty="0">
              <a:solidFill>
                <a:srgbClr val="000000"/>
              </a:solidFill>
              <a:latin typeface="微软雅黑"/>
              <a:ea typeface="微软雅黑"/>
              <a:cs typeface="Arial" pitchFamily="34" charset="0"/>
            </a:endParaRPr>
          </a:p>
          <a:p>
            <a:pPr marL="64294" algn="just">
              <a:lnSpc>
                <a:spcPts val="1200"/>
              </a:lnSpc>
              <a:buFont typeface="Wingdings" pitchFamily="2" charset="2"/>
              <a:buChar char="ü"/>
            </a:pPr>
            <a:r>
              <a:rPr lang="en-US" altLang="zh-CN" sz="900" dirty="0">
                <a:solidFill>
                  <a:srgbClr val="000000"/>
                </a:solidFill>
                <a:latin typeface="微软雅黑"/>
                <a:ea typeface="微软雅黑"/>
                <a:cs typeface="Arial" pitchFamily="34" charset="0"/>
              </a:rPr>
              <a:t> </a:t>
            </a:r>
            <a:r>
              <a:rPr lang="zh-CN" altLang="en-US" sz="900" dirty="0">
                <a:solidFill>
                  <a:srgbClr val="000000"/>
                </a:solidFill>
                <a:latin typeface="微软雅黑"/>
                <a:ea typeface="微软雅黑"/>
                <a:cs typeface="Arial" pitchFamily="34" charset="0"/>
              </a:rPr>
              <a:t>在线测试报告</a:t>
            </a:r>
            <a:endParaRPr lang="en-US" altLang="zh-CN" sz="900" dirty="0">
              <a:solidFill>
                <a:srgbClr val="000000"/>
              </a:solidFill>
              <a:latin typeface="微软雅黑"/>
              <a:ea typeface="微软雅黑"/>
              <a:cs typeface="Arial" pitchFamily="34" charset="0"/>
            </a:endParaRPr>
          </a:p>
          <a:p>
            <a:pPr marL="64294" algn="just">
              <a:lnSpc>
                <a:spcPts val="1200"/>
              </a:lnSpc>
              <a:buFont typeface="Wingdings" pitchFamily="2" charset="2"/>
              <a:buChar char="ü"/>
            </a:pPr>
            <a:r>
              <a:rPr lang="en-US" altLang="zh-CN" sz="900" dirty="0">
                <a:solidFill>
                  <a:srgbClr val="000000"/>
                </a:solidFill>
                <a:latin typeface="微软雅黑"/>
                <a:ea typeface="微软雅黑"/>
                <a:cs typeface="Arial" pitchFamily="34" charset="0"/>
              </a:rPr>
              <a:t> ...</a:t>
            </a:r>
            <a:endParaRPr lang="zh-CN" altLang="en-US" sz="900" dirty="0">
              <a:solidFill>
                <a:srgbClr val="000000"/>
              </a:solidFill>
              <a:latin typeface="微软雅黑"/>
              <a:ea typeface="微软雅黑"/>
              <a:cs typeface="Arial" pitchFamily="34" charset="0"/>
            </a:endParaRPr>
          </a:p>
        </p:txBody>
      </p:sp>
      <p:sp>
        <p:nvSpPr>
          <p:cNvPr id="63" name="右箭头 62"/>
          <p:cNvSpPr/>
          <p:nvPr/>
        </p:nvSpPr>
        <p:spPr bwMode="auto">
          <a:xfrm>
            <a:off x="4275003" y="3527777"/>
            <a:ext cx="333846" cy="687809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57175" indent="-257175">
              <a:spcBef>
                <a:spcPct val="20000"/>
              </a:spcBef>
              <a:buClr>
                <a:srgbClr val="FF3300"/>
              </a:buClr>
              <a:buSzPct val="75000"/>
              <a:buFont typeface="Wingdings" pitchFamily="2" charset="2"/>
              <a:buChar char="p"/>
              <a:defRPr/>
            </a:pPr>
            <a:endParaRPr lang="zh-CN" altLang="en-US" kern="0">
              <a:solidFill>
                <a:srgbClr val="CC0000"/>
              </a:solidFill>
              <a:latin typeface="Verdana"/>
              <a:ea typeface="楷体_GB2312" pitchFamily="49" charset="-122"/>
            </a:endParaRPr>
          </a:p>
        </p:txBody>
      </p:sp>
      <p:pic>
        <p:nvPicPr>
          <p:cNvPr id="23" name="Picture 2" descr="F:\Bench4Q相关\Bench4Q\界面图片\用户行为模拟配置界面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454216" y="3756459"/>
            <a:ext cx="1691211" cy="10057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HeroicExtremeRightFacing"/>
            <a:lightRig rig="threePt" dir="t"/>
          </a:scene3d>
        </p:spPr>
      </p:pic>
      <p:sp>
        <p:nvSpPr>
          <p:cNvPr id="26" name="矩形 25"/>
          <p:cNvSpPr/>
          <p:nvPr/>
        </p:nvSpPr>
        <p:spPr>
          <a:xfrm>
            <a:off x="452257" y="4780457"/>
            <a:ext cx="840521" cy="629302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7" name="矩形 26"/>
          <p:cNvSpPr/>
          <p:nvPr/>
        </p:nvSpPr>
        <p:spPr>
          <a:xfrm>
            <a:off x="1292319" y="4780456"/>
            <a:ext cx="748900" cy="587369"/>
          </a:xfrm>
          <a:prstGeom prst="rect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8" name="内容占位符 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2576347" y="3374819"/>
            <a:ext cx="1727978" cy="1131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HeroicExtremeRightFacing"/>
            <a:lightRig rig="threePt" dir="t"/>
          </a:scene3d>
        </p:spPr>
      </p:pic>
      <p:pic>
        <p:nvPicPr>
          <p:cNvPr id="29" name="Picture 9" descr="systemView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20717" y="4780457"/>
            <a:ext cx="1436696" cy="712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2" name="右箭头 61"/>
          <p:cNvSpPr/>
          <p:nvPr/>
        </p:nvSpPr>
        <p:spPr bwMode="auto">
          <a:xfrm>
            <a:off x="2178317" y="3527777"/>
            <a:ext cx="333846" cy="687809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57175" indent="-257175">
              <a:spcBef>
                <a:spcPct val="20000"/>
              </a:spcBef>
              <a:buClr>
                <a:srgbClr val="FF3300"/>
              </a:buClr>
              <a:buSzPct val="75000"/>
              <a:buFont typeface="Wingdings" pitchFamily="2" charset="2"/>
              <a:buChar char="p"/>
              <a:defRPr/>
            </a:pPr>
            <a:endParaRPr lang="zh-CN" altLang="en-US" kern="0">
              <a:solidFill>
                <a:srgbClr val="CC0000"/>
              </a:solidFill>
              <a:latin typeface="Verdana"/>
              <a:ea typeface="楷体_GB2312" pitchFamily="49" charset="-122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96440" y="3341218"/>
            <a:ext cx="1719652" cy="1138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HeroicExtremeRightFacing"/>
            <a:lightRig rig="threePt" dir="t"/>
          </a:scene3d>
        </p:spPr>
      </p:pic>
      <p:pic>
        <p:nvPicPr>
          <p:cNvPr id="34" name="图片 33" descr="agent-report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698370" y="4646124"/>
            <a:ext cx="833582" cy="720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" name="图片 34" descr="res m.gif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511949" y="4637860"/>
            <a:ext cx="787310" cy="7428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6" name="前凸带形 35"/>
          <p:cNvSpPr/>
          <p:nvPr/>
        </p:nvSpPr>
        <p:spPr bwMode="auto">
          <a:xfrm>
            <a:off x="2123728" y="1484784"/>
            <a:ext cx="2354058" cy="416141"/>
          </a:xfrm>
          <a:prstGeom prst="ribbon">
            <a:avLst>
              <a:gd name="adj1" fmla="val 16667"/>
              <a:gd name="adj2" fmla="val 73415"/>
            </a:avLst>
          </a:prstGeom>
          <a:solidFill>
            <a:srgbClr val="B90000"/>
          </a:solidFill>
          <a:ln w="25400" cap="flat" cmpd="sng" algn="ctr">
            <a:solidFill>
              <a:srgbClr val="B90000">
                <a:shade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square" anchor="ctr">
            <a:noAutofit/>
          </a:bodyPr>
          <a:lstStyle/>
          <a:p>
            <a:pPr algn="ctr">
              <a:lnSpc>
                <a:spcPts val="900"/>
              </a:lnSpc>
              <a:spcBef>
                <a:spcPct val="20000"/>
              </a:spcBef>
              <a:buClr>
                <a:srgbClr val="FF3300"/>
              </a:buClr>
              <a:buSzPct val="75000"/>
              <a:defRPr/>
            </a:pPr>
            <a:r>
              <a:rPr lang="en-US" altLang="zh-CN" sz="1200" kern="0" dirty="0">
                <a:solidFill>
                  <a:srgbClr val="FFFF00"/>
                </a:solidFill>
                <a:latin typeface="方正姚体" pitchFamily="2" charset="-122"/>
                <a:ea typeface="方正姚体" pitchFamily="2" charset="-122"/>
              </a:rPr>
              <a:t>2011 OW2 </a:t>
            </a:r>
            <a:r>
              <a:rPr lang="zh-CN" altLang="en-US" sz="1200" kern="0" dirty="0">
                <a:solidFill>
                  <a:srgbClr val="FFFF00"/>
                </a:solidFill>
                <a:latin typeface="方正姚体" pitchFamily="2" charset="-122"/>
                <a:ea typeface="方正姚体" pitchFamily="2" charset="-122"/>
              </a:rPr>
              <a:t>程序竞赛</a:t>
            </a:r>
            <a:endParaRPr lang="en-US" altLang="zh-CN" sz="1200" kern="0" dirty="0">
              <a:solidFill>
                <a:srgbClr val="FFFF00"/>
              </a:solidFill>
              <a:latin typeface="方正姚体" pitchFamily="2" charset="-122"/>
              <a:ea typeface="方正姚体" pitchFamily="2" charset="-122"/>
            </a:endParaRPr>
          </a:p>
          <a:p>
            <a:pPr algn="ctr">
              <a:lnSpc>
                <a:spcPts val="900"/>
              </a:lnSpc>
              <a:spcBef>
                <a:spcPct val="20000"/>
              </a:spcBef>
              <a:buClr>
                <a:srgbClr val="FF3300"/>
              </a:buClr>
              <a:buSzPct val="75000"/>
              <a:defRPr/>
            </a:pPr>
            <a:r>
              <a:rPr lang="zh-CN" altLang="en-US" sz="1200" kern="0" dirty="0">
                <a:solidFill>
                  <a:srgbClr val="FFFF00"/>
                </a:solidFill>
                <a:latin typeface="方正姚体" pitchFamily="2" charset="-122"/>
                <a:ea typeface="方正姚体" pitchFamily="2" charset="-122"/>
              </a:rPr>
              <a:t>一等奖</a:t>
            </a:r>
          </a:p>
        </p:txBody>
      </p:sp>
      <p:sp>
        <p:nvSpPr>
          <p:cNvPr id="22" name="矩形 21"/>
          <p:cNvSpPr/>
          <p:nvPr/>
        </p:nvSpPr>
        <p:spPr>
          <a:xfrm>
            <a:off x="2005990" y="5478823"/>
            <a:ext cx="9605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微软雅黑"/>
              </a:rPr>
              <a:t>2009</a:t>
            </a:r>
            <a:r>
              <a:rPr lang="zh-CN" altLang="en-US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微软雅黑"/>
              </a:rPr>
              <a:t>年</a:t>
            </a:r>
            <a:endParaRPr lang="en-US" altLang="zh-CN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/>
              <a:ea typeface="微软雅黑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001" y="4606041"/>
            <a:ext cx="1237109" cy="8718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1" name="右箭头 20"/>
          <p:cNvSpPr/>
          <p:nvPr/>
        </p:nvSpPr>
        <p:spPr bwMode="gray">
          <a:xfrm>
            <a:off x="264553" y="5154075"/>
            <a:ext cx="8345129" cy="842778"/>
          </a:xfrm>
          <a:prstGeom prst="rightArrow">
            <a:avLst/>
          </a:prstGeom>
          <a:gradFill flip="none" rotWithShape="1">
            <a:gsLst>
              <a:gs pos="0">
                <a:schemeClr val="accent2"/>
              </a:gs>
              <a:gs pos="99000">
                <a:schemeClr val="bg1"/>
              </a:gs>
            </a:gsLst>
            <a:lin ang="10800000" scaled="1"/>
            <a:tileRect/>
          </a:gradFill>
          <a:ln w="19050" cap="rnd" algn="ctr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zh-CN" altLang="en-US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微软雅黑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191943" y="5478823"/>
            <a:ext cx="9605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微软雅黑"/>
              </a:rPr>
              <a:t>2011</a:t>
            </a:r>
            <a:r>
              <a:rPr lang="zh-CN" altLang="en-US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微软雅黑"/>
              </a:rPr>
              <a:t>年</a:t>
            </a:r>
            <a:endParaRPr lang="en-US" altLang="zh-CN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/>
              <a:ea typeface="微软雅黑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456526" y="5477919"/>
            <a:ext cx="9605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微软雅黑"/>
              </a:rPr>
              <a:t>2013</a:t>
            </a:r>
            <a:r>
              <a:rPr lang="zh-CN" altLang="en-US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微软雅黑"/>
              </a:rPr>
              <a:t>年</a:t>
            </a:r>
            <a:endParaRPr lang="en-US" altLang="zh-CN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/>
              <a:ea typeface="微软雅黑"/>
            </a:endParaRPr>
          </a:p>
        </p:txBody>
      </p:sp>
      <p:cxnSp>
        <p:nvCxnSpPr>
          <p:cNvPr id="33" name="直接连接符 32"/>
          <p:cNvCxnSpPr>
            <a:stCxn id="22" idx="3"/>
            <a:endCxn id="30" idx="1"/>
          </p:cNvCxnSpPr>
          <p:nvPr/>
        </p:nvCxnSpPr>
        <p:spPr bwMode="auto">
          <a:xfrm>
            <a:off x="2966509" y="5663489"/>
            <a:ext cx="1225434" cy="0"/>
          </a:xfrm>
          <a:prstGeom prst="line">
            <a:avLst/>
          </a:prstGeom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 bwMode="auto">
          <a:xfrm flipV="1">
            <a:off x="4730550" y="5616420"/>
            <a:ext cx="1544195" cy="904"/>
          </a:xfrm>
          <a:prstGeom prst="line">
            <a:avLst/>
          </a:prstGeom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右箭头 39"/>
          <p:cNvSpPr/>
          <p:nvPr/>
        </p:nvSpPr>
        <p:spPr bwMode="auto">
          <a:xfrm>
            <a:off x="6412697" y="3527776"/>
            <a:ext cx="333846" cy="687809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57175" indent="-257175">
              <a:spcBef>
                <a:spcPct val="20000"/>
              </a:spcBef>
              <a:buClr>
                <a:srgbClr val="FF3300"/>
              </a:buClr>
              <a:buSzPct val="75000"/>
              <a:buFont typeface="Wingdings" pitchFamily="2" charset="2"/>
              <a:buChar char="p"/>
              <a:defRPr/>
            </a:pPr>
            <a:endParaRPr lang="zh-CN" altLang="en-US" kern="0">
              <a:solidFill>
                <a:srgbClr val="CC0000"/>
              </a:solidFill>
              <a:latin typeface="Verdana"/>
              <a:ea typeface="楷体_GB2312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001" y="3221381"/>
            <a:ext cx="1199395" cy="10379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dirty="0"/>
              <a:t>Bench4Q——Road Map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2830348"/>
      </p:ext>
    </p:extLst>
  </p:cSld>
  <p:clrMapOvr>
    <a:masterClrMapping/>
  </p:clrMapOvr>
  <p:transition advTm="62172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技术挑战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、分布式系统经典问题（高可用、时钟同步等）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例如：在组合测试脚本以达到复杂测试场景时，有可能对两个脚本的执行进度有严格的要求，否则无法模拟出特定场景</a:t>
            </a:r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、对于浏览器行为的模拟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Session</a:t>
            </a:r>
            <a:r>
              <a:rPr lang="zh-CN" altLang="en-US" dirty="0" smtClean="0"/>
              <a:t>信息的保持和参数化</a:t>
            </a:r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、测试数据分析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Bench4Q</a:t>
            </a:r>
            <a:r>
              <a:rPr lang="zh-CN" altLang="en-US" dirty="0" smtClean="0"/>
              <a:t>的测试数据分析模块没有实现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7620523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系统架构</a:t>
            </a:r>
            <a:r>
              <a:rPr lang="en-US" altLang="zh-CN" dirty="0" smtClean="0"/>
              <a:t>	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 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675" y="1410471"/>
            <a:ext cx="7444632" cy="507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1900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 bwMode="gray">
          <a:xfrm>
            <a:off x="323528" y="1095268"/>
            <a:ext cx="8568952" cy="1152128"/>
          </a:xfrm>
          <a:prstGeom prst="roundRect">
            <a:avLst/>
          </a:prstGeom>
          <a:solidFill>
            <a:srgbClr val="FFC000">
              <a:alpha val="38000"/>
            </a:srgbClr>
          </a:solidFill>
          <a:ln w="19050" cap="rnd" algn="ctr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r"/>
            <a:endParaRPr lang="zh-CN" altLang="en-US" sz="2400" b="1" dirty="0">
              <a:solidFill>
                <a:srgbClr val="C00000"/>
              </a:solidFill>
              <a:ea typeface="微软雅黑" pitchFamily="34" charset="-122"/>
            </a:endParaRPr>
          </a:p>
        </p:txBody>
      </p:sp>
      <p:sp>
        <p:nvSpPr>
          <p:cNvPr id="50" name="标题 1"/>
          <p:cNvSpPr>
            <a:spLocks noGrp="1"/>
          </p:cNvSpPr>
          <p:nvPr>
            <p:ph type="title"/>
          </p:nvPr>
        </p:nvSpPr>
        <p:spPr>
          <a:xfrm>
            <a:off x="574674" y="304800"/>
            <a:ext cx="8569325" cy="663575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Bench4Q</a:t>
            </a:r>
            <a:r>
              <a:rPr lang="zh-CN" altLang="en-US" sz="3200" dirty="0" smtClean="0"/>
              <a:t>研制进展</a:t>
            </a:r>
            <a:endParaRPr lang="zh-CN" altLang="en-US" sz="1600" dirty="0" smtClean="0"/>
          </a:p>
        </p:txBody>
      </p:sp>
      <p:sp>
        <p:nvSpPr>
          <p:cNvPr id="6" name="Rectangle 1054"/>
          <p:cNvSpPr>
            <a:spLocks noChangeArrowheads="1"/>
          </p:cNvSpPr>
          <p:nvPr/>
        </p:nvSpPr>
        <p:spPr bwMode="auto">
          <a:xfrm>
            <a:off x="467544" y="1124868"/>
            <a:ext cx="8676456" cy="2520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69900" lvl="1" indent="-469900" eaLnBrk="0" hangingPunct="0">
              <a:spcBef>
                <a:spcPct val="20000"/>
              </a:spcBef>
              <a:buClr>
                <a:srgbClr val="3366CC"/>
              </a:buClr>
              <a:buFont typeface="+mj-lt"/>
              <a:buAutoNum type="arabicPeriod"/>
            </a:pPr>
            <a:r>
              <a:rPr lang="zh-CN" altLang="en-US" sz="2000" dirty="0" smtClean="0">
                <a:solidFill>
                  <a:srgbClr val="C00000"/>
                </a:solidFill>
                <a:latin typeface="Franklin Gothic Book" pitchFamily="34" charset="0"/>
                <a:ea typeface="微软雅黑" pitchFamily="34" charset="-122"/>
              </a:rPr>
              <a:t>脚本录编</a:t>
            </a:r>
            <a:r>
              <a:rPr lang="zh-CN" altLang="en-US" sz="2000" dirty="0" smtClean="0">
                <a:latin typeface="Franklin Gothic Book" pitchFamily="34" charset="0"/>
                <a:ea typeface="微软雅黑" pitchFamily="34" charset="-122"/>
              </a:rPr>
              <a:t>：实现代理录制，语义支持</a:t>
            </a:r>
            <a:r>
              <a:rPr lang="en-US" altLang="zh-CN" sz="2000" dirty="0" smtClean="0">
                <a:latin typeface="Franklin Gothic Book" pitchFamily="34" charset="0"/>
                <a:ea typeface="微软雅黑" pitchFamily="34" charset="-122"/>
              </a:rPr>
              <a:t>page</a:t>
            </a:r>
            <a:r>
              <a:rPr lang="zh-CN" altLang="en-US" sz="2000" dirty="0" smtClean="0">
                <a:latin typeface="Franklin Gothic Book" pitchFamily="34" charset="0"/>
                <a:ea typeface="微软雅黑" pitchFamily="34" charset="-122"/>
              </a:rPr>
              <a:t>、</a:t>
            </a:r>
            <a:r>
              <a:rPr lang="en-US" altLang="zh-CN" sz="2000" dirty="0" smtClean="0">
                <a:latin typeface="Franklin Gothic Book" pitchFamily="34" charset="0"/>
                <a:ea typeface="微软雅黑" pitchFamily="34" charset="-122"/>
              </a:rPr>
              <a:t>batch</a:t>
            </a:r>
          </a:p>
          <a:p>
            <a:pPr marL="469900" lvl="1" indent="-469900" eaLnBrk="0" hangingPunct="0">
              <a:spcBef>
                <a:spcPct val="20000"/>
              </a:spcBef>
              <a:buClr>
                <a:srgbClr val="3366CC"/>
              </a:buClr>
              <a:buFont typeface="+mj-lt"/>
              <a:buAutoNum type="arabicPeriod"/>
            </a:pPr>
            <a:r>
              <a:rPr lang="zh-CN" altLang="en-US" sz="2000" dirty="0" smtClean="0">
                <a:solidFill>
                  <a:srgbClr val="C00000"/>
                </a:solidFill>
                <a:latin typeface="Franklin Gothic Book" pitchFamily="34" charset="0"/>
                <a:ea typeface="微软雅黑" pitchFamily="34" charset="-122"/>
              </a:rPr>
              <a:t>测试场景设计</a:t>
            </a:r>
            <a:r>
              <a:rPr lang="zh-CN" altLang="en-US" sz="2000" dirty="0" smtClean="0">
                <a:latin typeface="Franklin Gothic Book" pitchFamily="34" charset="0"/>
                <a:ea typeface="微软雅黑" pitchFamily="34" charset="-122"/>
              </a:rPr>
              <a:t>：交互友好的设计过程</a:t>
            </a:r>
            <a:endParaRPr lang="en-US" altLang="zh-CN" sz="2000" dirty="0" smtClean="0">
              <a:latin typeface="Franklin Gothic Book" pitchFamily="34" charset="0"/>
              <a:ea typeface="微软雅黑" pitchFamily="34" charset="-122"/>
            </a:endParaRPr>
          </a:p>
          <a:p>
            <a:pPr marL="469900" lvl="1" indent="-469900" eaLnBrk="0" hangingPunct="0">
              <a:spcBef>
                <a:spcPct val="20000"/>
              </a:spcBef>
              <a:buClr>
                <a:srgbClr val="3366CC"/>
              </a:buClr>
              <a:buFont typeface="+mj-lt"/>
              <a:buAutoNum type="arabicPeriod"/>
            </a:pPr>
            <a:r>
              <a:rPr lang="zh-CN" altLang="en-US" sz="2000" dirty="0" smtClean="0">
                <a:solidFill>
                  <a:srgbClr val="C00000"/>
                </a:solidFill>
                <a:latin typeface="Franklin Gothic Book" pitchFamily="34" charset="0"/>
                <a:ea typeface="微软雅黑" pitchFamily="34" charset="-122"/>
              </a:rPr>
              <a:t>负载发生</a:t>
            </a:r>
            <a:r>
              <a:rPr lang="zh-CN" altLang="en-US" sz="2000" dirty="0" smtClean="0">
                <a:latin typeface="Franklin Gothic Book" pitchFamily="34" charset="0"/>
                <a:ea typeface="微软雅黑" pitchFamily="34" charset="-122"/>
              </a:rPr>
              <a:t>：统计信息维度更为丰富</a:t>
            </a:r>
            <a:endParaRPr lang="en-US" altLang="zh-CN" sz="2000" dirty="0" smtClean="0">
              <a:latin typeface="Franklin Gothic Book" pitchFamily="34" charset="0"/>
              <a:ea typeface="微软雅黑" pitchFamily="34" charset="-122"/>
            </a:endParaRPr>
          </a:p>
          <a:p>
            <a:pPr marL="469900" lvl="1" indent="-469900" eaLnBrk="0" hangingPunct="0">
              <a:spcBef>
                <a:spcPct val="20000"/>
              </a:spcBef>
              <a:buClr>
                <a:srgbClr val="3366CC"/>
              </a:buClr>
              <a:buFont typeface="+mj-lt"/>
              <a:buAutoNum type="arabicPeriod"/>
            </a:pPr>
            <a:r>
              <a:rPr lang="zh-CN" altLang="en-US" sz="2000" dirty="0" smtClean="0">
                <a:solidFill>
                  <a:srgbClr val="C00000"/>
                </a:solidFill>
                <a:latin typeface="Franklin Gothic Book" pitchFamily="34" charset="0"/>
                <a:ea typeface="微软雅黑" pitchFamily="34" charset="-122"/>
              </a:rPr>
              <a:t>结果展示、分析</a:t>
            </a:r>
            <a:r>
              <a:rPr lang="zh-CN" altLang="en-US" sz="2000" dirty="0" smtClean="0">
                <a:latin typeface="Franklin Gothic Book" pitchFamily="34" charset="0"/>
                <a:ea typeface="微软雅黑" pitchFamily="34" charset="-122"/>
              </a:rPr>
              <a:t>：多维度测试过程数据展示；分析暂无</a:t>
            </a:r>
            <a:endParaRPr lang="en-US" altLang="zh-CN" sz="500" dirty="0" smtClean="0">
              <a:latin typeface="Franklin Gothic Book" pitchFamily="34" charset="0"/>
              <a:ea typeface="微软雅黑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2564904"/>
            <a:ext cx="5659531" cy="407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9159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表格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891094"/>
              </p:ext>
            </p:extLst>
          </p:nvPr>
        </p:nvGraphicFramePr>
        <p:xfrm>
          <a:off x="323528" y="1059136"/>
          <a:ext cx="8442379" cy="5754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376264"/>
                <a:gridCol w="606611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+mj-ea"/>
                          <a:ea typeface="+mj-ea"/>
                        </a:rPr>
                        <a:t>功能模块</a:t>
                      </a:r>
                      <a:endParaRPr lang="zh-CN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+mj-ea"/>
                          <a:ea typeface="+mj-ea"/>
                        </a:rPr>
                        <a:t>进展情况</a:t>
                      </a:r>
                      <a:endParaRPr lang="zh-CN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  <a:tr h="1027499">
                <a:tc>
                  <a:txBody>
                    <a:bodyPr/>
                    <a:lstStyle/>
                    <a:p>
                      <a:pPr algn="r"/>
                      <a:r>
                        <a:rPr lang="zh-CN" altLang="en-US" sz="1600" b="1" dirty="0" smtClean="0">
                          <a:latin typeface="+mj-ea"/>
                          <a:ea typeface="+mj-ea"/>
                        </a:rPr>
                        <a:t>脚本录编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85725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zh-CN" altLang="en-US" sz="1600" b="1" dirty="0" smtClean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支持更多语义：</a:t>
                      </a:r>
                      <a:r>
                        <a:rPr lang="en-US" altLang="zh-CN" sz="1600" b="1" dirty="0" smtClean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page</a:t>
                      </a:r>
                      <a:r>
                        <a:rPr lang="zh-CN" altLang="en-US" sz="1600" b="1" dirty="0" smtClean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、</a:t>
                      </a:r>
                      <a:r>
                        <a:rPr lang="en-US" altLang="zh-CN" sz="1600" b="1" dirty="0" smtClean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batch</a:t>
                      </a:r>
                    </a:p>
                    <a:p>
                      <a:pPr marL="85725" indent="0" algn="l">
                        <a:lnSpc>
                          <a:spcPct val="150000"/>
                        </a:lnSpc>
                        <a:buFont typeface="Wingdings" pitchFamily="2" charset="2"/>
                        <a:buChar char="ü"/>
                      </a:pPr>
                      <a:r>
                        <a:rPr lang="zh-CN" altLang="en-US" sz="1400" dirty="0" smtClean="0"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zh-CN" sz="1400" dirty="0" smtClean="0">
                          <a:latin typeface="+mj-ea"/>
                          <a:ea typeface="+mj-ea"/>
                        </a:rPr>
                        <a:t>Page</a:t>
                      </a:r>
                      <a:r>
                        <a:rPr lang="zh-CN" altLang="en-US" sz="1400" dirty="0" smtClean="0">
                          <a:latin typeface="+mj-ea"/>
                          <a:ea typeface="+mj-ea"/>
                        </a:rPr>
                        <a:t>即通过检测所得响应是否一个新的</a:t>
                      </a:r>
                      <a:r>
                        <a:rPr lang="en-US" altLang="zh-CN" sz="1400" dirty="0" smtClean="0">
                          <a:latin typeface="+mj-ea"/>
                          <a:ea typeface="+mj-ea"/>
                        </a:rPr>
                        <a:t>html</a:t>
                      </a:r>
                      <a:r>
                        <a:rPr lang="zh-CN" altLang="en-US" sz="1400" dirty="0" smtClean="0">
                          <a:latin typeface="+mj-ea"/>
                          <a:ea typeface="+mj-ea"/>
                        </a:rPr>
                        <a:t>页面作为标准</a:t>
                      </a:r>
                      <a:endParaRPr lang="en-US" altLang="zh-CN" sz="1400" dirty="0" smtClean="0">
                        <a:latin typeface="+mj-ea"/>
                        <a:ea typeface="+mj-ea"/>
                      </a:endParaRPr>
                    </a:p>
                    <a:p>
                      <a:pPr marL="85725" indent="0" algn="l">
                        <a:lnSpc>
                          <a:spcPct val="150000"/>
                        </a:lnSpc>
                        <a:buFont typeface="Wingdings" pitchFamily="2" charset="2"/>
                        <a:buChar char="ü"/>
                      </a:pPr>
                      <a:r>
                        <a:rPr kumimoji="0" lang="en-US" altLang="zh-CN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kumimoji="0" lang="zh-CN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支持</a:t>
                      </a:r>
                      <a:r>
                        <a:rPr kumimoji="0" lang="en-US" altLang="zh-CN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Batch</a:t>
                      </a:r>
                      <a:r>
                        <a:rPr kumimoji="0" lang="zh-CN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操作，更好模拟浏览器并发发起请求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微软雅黑"/>
                        <a:ea typeface="微软雅黑"/>
                        <a:cs typeface="+mn-cs"/>
                      </a:endParaRPr>
                    </a:p>
                  </a:txBody>
                  <a:tcPr anchor="ctr"/>
                </a:tc>
              </a:tr>
              <a:tr h="862597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dirty="0" smtClean="0">
                          <a:latin typeface="+mj-ea"/>
                          <a:ea typeface="+mj-ea"/>
                        </a:rPr>
                        <a:t>测试场景设计</a:t>
                      </a:r>
                      <a:endParaRPr lang="en-US" altLang="zh-CN" sz="1600" b="1" dirty="0" smtClean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8572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微软雅黑"/>
                          <a:ea typeface="微软雅黑"/>
                          <a:cs typeface="+mn-cs"/>
                        </a:rPr>
                        <a:t>更为重视用户交互</a:t>
                      </a:r>
                      <a:endParaRPr kumimoji="0" lang="en-US" altLang="zh-CN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微软雅黑"/>
                        <a:ea typeface="微软雅黑"/>
                        <a:cs typeface="+mn-cs"/>
                      </a:endParaRPr>
                    </a:p>
                    <a:p>
                      <a:pPr marL="85725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n-US" altLang="zh-CN" sz="1400" kern="1200" noProof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Wingdings" pitchFamily="2" charset="2"/>
                        </a:rPr>
                        <a:t> </a:t>
                      </a:r>
                      <a:r>
                        <a:rPr lang="zh-CN" altLang="en-US" sz="1400" kern="1200" noProof="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从纯文本框编辑到图形化更好的交互体验</a:t>
                      </a:r>
                      <a:endParaRPr lang="en-US" altLang="zh-CN" sz="1400" kern="1200" noProof="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  <a:sym typeface="Wingdings" pitchFamily="2" charset="2"/>
                      </a:endParaRPr>
                    </a:p>
                    <a:p>
                      <a:pPr marL="85725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n-US" altLang="zh-CN" sz="1400" kern="1200" noProof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 (</a:t>
                      </a:r>
                      <a:r>
                        <a:rPr lang="zh-CN" altLang="en-US" sz="1400" b="1" kern="1200" noProof="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不足</a:t>
                      </a:r>
                      <a:r>
                        <a:rPr lang="en-US" altLang="zh-CN" sz="1400" kern="1200" noProof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r>
                        <a:rPr lang="zh-CN" altLang="en-US" sz="1400" kern="1200" noProof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对于复杂的需要协调不同脚本执行节奏的控制缺乏</a:t>
                      </a:r>
                      <a:endParaRPr lang="en-US" altLang="zh-CN" sz="1400" kern="1200" noProof="0" dirty="0" smtClean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1567432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zh-CN" altLang="en-US" sz="1600" b="1" kern="1200" noProof="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负载发生</a:t>
                      </a:r>
                      <a:endParaRPr kumimoji="0" lang="en-US" altLang="zh-CN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微软雅黑"/>
                        <a:ea typeface="微软雅黑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85725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微软雅黑"/>
                          <a:ea typeface="微软雅黑"/>
                          <a:cs typeface="+mn-cs"/>
                        </a:rPr>
                        <a:t>统计信息维度更为丰富</a:t>
                      </a:r>
                      <a:endParaRPr lang="en-US" altLang="zh-CN" sz="1600" baseline="0" dirty="0" smtClean="0">
                        <a:latin typeface="+mj-ea"/>
                        <a:ea typeface="+mj-ea"/>
                      </a:endParaRPr>
                    </a:p>
                    <a:p>
                      <a:pPr marL="85725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zh-CN" altLang="en-US" sz="1400" baseline="0" dirty="0" smtClean="0">
                          <a:latin typeface="+mj-ea"/>
                          <a:ea typeface="+mj-ea"/>
                        </a:rPr>
                        <a:t> 对于负载发生器的统计维度从最初的只有脚本，到脚本、页面、请求多维度统计</a:t>
                      </a:r>
                      <a:endParaRPr lang="en-US" altLang="zh-CN" sz="1400" baseline="0" dirty="0" smtClean="0">
                        <a:latin typeface="+mj-ea"/>
                        <a:ea typeface="+mj-ea"/>
                      </a:endParaRPr>
                    </a:p>
                    <a:p>
                      <a:pPr marL="85725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n-US" altLang="zh-CN" sz="1400" baseline="0" dirty="0" smtClean="0">
                          <a:latin typeface="+mj-ea"/>
                          <a:ea typeface="+mj-ea"/>
                        </a:rPr>
                        <a:t> (</a:t>
                      </a:r>
                      <a:r>
                        <a:rPr lang="zh-CN" altLang="en-US" sz="1400" b="1" u="none" baseline="0" dirty="0" smtClean="0">
                          <a:latin typeface="+mj-ea"/>
                          <a:ea typeface="+mj-ea"/>
                        </a:rPr>
                        <a:t>不足</a:t>
                      </a:r>
                      <a:r>
                        <a:rPr lang="en-US" altLang="zh-CN" sz="1400" baseline="0" dirty="0" smtClean="0">
                          <a:latin typeface="+mj-ea"/>
                          <a:ea typeface="+mj-ea"/>
                        </a:rPr>
                        <a:t>)</a:t>
                      </a:r>
                      <a:r>
                        <a:rPr lang="zh-CN" altLang="en-US" sz="1400" baseline="0" dirty="0" smtClean="0">
                          <a:latin typeface="+mj-ea"/>
                          <a:ea typeface="+mj-ea"/>
                        </a:rPr>
                        <a:t>对于事务性（</a:t>
                      </a:r>
                      <a:r>
                        <a:rPr lang="en-US" altLang="zh-CN" sz="1400" baseline="0" dirty="0" smtClean="0">
                          <a:latin typeface="+mj-ea"/>
                          <a:ea typeface="+mj-ea"/>
                        </a:rPr>
                        <a:t>session</a:t>
                      </a:r>
                      <a:r>
                        <a:rPr lang="zh-CN" altLang="en-US" sz="1400" baseline="0" dirty="0" smtClean="0">
                          <a:latin typeface="+mj-ea"/>
                          <a:ea typeface="+mj-ea"/>
                        </a:rPr>
                        <a:t>）等信息的支持不好，使</a:t>
                      </a:r>
                      <a:r>
                        <a:rPr lang="en-US" altLang="zh-CN" sz="1400" baseline="0" dirty="0" smtClean="0">
                          <a:latin typeface="+mj-ea"/>
                          <a:ea typeface="+mj-ea"/>
                        </a:rPr>
                        <a:t>Bench4Q</a:t>
                      </a:r>
                      <a:r>
                        <a:rPr lang="zh-CN" altLang="en-US" sz="1400" baseline="0" dirty="0" smtClean="0">
                          <a:latin typeface="+mj-ea"/>
                          <a:ea typeface="+mj-ea"/>
                        </a:rPr>
                        <a:t>无法准确的模拟一组有序的事务性请求。</a:t>
                      </a:r>
                      <a:endParaRPr lang="zh-CN" altLang="en-US" sz="1400" dirty="0" smtClean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  <a:tr h="1693923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j-ea"/>
                          <a:ea typeface="+mn-ea"/>
                          <a:cs typeface="+mn-cs"/>
                        </a:rPr>
                        <a:t>测试结果展示、分析</a:t>
                      </a:r>
                      <a:endParaRPr kumimoji="0" lang="en-US" altLang="zh-CN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微软雅黑"/>
                        <a:ea typeface="微软雅黑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endParaRPr kumimoji="0" lang="en-US" altLang="zh-CN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微软雅黑"/>
                        <a:ea typeface="微软雅黑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85725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微软雅黑"/>
                          <a:ea typeface="微软雅黑"/>
                          <a:cs typeface="+mn-cs"/>
                        </a:rPr>
                        <a:t>多维度信息展示</a:t>
                      </a:r>
                      <a:endParaRPr kumimoji="0" lang="en-US" altLang="zh-CN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微软雅黑"/>
                        <a:ea typeface="微软雅黑"/>
                        <a:cs typeface="+mn-cs"/>
                      </a:endParaRPr>
                    </a:p>
                    <a:p>
                      <a:pPr marL="371475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zh-CN" altLang="en-US" sz="14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测试结果展示维度更为丰富，将负载发生器的所有统计数据全部展示</a:t>
                      </a:r>
                      <a:endParaRPr lang="en-US" altLang="zh-CN" sz="1400" kern="1200" baseline="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371475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n-US" altLang="zh-CN" sz="14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zh-CN" altLang="en-US" sz="1400" b="1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不足</a:t>
                      </a:r>
                      <a:r>
                        <a:rPr lang="en-US" altLang="zh-CN" sz="14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r>
                        <a:rPr lang="zh-CN" altLang="en-US" sz="14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对于测试结果的分析模块现在还没有实现</a:t>
                      </a:r>
                      <a:endParaRPr lang="en-US" altLang="zh-CN" sz="1400" kern="1200" baseline="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85725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lang="zh-CN" altLang="en-US" sz="1400" dirty="0" smtClean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574674" y="304800"/>
            <a:ext cx="8569325" cy="663575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Bench4Q</a:t>
            </a:r>
            <a:r>
              <a:rPr lang="zh-CN" altLang="en-US" sz="3200" dirty="0" smtClean="0"/>
              <a:t>研制进展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各模块情况</a:t>
            </a:r>
            <a:endParaRPr lang="zh-CN" alt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13646449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574674" y="304800"/>
            <a:ext cx="8569325" cy="663575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Bench4Q</a:t>
            </a:r>
            <a:r>
              <a:rPr lang="zh-CN" altLang="en-US" sz="3200" dirty="0" smtClean="0"/>
              <a:t>研制进展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脚本录编</a:t>
            </a:r>
            <a:endParaRPr lang="zh-CN" altLang="en-US" sz="1600" dirty="0" smtClean="0"/>
          </a:p>
        </p:txBody>
      </p:sp>
      <p:sp>
        <p:nvSpPr>
          <p:cNvPr id="3" name="文本框 2"/>
          <p:cNvSpPr txBox="1"/>
          <p:nvPr/>
        </p:nvSpPr>
        <p:spPr>
          <a:xfrm>
            <a:off x="574674" y="2996952"/>
            <a:ext cx="8101782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0070C0"/>
                </a:solidFill>
                <a:latin typeface="+mj-ea"/>
                <a:ea typeface="+mj-ea"/>
              </a:rPr>
              <a:t>测试脚本录制：</a:t>
            </a:r>
            <a:endParaRPr lang="en-US" altLang="zh-CN" sz="2000" dirty="0">
              <a:solidFill>
                <a:srgbClr val="0070C0"/>
              </a:solidFill>
              <a:latin typeface="+mj-ea"/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altLang="zh-CN" sz="2000" dirty="0" smtClean="0">
              <a:latin typeface="+mj-ea"/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dirty="0" smtClean="0">
                <a:latin typeface="+mj-ea"/>
                <a:ea typeface="+mj-ea"/>
              </a:rPr>
              <a:t>基于</a:t>
            </a:r>
            <a:r>
              <a:rPr lang="en-US" altLang="zh-CN" dirty="0" smtClean="0">
                <a:latin typeface="+mj-ea"/>
                <a:ea typeface="+mj-ea"/>
              </a:rPr>
              <a:t>web</a:t>
            </a:r>
            <a:r>
              <a:rPr lang="zh-CN" altLang="en-US" dirty="0" smtClean="0">
                <a:latin typeface="+mj-ea"/>
                <a:ea typeface="+mj-ea"/>
              </a:rPr>
              <a:t>代理进行自动脚本录制</a:t>
            </a:r>
            <a:endParaRPr lang="en-US" altLang="zh-CN" dirty="0" smtClean="0">
              <a:latin typeface="+mj-ea"/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dirty="0" smtClean="0">
                <a:latin typeface="+mj-ea"/>
                <a:ea typeface="+mj-ea"/>
              </a:rPr>
              <a:t>实现了</a:t>
            </a:r>
            <a:r>
              <a:rPr lang="en-US" altLang="zh-CN" dirty="0" smtClean="0">
                <a:latin typeface="+mj-ea"/>
                <a:ea typeface="+mj-ea"/>
              </a:rPr>
              <a:t>page</a:t>
            </a:r>
            <a:r>
              <a:rPr lang="zh-CN" altLang="en-US" dirty="0" smtClean="0">
                <a:latin typeface="+mj-ea"/>
                <a:ea typeface="+mj-ea"/>
              </a:rPr>
              <a:t>划分</a:t>
            </a:r>
            <a:endParaRPr lang="en-US" altLang="zh-CN" dirty="0" smtClean="0">
              <a:latin typeface="+mj-ea"/>
              <a:ea typeface="+mj-ea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altLang="zh-CN" dirty="0" smtClean="0">
              <a:latin typeface="+mj-ea"/>
              <a:ea typeface="+mj-ea"/>
            </a:endParaRPr>
          </a:p>
          <a:p>
            <a:r>
              <a:rPr lang="zh-CN" altLang="en-US" sz="2000" dirty="0">
                <a:solidFill>
                  <a:srgbClr val="0070C0"/>
                </a:solidFill>
                <a:latin typeface="+mj-ea"/>
                <a:ea typeface="+mj-ea"/>
              </a:rPr>
              <a:t>测试</a:t>
            </a:r>
            <a:r>
              <a:rPr lang="zh-CN" altLang="en-US" sz="2000" dirty="0" smtClean="0">
                <a:solidFill>
                  <a:srgbClr val="0070C0"/>
                </a:solidFill>
                <a:latin typeface="+mj-ea"/>
                <a:ea typeface="+mj-ea"/>
              </a:rPr>
              <a:t>脚本编辑、查看：</a:t>
            </a:r>
            <a:endParaRPr lang="en-US" altLang="zh-CN" sz="2000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endParaRPr lang="en-US" altLang="zh-CN" sz="2000" dirty="0" smtClean="0">
              <a:latin typeface="+mj-ea"/>
              <a:ea typeface="+mj-ea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latin typeface="+mj-ea"/>
                <a:ea typeface="+mj-ea"/>
              </a:rPr>
              <a:t>支持语义：</a:t>
            </a:r>
            <a:r>
              <a:rPr lang="en-US" altLang="zh-CN" dirty="0">
                <a:latin typeface="+mj-ea"/>
                <a:ea typeface="+mj-ea"/>
              </a:rPr>
              <a:t>scenario</a:t>
            </a:r>
            <a:r>
              <a:rPr lang="zh-CN" altLang="en-US" dirty="0">
                <a:latin typeface="+mj-ea"/>
                <a:ea typeface="+mj-ea"/>
              </a:rPr>
              <a:t>、</a:t>
            </a:r>
            <a:r>
              <a:rPr lang="en-US" altLang="zh-CN" dirty="0">
                <a:latin typeface="+mj-ea"/>
                <a:ea typeface="+mj-ea"/>
              </a:rPr>
              <a:t>page</a:t>
            </a:r>
            <a:r>
              <a:rPr lang="zh-CN" altLang="en-US" dirty="0">
                <a:latin typeface="+mj-ea"/>
                <a:ea typeface="+mj-ea"/>
              </a:rPr>
              <a:t>、</a:t>
            </a:r>
            <a:r>
              <a:rPr lang="en-US" altLang="zh-CN" dirty="0">
                <a:latin typeface="+mj-ea"/>
                <a:ea typeface="+mj-ea"/>
              </a:rPr>
              <a:t>batch</a:t>
            </a:r>
            <a:r>
              <a:rPr lang="zh-CN" altLang="en-US" dirty="0">
                <a:latin typeface="+mj-ea"/>
                <a:ea typeface="+mj-ea"/>
              </a:rPr>
              <a:t>、</a:t>
            </a:r>
            <a:r>
              <a:rPr lang="en-US" altLang="zh-CN" dirty="0">
                <a:latin typeface="+mj-ea"/>
                <a:ea typeface="+mj-ea"/>
              </a:rPr>
              <a:t>behavior</a:t>
            </a:r>
            <a:r>
              <a:rPr lang="zh-CN" altLang="en-US" dirty="0">
                <a:latin typeface="+mj-ea"/>
                <a:ea typeface="+mj-ea"/>
              </a:rPr>
              <a:t>、</a:t>
            </a:r>
            <a:r>
              <a:rPr lang="en-US" altLang="zh-CN" dirty="0">
                <a:latin typeface="+mj-ea"/>
                <a:ea typeface="+mj-ea"/>
              </a:rPr>
              <a:t>plugin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latin typeface="+mj-ea"/>
                <a:ea typeface="+mj-ea"/>
              </a:rPr>
              <a:t>实现了</a:t>
            </a:r>
            <a:r>
              <a:rPr lang="en-US" altLang="zh-CN" dirty="0">
                <a:latin typeface="+mj-ea"/>
                <a:ea typeface="+mj-ea"/>
              </a:rPr>
              <a:t>Http</a:t>
            </a:r>
            <a:r>
              <a:rPr lang="zh-CN" altLang="en-US" dirty="0">
                <a:latin typeface="+mj-ea"/>
                <a:ea typeface="+mj-ea"/>
              </a:rPr>
              <a:t>插件、</a:t>
            </a:r>
            <a:r>
              <a:rPr lang="en-US" altLang="zh-CN" dirty="0">
                <a:latin typeface="+mj-ea"/>
                <a:ea typeface="+mj-ea"/>
              </a:rPr>
              <a:t>Timer</a:t>
            </a:r>
            <a:r>
              <a:rPr lang="zh-CN" altLang="en-US" dirty="0" smtClean="0">
                <a:latin typeface="+mj-ea"/>
                <a:ea typeface="+mj-ea"/>
              </a:rPr>
              <a:t>插件</a:t>
            </a:r>
            <a:endParaRPr lang="en-US" altLang="zh-CN" dirty="0" smtClean="0">
              <a:latin typeface="+mj-ea"/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dirty="0" smtClean="0">
                <a:latin typeface="+mj-ea"/>
                <a:ea typeface="+mj-ea"/>
              </a:rPr>
              <a:t>支持文本化编辑、树形编辑</a:t>
            </a:r>
            <a:endParaRPr lang="en-US" altLang="zh-CN" dirty="0" smtClean="0">
              <a:latin typeface="+mj-ea"/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dirty="0" smtClean="0">
                <a:latin typeface="+mj-ea"/>
                <a:ea typeface="+mj-ea"/>
              </a:rPr>
              <a:t>支持编辑后脚本的初步验证</a:t>
            </a:r>
            <a:endParaRPr lang="en-US" altLang="zh-CN" dirty="0" smtClean="0">
              <a:latin typeface="+mj-ea"/>
              <a:ea typeface="+mj-ea"/>
            </a:endParaRPr>
          </a:p>
        </p:txBody>
      </p:sp>
      <p:pic>
        <p:nvPicPr>
          <p:cNvPr id="7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869" y="1484784"/>
            <a:ext cx="5081587" cy="254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44763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574674" y="304800"/>
            <a:ext cx="8569325" cy="663575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Bench4Q</a:t>
            </a:r>
            <a:r>
              <a:rPr lang="zh-CN" altLang="en-US" sz="3200" dirty="0" smtClean="0"/>
              <a:t>研制进展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测试场景设计</a:t>
            </a:r>
            <a:endParaRPr lang="zh-CN" altLang="en-US" sz="1600" dirty="0" smtClean="0"/>
          </a:p>
        </p:txBody>
      </p:sp>
      <p:sp>
        <p:nvSpPr>
          <p:cNvPr id="3" name="文本框 2"/>
          <p:cNvSpPr txBox="1"/>
          <p:nvPr/>
        </p:nvSpPr>
        <p:spPr>
          <a:xfrm>
            <a:off x="5076056" y="1484784"/>
            <a:ext cx="252028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0070C0"/>
                </a:solidFill>
                <a:latin typeface="+mj-ea"/>
                <a:ea typeface="+mj-ea"/>
              </a:rPr>
              <a:t>测试场景设计：</a:t>
            </a:r>
            <a:endParaRPr lang="en-US" altLang="zh-CN" sz="2000" dirty="0">
              <a:solidFill>
                <a:srgbClr val="0070C0"/>
              </a:solidFill>
              <a:latin typeface="+mj-ea"/>
              <a:ea typeface="+mj-ea"/>
            </a:endParaRPr>
          </a:p>
          <a:p>
            <a:endParaRPr lang="en-US" altLang="zh-CN" sz="2000" dirty="0" smtClean="0">
              <a:latin typeface="+mj-ea"/>
              <a:ea typeface="+mj-ea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 smtClean="0">
                <a:latin typeface="+mj-ea"/>
                <a:ea typeface="+mj-ea"/>
              </a:rPr>
              <a:t>友好交互支持</a:t>
            </a:r>
            <a:endParaRPr lang="en-US" altLang="zh-CN" dirty="0" smtClean="0">
              <a:latin typeface="+mj-ea"/>
              <a:ea typeface="+mj-ea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 smtClean="0">
                <a:latin typeface="+mj-ea"/>
                <a:ea typeface="+mj-ea"/>
              </a:rPr>
              <a:t>支持多脚本组合测试场景</a:t>
            </a:r>
            <a:endParaRPr lang="en-US" altLang="zh-CN" dirty="0" smtClean="0">
              <a:latin typeface="+mj-ea"/>
              <a:ea typeface="+mj-ea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altLang="zh-CN" dirty="0" smtClean="0">
              <a:latin typeface="+mj-ea"/>
              <a:ea typeface="+mj-ea"/>
            </a:endParaRPr>
          </a:p>
          <a:p>
            <a:r>
              <a:rPr lang="zh-CN" altLang="en-US" sz="2000" dirty="0" smtClean="0">
                <a:solidFill>
                  <a:srgbClr val="0070C0"/>
                </a:solidFill>
                <a:latin typeface="+mj-ea"/>
                <a:ea typeface="+mj-ea"/>
              </a:rPr>
              <a:t>测试场景配置：</a:t>
            </a:r>
            <a:endParaRPr lang="en-US" altLang="zh-CN" sz="2000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endParaRPr lang="en-US" altLang="zh-CN" sz="2000" dirty="0">
              <a:solidFill>
                <a:srgbClr val="0070C0"/>
              </a:solidFill>
              <a:latin typeface="+mj-ea"/>
              <a:ea typeface="+mj-ea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 smtClean="0">
                <a:latin typeface="+mj-ea"/>
                <a:ea typeface="+mj-ea"/>
              </a:rPr>
              <a:t>支持测试场景中各脚本的灵活配置</a:t>
            </a:r>
            <a:endParaRPr lang="en-US" altLang="zh-CN" dirty="0" smtClean="0">
              <a:latin typeface="+mj-ea"/>
              <a:ea typeface="+mj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484784"/>
            <a:ext cx="3310750" cy="27344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371975"/>
            <a:ext cx="3263721" cy="179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55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574674" y="304800"/>
            <a:ext cx="8569325" cy="663575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Bench4Q</a:t>
            </a:r>
            <a:r>
              <a:rPr lang="zh-CN" altLang="en-US" sz="3200" dirty="0" smtClean="0"/>
              <a:t>研制进展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负载发生</a:t>
            </a:r>
            <a:endParaRPr lang="zh-CN" altLang="en-US" sz="1600" dirty="0" smtClean="0"/>
          </a:p>
        </p:txBody>
      </p:sp>
      <p:sp>
        <p:nvSpPr>
          <p:cNvPr id="2" name="文本框 1"/>
          <p:cNvSpPr txBox="1"/>
          <p:nvPr/>
        </p:nvSpPr>
        <p:spPr>
          <a:xfrm>
            <a:off x="5508104" y="1649409"/>
            <a:ext cx="324036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+mj-ea"/>
                <a:ea typeface="+mj-ea"/>
              </a:rPr>
              <a:t>负载发生代理协议支持</a:t>
            </a:r>
            <a:r>
              <a:rPr lang="zh-CN" altLang="en-US" sz="2000" b="1" dirty="0" smtClean="0">
                <a:solidFill>
                  <a:srgbClr val="0099FF"/>
                </a:solidFill>
                <a:latin typeface="+mj-ea"/>
                <a:ea typeface="+mj-ea"/>
              </a:rPr>
              <a:t>：</a:t>
            </a:r>
            <a:endParaRPr lang="en-US" altLang="zh-CN" sz="2000" b="1" dirty="0" smtClean="0">
              <a:solidFill>
                <a:srgbClr val="0099FF"/>
              </a:solidFill>
              <a:latin typeface="+mj-ea"/>
              <a:ea typeface="+mj-ea"/>
            </a:endParaRPr>
          </a:p>
          <a:p>
            <a:endParaRPr lang="en-US" altLang="zh-CN" dirty="0" smtClean="0">
              <a:latin typeface="+mj-ea"/>
              <a:ea typeface="+mj-ea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 smtClean="0">
                <a:latin typeface="+mj-ea"/>
                <a:ea typeface="+mj-ea"/>
              </a:rPr>
              <a:t>Http</a:t>
            </a:r>
            <a:r>
              <a:rPr lang="zh-CN" altLang="en-US" dirty="0" smtClean="0">
                <a:latin typeface="+mj-ea"/>
                <a:ea typeface="+mj-ea"/>
              </a:rPr>
              <a:t>、</a:t>
            </a:r>
            <a:r>
              <a:rPr lang="en-US" altLang="zh-CN" dirty="0" smtClean="0">
                <a:latin typeface="+mj-ea"/>
                <a:ea typeface="+mj-ea"/>
              </a:rPr>
              <a:t>Log</a:t>
            </a:r>
            <a:r>
              <a:rPr lang="zh-CN" altLang="en-US" dirty="0" smtClean="0">
                <a:latin typeface="+mj-ea"/>
                <a:ea typeface="+mj-ea"/>
              </a:rPr>
              <a:t>、</a:t>
            </a:r>
            <a:r>
              <a:rPr lang="en-US" altLang="zh-CN" dirty="0" smtClean="0">
                <a:latin typeface="+mj-ea"/>
                <a:ea typeface="+mj-ea"/>
              </a:rPr>
              <a:t>CommandLine</a:t>
            </a:r>
            <a:r>
              <a:rPr lang="zh-CN" altLang="en-US" dirty="0" smtClean="0">
                <a:latin typeface="+mj-ea"/>
                <a:ea typeface="+mj-ea"/>
              </a:rPr>
              <a:t>、</a:t>
            </a:r>
            <a:r>
              <a:rPr lang="en-US" altLang="zh-CN" dirty="0" smtClean="0">
                <a:latin typeface="+mj-ea"/>
                <a:ea typeface="+mj-ea"/>
              </a:rPr>
              <a:t>Timer</a:t>
            </a:r>
          </a:p>
          <a:p>
            <a:endParaRPr lang="en-US" altLang="zh-CN" dirty="0" smtClean="0"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rgbClr val="0070C0"/>
                </a:solidFill>
                <a:latin typeface="+mj-ea"/>
                <a:ea typeface="+mj-ea"/>
              </a:rPr>
              <a:t>负载发生代理脚本解析：</a:t>
            </a:r>
            <a:endParaRPr lang="en-US" altLang="zh-CN" sz="20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endParaRPr lang="en-US" altLang="zh-CN" dirty="0" smtClean="0">
              <a:latin typeface="+mj-ea"/>
              <a:ea typeface="+mj-ea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 smtClean="0">
                <a:latin typeface="+mj-ea"/>
                <a:ea typeface="+mj-ea"/>
              </a:rPr>
              <a:t>用户行为</a:t>
            </a:r>
            <a:endParaRPr lang="en-US" altLang="zh-CN" dirty="0" smtClean="0">
              <a:latin typeface="+mj-ea"/>
              <a:ea typeface="+mj-ea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 smtClean="0">
                <a:latin typeface="+mj-ea"/>
                <a:ea typeface="+mj-ea"/>
              </a:rPr>
              <a:t>Timer</a:t>
            </a:r>
            <a:r>
              <a:rPr lang="zh-CN" altLang="en-US" dirty="0" smtClean="0">
                <a:latin typeface="+mj-ea"/>
                <a:ea typeface="+mj-ea"/>
              </a:rPr>
              <a:t>行为</a:t>
            </a:r>
            <a:endParaRPr lang="en-US" altLang="zh-CN" dirty="0" smtClean="0">
              <a:latin typeface="+mj-ea"/>
              <a:ea typeface="+mj-ea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altLang="zh-CN" sz="2000" dirty="0"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rgbClr val="0070C0"/>
                </a:solidFill>
                <a:latin typeface="+mj-ea"/>
                <a:ea typeface="+mj-ea"/>
              </a:rPr>
              <a:t>负载发生代理过程数据：</a:t>
            </a:r>
            <a:endParaRPr lang="en-US" altLang="zh-CN" sz="20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endParaRPr lang="en-US" altLang="zh-CN" dirty="0">
              <a:latin typeface="+mj-ea"/>
              <a:ea typeface="+mj-ea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 smtClean="0">
                <a:latin typeface="+mj-ea"/>
                <a:ea typeface="+mj-ea"/>
              </a:rPr>
              <a:t>对每次请求结果都予以存储</a:t>
            </a:r>
            <a:endParaRPr lang="en-US" altLang="zh-CN" dirty="0" smtClean="0">
              <a:latin typeface="+mj-ea"/>
              <a:ea typeface="+mj-ea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 smtClean="0">
                <a:latin typeface="+mj-ea"/>
                <a:ea typeface="+mj-ea"/>
              </a:rPr>
              <a:t>存储中使用</a:t>
            </a:r>
            <a:r>
              <a:rPr lang="en-US" altLang="zh-CN" dirty="0" smtClean="0">
                <a:latin typeface="+mj-ea"/>
                <a:ea typeface="+mj-ea"/>
              </a:rPr>
              <a:t>doubleBuffer</a:t>
            </a:r>
            <a:r>
              <a:rPr lang="zh-CN" altLang="en-US" dirty="0" smtClean="0">
                <a:latin typeface="+mj-ea"/>
                <a:ea typeface="+mj-ea"/>
              </a:rPr>
              <a:t>策略</a:t>
            </a:r>
            <a:endParaRPr lang="zh-CN" altLang="en-US" dirty="0">
              <a:latin typeface="+mj-ea"/>
              <a:ea typeface="+mj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305" y="4171640"/>
            <a:ext cx="2530507" cy="201583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347" y="3340009"/>
            <a:ext cx="2009000" cy="504056"/>
          </a:xfrm>
          <a:prstGeom prst="rect">
            <a:avLst/>
          </a:prstGeom>
        </p:spPr>
      </p:pic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4765119"/>
              </p:ext>
            </p:extLst>
          </p:nvPr>
        </p:nvGraphicFramePr>
        <p:xfrm>
          <a:off x="347039" y="1772816"/>
          <a:ext cx="5003705" cy="27957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Visio" r:id="rId6" imgW="8677210" imgH="4848078" progId="Visio.Drawing.15">
                  <p:embed/>
                </p:oleObj>
              </mc:Choice>
              <mc:Fallback>
                <p:oleObj name="Visio" r:id="rId6" imgW="8677210" imgH="4848078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47039" y="1772816"/>
                        <a:ext cx="5003705" cy="27957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右箭头 15"/>
          <p:cNvSpPr/>
          <p:nvPr/>
        </p:nvSpPr>
        <p:spPr bwMode="gray">
          <a:xfrm rot="19395769">
            <a:off x="3711580" y="3607299"/>
            <a:ext cx="427437" cy="484632"/>
          </a:xfrm>
          <a:prstGeom prst="rightArrow">
            <a:avLst/>
          </a:prstGeom>
          <a:solidFill>
            <a:srgbClr val="FFC000"/>
          </a:solidFill>
          <a:ln w="6350" cap="rnd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40989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25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1.11111E-6 L -0.00035 0.0863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430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-3.7037E-7 L 0.18958 -0.1467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79" y="-733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"/>
                                            </p:cond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574674" y="304800"/>
            <a:ext cx="8569325" cy="663575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Bench4Q</a:t>
            </a:r>
            <a:r>
              <a:rPr lang="zh-CN" altLang="en-US" sz="3200" dirty="0" smtClean="0"/>
              <a:t>研制进展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测试结果展示、分析</a:t>
            </a:r>
            <a:endParaRPr lang="zh-CN" altLang="en-US" sz="1600" dirty="0" smtClean="0"/>
          </a:p>
        </p:txBody>
      </p:sp>
      <p:sp>
        <p:nvSpPr>
          <p:cNvPr id="3" name="文本框 2"/>
          <p:cNvSpPr txBox="1"/>
          <p:nvPr/>
        </p:nvSpPr>
        <p:spPr>
          <a:xfrm>
            <a:off x="5796136" y="1649409"/>
            <a:ext cx="295232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+mj-ea"/>
                <a:ea typeface="+mj-ea"/>
              </a:rPr>
              <a:t>测试结果展示</a:t>
            </a:r>
            <a:r>
              <a:rPr lang="zh-CN" altLang="en-US" dirty="0" smtClean="0">
                <a:solidFill>
                  <a:srgbClr val="0070C0"/>
                </a:solidFill>
                <a:latin typeface="+mj-ea"/>
                <a:ea typeface="+mj-ea"/>
              </a:rPr>
              <a:t>：</a:t>
            </a:r>
            <a:endParaRPr lang="en-US" altLang="zh-CN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altLang="zh-CN" sz="2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来自测试发生代理的性能测试数据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来自监控模块的资源监控数据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rgbClr val="0070C0"/>
                </a:solidFill>
                <a:latin typeface="+mj-ea"/>
                <a:ea typeface="+mj-ea"/>
              </a:rPr>
              <a:t>测试报告生成</a:t>
            </a:r>
            <a:endParaRPr lang="en-US" altLang="zh-CN" sz="20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endParaRPr lang="en-US" altLang="zh-CN" sz="20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Pdf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格式测试报告</a:t>
            </a:r>
            <a:endParaRPr lang="en-US" altLang="zh-CN" dirty="0" smtClean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  <a:p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rgbClr val="0070C0"/>
                </a:solidFill>
                <a:latin typeface="+mj-ea"/>
                <a:ea typeface="+mj-ea"/>
              </a:rPr>
              <a:t>测试结果分析</a:t>
            </a:r>
            <a:endParaRPr lang="en-US" altLang="zh-CN" sz="20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altLang="zh-CN" sz="2000" b="1" dirty="0">
              <a:solidFill>
                <a:srgbClr val="0070C0"/>
              </a:solidFill>
              <a:latin typeface="+mj-ea"/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暂无</a:t>
            </a:r>
            <a:endParaRPr lang="en-US" altLang="zh-CN" dirty="0" smtClean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3068960"/>
            <a:ext cx="4985169" cy="18002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668" y="4959452"/>
            <a:ext cx="4987013" cy="185392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668" y="968375"/>
            <a:ext cx="4987013" cy="206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101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>
          <a:xfrm>
            <a:off x="851304" y="4005064"/>
            <a:ext cx="1691809" cy="720080"/>
          </a:xfrm>
          <a:prstGeom prst="roundRect">
            <a:avLst/>
          </a:prstGeom>
          <a:solidFill>
            <a:srgbClr val="FFC000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t">
            <a:noAutofit/>
          </a:bodyPr>
          <a:lstStyle/>
          <a:p>
            <a:pPr algn="ctr"/>
            <a:r>
              <a:rPr lang="zh-CN" altLang="en-US" b="1" dirty="0" smtClean="0">
                <a:latin typeface="+mj-ea"/>
                <a:ea typeface="+mj-ea"/>
              </a:rPr>
              <a:t>应用对象</a:t>
            </a:r>
            <a:endParaRPr lang="zh-CN" altLang="en-US" b="1" dirty="0">
              <a:latin typeface="+mj-ea"/>
              <a:ea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52092" y="4448987"/>
            <a:ext cx="7500707" cy="1644309"/>
          </a:xfrm>
          <a:prstGeom prst="rect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noAutofit/>
          </a:bodyPr>
          <a:lstStyle/>
          <a:p>
            <a:pPr algn="just">
              <a:lnSpc>
                <a:spcPts val="2500"/>
              </a:lnSpc>
            </a:pPr>
            <a:endParaRPr lang="en-US" altLang="zh-CN" dirty="0" smtClean="0">
              <a:latin typeface="+mj-ea"/>
              <a:ea typeface="+mj-ea"/>
            </a:endParaRPr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574674" y="304800"/>
            <a:ext cx="8569325" cy="663575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Bench4Q——</a:t>
            </a:r>
            <a:r>
              <a:rPr lang="zh-CN" altLang="en-US" sz="3200" dirty="0" smtClean="0"/>
              <a:t>商业模式和应用前景</a:t>
            </a:r>
            <a:endParaRPr lang="zh-CN" altLang="en-US" sz="1600" dirty="0" smtClean="0"/>
          </a:p>
        </p:txBody>
      </p:sp>
      <p:sp>
        <p:nvSpPr>
          <p:cNvPr id="3" name="矩形 2"/>
          <p:cNvSpPr/>
          <p:nvPr/>
        </p:nvSpPr>
        <p:spPr>
          <a:xfrm>
            <a:off x="2915816" y="3068960"/>
            <a:ext cx="331236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0070C0"/>
                </a:solidFill>
                <a:latin typeface="+mj-ea"/>
                <a:ea typeface="+mj-ea"/>
              </a:rPr>
              <a:t>测试云</a:t>
            </a:r>
            <a:endParaRPr lang="en-US" altLang="zh-CN" sz="20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pPr algn="ctr"/>
            <a:r>
              <a:rPr lang="en-US" altLang="zh-CN" dirty="0">
                <a:solidFill>
                  <a:srgbClr val="0070C0"/>
                </a:solidFill>
                <a:latin typeface="+mj-ea"/>
                <a:ea typeface="+mj-ea"/>
              </a:rPr>
              <a:t>(</a:t>
            </a:r>
            <a:r>
              <a:rPr lang="zh-CN" altLang="en-US" dirty="0" smtClean="0">
                <a:solidFill>
                  <a:srgbClr val="0070C0"/>
                </a:solidFill>
                <a:latin typeface="+mj-ea"/>
                <a:ea typeface="+mj-ea"/>
              </a:rPr>
              <a:t>公共服务、企业内部服务</a:t>
            </a:r>
            <a:r>
              <a:rPr lang="en-US" altLang="zh-CN" dirty="0" smtClean="0">
                <a:solidFill>
                  <a:srgbClr val="0070C0"/>
                </a:solidFill>
                <a:latin typeface="+mj-ea"/>
                <a:ea typeface="+mj-ea"/>
              </a:rPr>
              <a:t>)</a:t>
            </a:r>
          </a:p>
        </p:txBody>
      </p:sp>
      <p:pic>
        <p:nvPicPr>
          <p:cNvPr id="4" name="Picture 2" descr="http://www.salihbal.net/wp-content/uploads/cloud_comput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5896" y="1359990"/>
            <a:ext cx="2232248" cy="1592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Documents and Settings\otc\桌面\server_blade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3716" y="1359990"/>
            <a:ext cx="1704442" cy="1704442"/>
          </a:xfrm>
          <a:prstGeom prst="rect">
            <a:avLst/>
          </a:prstGeom>
          <a:noFill/>
        </p:spPr>
      </p:pic>
      <p:sp>
        <p:nvSpPr>
          <p:cNvPr id="8" name="矩形 7"/>
          <p:cNvSpPr/>
          <p:nvPr/>
        </p:nvSpPr>
        <p:spPr>
          <a:xfrm>
            <a:off x="5724128" y="3068960"/>
            <a:ext cx="302433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0070C0"/>
                </a:solidFill>
                <a:latin typeface="+mj-ea"/>
                <a:ea typeface="+mj-ea"/>
              </a:rPr>
              <a:t>一体机</a:t>
            </a:r>
            <a:endParaRPr lang="en-US" altLang="zh-CN" sz="20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pPr algn="ctr"/>
            <a:r>
              <a:rPr lang="en-US" altLang="zh-CN" dirty="0">
                <a:solidFill>
                  <a:srgbClr val="0070C0"/>
                </a:solidFill>
                <a:latin typeface="+mj-ea"/>
                <a:ea typeface="+mj-ea"/>
              </a:rPr>
              <a:t>(</a:t>
            </a:r>
            <a:r>
              <a:rPr lang="zh-CN" altLang="en-US" dirty="0" smtClean="0">
                <a:solidFill>
                  <a:srgbClr val="0070C0"/>
                </a:solidFill>
                <a:latin typeface="+mj-ea"/>
                <a:ea typeface="+mj-ea"/>
              </a:rPr>
              <a:t>与硬件厂商合作</a:t>
            </a:r>
            <a:r>
              <a:rPr lang="en-US" altLang="zh-CN" dirty="0" smtClean="0">
                <a:solidFill>
                  <a:srgbClr val="0070C0"/>
                </a:solidFill>
                <a:latin typeface="+mj-ea"/>
                <a:ea typeface="+mj-ea"/>
              </a:rPr>
              <a:t>)</a:t>
            </a:r>
            <a:endParaRPr lang="zh-CN" altLang="en-US" dirty="0" smtClean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96108" y="4545563"/>
            <a:ext cx="3071836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  <a:buFont typeface="Wingdings" pitchFamily="2" charset="2"/>
              <a:buChar char="ü"/>
            </a:pPr>
            <a:r>
              <a:rPr lang="zh-CN" altLang="en-US" sz="2000" dirty="0" smtClean="0">
                <a:latin typeface="+mj-ea"/>
                <a:ea typeface="+mj-ea"/>
              </a:rPr>
              <a:t> 软件评测机构</a:t>
            </a:r>
            <a:endParaRPr lang="en-US" altLang="zh-CN" sz="2000" dirty="0" smtClean="0">
              <a:latin typeface="+mj-ea"/>
              <a:ea typeface="+mj-ea"/>
            </a:endParaRPr>
          </a:p>
          <a:p>
            <a:pPr>
              <a:lnSpc>
                <a:spcPts val="2600"/>
              </a:lnSpc>
              <a:buFont typeface="Wingdings" pitchFamily="2" charset="2"/>
              <a:buChar char="ü"/>
            </a:pPr>
            <a:r>
              <a:rPr lang="zh-CN" altLang="en-US" sz="2000" dirty="0" smtClean="0">
                <a:latin typeface="+mj-ea"/>
                <a:ea typeface="+mj-ea"/>
              </a:rPr>
              <a:t> 软件</a:t>
            </a:r>
            <a:r>
              <a:rPr lang="zh-CN" altLang="en-US" sz="2000" dirty="0">
                <a:latin typeface="+mj-ea"/>
                <a:ea typeface="+mj-ea"/>
              </a:rPr>
              <a:t>园、孵化基地</a:t>
            </a:r>
          </a:p>
          <a:p>
            <a:pPr>
              <a:lnSpc>
                <a:spcPts val="2600"/>
              </a:lnSpc>
              <a:buFont typeface="Wingdings" pitchFamily="2" charset="2"/>
              <a:buChar char="ü"/>
            </a:pPr>
            <a:r>
              <a:rPr lang="zh-CN" altLang="en-US" sz="2000" dirty="0" smtClean="0">
                <a:latin typeface="+mj-ea"/>
                <a:ea typeface="+mj-ea"/>
              </a:rPr>
              <a:t> 集成商、基础软件厂商</a:t>
            </a:r>
            <a:endParaRPr lang="en-US" altLang="zh-CN" sz="2000" dirty="0" smtClean="0"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211960" y="4545563"/>
            <a:ext cx="4176464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  <a:buFont typeface="Wingdings" pitchFamily="2" charset="2"/>
              <a:buChar char="ü"/>
            </a:pPr>
            <a:r>
              <a:rPr lang="zh-CN" altLang="en-US" sz="2000" dirty="0" smtClean="0">
                <a:latin typeface="+mj-ea"/>
                <a:ea typeface="+mj-ea"/>
              </a:rPr>
              <a:t> 互联网企业</a:t>
            </a:r>
          </a:p>
          <a:p>
            <a:pPr>
              <a:lnSpc>
                <a:spcPts val="2600"/>
              </a:lnSpc>
              <a:buFont typeface="Wingdings" pitchFamily="2" charset="2"/>
              <a:buChar char="ü"/>
            </a:pPr>
            <a:r>
              <a:rPr lang="zh-CN" altLang="en-US" sz="2000" dirty="0" smtClean="0">
                <a:latin typeface="+mj-ea"/>
                <a:ea typeface="+mj-ea"/>
              </a:rPr>
              <a:t> 重要领域信息系统的业主单位</a:t>
            </a:r>
          </a:p>
          <a:p>
            <a:pPr>
              <a:lnSpc>
                <a:spcPts val="2600"/>
              </a:lnSpc>
              <a:buFont typeface="Wingdings" pitchFamily="2" charset="2"/>
              <a:buChar char="ü"/>
            </a:pPr>
            <a:r>
              <a:rPr lang="en-US" altLang="zh-CN" sz="2000" dirty="0" smtClean="0">
                <a:latin typeface="+mj-ea"/>
                <a:ea typeface="+mj-ea"/>
              </a:rPr>
              <a:t>...</a:t>
            </a:r>
          </a:p>
        </p:txBody>
      </p:sp>
      <p:sp>
        <p:nvSpPr>
          <p:cNvPr id="12" name="矩形 11"/>
          <p:cNvSpPr/>
          <p:nvPr/>
        </p:nvSpPr>
        <p:spPr>
          <a:xfrm>
            <a:off x="611560" y="3079468"/>
            <a:ext cx="23042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0070C0"/>
                </a:solidFill>
                <a:latin typeface="+mj-ea"/>
                <a:ea typeface="+mj-ea"/>
              </a:rPr>
              <a:t>独立安装软件</a:t>
            </a:r>
            <a:endParaRPr lang="en-US" altLang="zh-CN" sz="2000" b="1" dirty="0" smtClean="0">
              <a:solidFill>
                <a:srgbClr val="0070C0"/>
              </a:solidFill>
              <a:latin typeface="+mj-ea"/>
              <a:ea typeface="+mj-ea"/>
            </a:endParaRPr>
          </a:p>
        </p:txBody>
      </p:sp>
      <p:pic>
        <p:nvPicPr>
          <p:cNvPr id="13" name="Picture 2" descr="http://www.salihbal.net/wp-content/uploads/cloud_computing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269108" y="1708768"/>
            <a:ext cx="1144168" cy="1144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672582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574674" y="304800"/>
            <a:ext cx="8569325" cy="663575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Bench4Q——</a:t>
            </a:r>
            <a:r>
              <a:rPr lang="zh-CN" altLang="en-US" sz="3200" dirty="0" smtClean="0"/>
              <a:t>商业化程度</a:t>
            </a:r>
            <a:endParaRPr lang="zh-CN" altLang="en-US" sz="1600" dirty="0" smtClean="0"/>
          </a:p>
        </p:txBody>
      </p:sp>
      <p:sp>
        <p:nvSpPr>
          <p:cNvPr id="16" name="矩形 15"/>
          <p:cNvSpPr/>
          <p:nvPr/>
        </p:nvSpPr>
        <p:spPr>
          <a:xfrm>
            <a:off x="2915816" y="3068960"/>
            <a:ext cx="331236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0070C0"/>
                </a:solidFill>
                <a:latin typeface="+mj-ea"/>
                <a:ea typeface="+mj-ea"/>
              </a:rPr>
              <a:t>测试云</a:t>
            </a:r>
            <a:endParaRPr lang="en-US" altLang="zh-CN" sz="20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pPr algn="ctr"/>
            <a:r>
              <a:rPr lang="en-US" altLang="zh-CN" dirty="0">
                <a:solidFill>
                  <a:srgbClr val="0070C0"/>
                </a:solidFill>
                <a:latin typeface="+mj-ea"/>
                <a:ea typeface="+mj-ea"/>
              </a:rPr>
              <a:t>(</a:t>
            </a:r>
            <a:r>
              <a:rPr lang="zh-CN" altLang="en-US" dirty="0" smtClean="0">
                <a:solidFill>
                  <a:srgbClr val="0070C0"/>
                </a:solidFill>
                <a:latin typeface="+mj-ea"/>
                <a:ea typeface="+mj-ea"/>
              </a:rPr>
              <a:t>公共服务、企业内部服务</a:t>
            </a:r>
            <a:r>
              <a:rPr lang="en-US" altLang="zh-CN" dirty="0" smtClean="0">
                <a:solidFill>
                  <a:srgbClr val="0070C0"/>
                </a:solidFill>
                <a:latin typeface="+mj-ea"/>
                <a:ea typeface="+mj-ea"/>
              </a:rPr>
              <a:t>)</a:t>
            </a:r>
          </a:p>
        </p:txBody>
      </p:sp>
      <p:pic>
        <p:nvPicPr>
          <p:cNvPr id="17" name="Picture 2" descr="http://www.salihbal.net/wp-content/uploads/cloud_comput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5896" y="1359990"/>
            <a:ext cx="2232248" cy="1592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C:\Documents and Settings\otc\桌面\server_blade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3716" y="1359990"/>
            <a:ext cx="1704442" cy="1704442"/>
          </a:xfrm>
          <a:prstGeom prst="rect">
            <a:avLst/>
          </a:prstGeom>
          <a:noFill/>
        </p:spPr>
      </p:pic>
      <p:sp>
        <p:nvSpPr>
          <p:cNvPr id="19" name="矩形 18"/>
          <p:cNvSpPr/>
          <p:nvPr/>
        </p:nvSpPr>
        <p:spPr>
          <a:xfrm>
            <a:off x="611560" y="3079468"/>
            <a:ext cx="23042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0070C0"/>
                </a:solidFill>
                <a:latin typeface="+mj-ea"/>
                <a:ea typeface="+mj-ea"/>
              </a:rPr>
              <a:t>独立安装软件</a:t>
            </a:r>
            <a:endParaRPr lang="en-US" altLang="zh-CN" sz="2000" b="1" dirty="0" smtClean="0">
              <a:solidFill>
                <a:srgbClr val="0070C0"/>
              </a:solidFill>
              <a:latin typeface="+mj-ea"/>
              <a:ea typeface="+mj-ea"/>
            </a:endParaRPr>
          </a:p>
        </p:txBody>
      </p:sp>
      <p:pic>
        <p:nvPicPr>
          <p:cNvPr id="20" name="Picture 2" descr="http://www.salihbal.net/wp-content/uploads/cloud_computing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269108" y="1708768"/>
            <a:ext cx="1144168" cy="1144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圆角矩形标注 1"/>
          <p:cNvSpPr/>
          <p:nvPr/>
        </p:nvSpPr>
        <p:spPr bwMode="gray">
          <a:xfrm>
            <a:off x="5816536" y="4869160"/>
            <a:ext cx="2818801" cy="720080"/>
          </a:xfrm>
          <a:prstGeom prst="wedgeRoundRectCallout">
            <a:avLst>
              <a:gd name="adj1" fmla="val -76769"/>
              <a:gd name="adj2" fmla="val -219164"/>
              <a:gd name="adj3" fmla="val 16667"/>
            </a:avLst>
          </a:prstGeom>
          <a:solidFill>
            <a:schemeClr val="accent3">
              <a:lumMod val="65000"/>
            </a:schemeClr>
          </a:solidFill>
          <a:ln w="19050" cap="rnd" algn="ctr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itchFamily="34" charset="-122"/>
              </a:rPr>
              <a:t>正在向京东云擎迁移，</a:t>
            </a:r>
            <a:endParaRPr lang="en-US" altLang="zh-CN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微软雅黑" pitchFamily="34" charset="-122"/>
            </a:endParaRPr>
          </a:p>
          <a:p>
            <a:pPr algn="ctr"/>
            <a:r>
              <a:rPr lang="zh-CN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itchFamily="34" charset="-122"/>
              </a:rPr>
              <a:t>开放一个测试版本</a:t>
            </a:r>
            <a:endParaRPr lang="zh-CN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微软雅黑" pitchFamily="34" charset="-122"/>
            </a:endParaRPr>
          </a:p>
        </p:txBody>
      </p:sp>
      <p:sp>
        <p:nvSpPr>
          <p:cNvPr id="21" name="圆角矩形标注 20"/>
          <p:cNvSpPr/>
          <p:nvPr/>
        </p:nvSpPr>
        <p:spPr bwMode="gray">
          <a:xfrm>
            <a:off x="1269108" y="4869160"/>
            <a:ext cx="2818801" cy="720080"/>
          </a:xfrm>
          <a:prstGeom prst="wedgeRoundRectCallout">
            <a:avLst>
              <a:gd name="adj1" fmla="val -39169"/>
              <a:gd name="adj2" fmla="val -242252"/>
              <a:gd name="adj3" fmla="val 16667"/>
            </a:avLst>
          </a:prstGeom>
          <a:solidFill>
            <a:schemeClr val="accent1">
              <a:lumMod val="75000"/>
            </a:schemeClr>
          </a:solidFill>
          <a:ln w="19050" cap="rnd" algn="ctr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itchFamily="34" charset="-122"/>
              </a:rPr>
              <a:t>向苏州、中软等提供</a:t>
            </a:r>
            <a:endParaRPr lang="zh-CN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180127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hlink"/>
        </a:solidFill>
        <a:ln w="19050" cap="rnd" algn="ctr">
          <a:solidFill>
            <a:srgbClr val="FFFFFF"/>
          </a:solidFill>
          <a:miter lim="800000"/>
          <a:headEnd/>
          <a:tailEnd/>
        </a:ln>
        <a:effectLst/>
      </a:spPr>
      <a:bodyPr wrap="none" anchor="ctr"/>
      <a:lstStyle>
        <a:defPPr algn="ctr">
          <a:defRPr sz="2400">
            <a:solidFill>
              <a:schemeClr val="bg1"/>
            </a:solidFill>
            <a:effectLst>
              <a:outerShdw blurRad="38100" dist="38100" dir="2700000" algn="tl">
                <a:srgbClr val="000000"/>
              </a:outerShdw>
            </a:effectLst>
            <a:ea typeface="微软雅黑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3300"/>
          </a:buClr>
          <a:buSzPct val="75000"/>
          <a:buFont typeface="Wingdings" pitchFamily="2" charset="2"/>
          <a:buChar char="p"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Verdana" pitchFamily="34" charset="0"/>
            <a:ea typeface="楷体_GB2312" pitchFamily="49" charset="-122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544359</TotalTime>
  <Words>906</Words>
  <Application>Microsoft Office PowerPoint</Application>
  <PresentationFormat>全屏显示(4:3)</PresentationFormat>
  <Paragraphs>171</Paragraphs>
  <Slides>15</Slides>
  <Notes>10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0" baseType="lpstr">
      <vt:lpstr>方正姚体</vt:lpstr>
      <vt:lpstr>黑体</vt:lpstr>
      <vt:lpstr>楷体_GB2312</vt:lpstr>
      <vt:lpstr>宋体</vt:lpstr>
      <vt:lpstr>宋体</vt:lpstr>
      <vt:lpstr>微软雅黑</vt:lpstr>
      <vt:lpstr>Arial</vt:lpstr>
      <vt:lpstr>Calibri</vt:lpstr>
      <vt:lpstr>Franklin Gothic Book</vt:lpstr>
      <vt:lpstr>Franklin Gothic Medium</vt:lpstr>
      <vt:lpstr>Times New Roman</vt:lpstr>
      <vt:lpstr>Verdana</vt:lpstr>
      <vt:lpstr>Wingdings</vt:lpstr>
      <vt:lpstr>Profile</vt:lpstr>
      <vt:lpstr>Visio</vt:lpstr>
      <vt:lpstr>互联网时代需求更为迫切</vt:lpstr>
      <vt:lpstr>系统需求</vt:lpstr>
      <vt:lpstr>国内外现状</vt:lpstr>
      <vt:lpstr>系统目标</vt:lpstr>
      <vt:lpstr>Bench4Q——Road Map</vt:lpstr>
      <vt:lpstr>技术挑战</vt:lpstr>
      <vt:lpstr>系统架构 </vt:lpstr>
      <vt:lpstr>Bench4Q研制进展</vt:lpstr>
      <vt:lpstr>Bench4Q研制进展——各模块情况</vt:lpstr>
      <vt:lpstr>Bench4Q研制进展——脚本录编</vt:lpstr>
      <vt:lpstr>Bench4Q研制进展——测试场景设计</vt:lpstr>
      <vt:lpstr>Bench4Q研制进展——负载发生</vt:lpstr>
      <vt:lpstr>Bench4Q研制进展——测试结果展示、分析</vt:lpstr>
      <vt:lpstr>Bench4Q——商业模式和应用前景</vt:lpstr>
      <vt:lpstr>Bench4Q——商业化程度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coderfengyun</dc:creator>
  <cp:lastModifiedBy>tienan chen</cp:lastModifiedBy>
  <cp:revision>1700</cp:revision>
  <dcterms:modified xsi:type="dcterms:W3CDTF">2014-01-10T09:44:26Z</dcterms:modified>
</cp:coreProperties>
</file>