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84" r:id="rId5"/>
    <p:sldId id="285" r:id="rId6"/>
    <p:sldId id="286" r:id="rId7"/>
    <p:sldId id="287" r:id="rId8"/>
    <p:sldId id="288" r:id="rId9"/>
    <p:sldId id="289" r:id="rId10"/>
    <p:sldId id="291" r:id="rId11"/>
    <p:sldId id="261" r:id="rId12"/>
    <p:sldId id="302" r:id="rId13"/>
    <p:sldId id="303" r:id="rId14"/>
    <p:sldId id="304" r:id="rId15"/>
    <p:sldId id="305" r:id="rId16"/>
    <p:sldId id="306" r:id="rId17"/>
    <p:sldId id="307" r:id="rId18"/>
    <p:sldId id="308" r:id="rId19"/>
    <p:sldId id="301" r:id="rId20"/>
    <p:sldId id="292" r:id="rId21"/>
    <p:sldId id="293" r:id="rId22"/>
    <p:sldId id="294" r:id="rId23"/>
    <p:sldId id="295" r:id="rId24"/>
    <p:sldId id="296" r:id="rId25"/>
    <p:sldId id="297" r:id="rId26"/>
    <p:sldId id="298" r:id="rId27"/>
    <p:sldId id="299" r:id="rId28"/>
    <p:sldId id="300" r:id="rId29"/>
    <p:sldId id="274" r:id="rId30"/>
    <p:sldId id="279" r:id="rId31"/>
    <p:sldId id="260" r:id="rId3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BC99"/>
    <a:srgbClr val="C94643"/>
    <a:srgbClr val="56BCBA"/>
    <a:srgbClr val="FF7C80"/>
    <a:srgbClr val="CCECFF"/>
    <a:srgbClr val="43CCC9"/>
    <a:srgbClr val="B30D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324" autoAdjust="0"/>
    <p:restoredTop sz="94612" autoAdjust="0"/>
  </p:normalViewPr>
  <p:slideViewPr>
    <p:cSldViewPr>
      <p:cViewPr varScale="1">
        <p:scale>
          <a:sx n="72" d="100"/>
          <a:sy n="72" d="100"/>
        </p:scale>
        <p:origin x="113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B2934F4-25BF-4C47-AE85-38BA7BA952B6}" type="doc">
      <dgm:prSet loTypeId="urn:microsoft.com/office/officeart/2005/8/layout/orgChart1" loCatId="hierarchy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E09FC0DB-E098-46BF-8A50-1A3C6615083E}">
      <dgm:prSet phldrT="[文本]"/>
      <dgm:spPr/>
      <dgm:t>
        <a:bodyPr/>
        <a:lstStyle/>
        <a:p>
          <a:r>
            <a:rPr lang="zh-CN" altLang="en-US" dirty="0"/>
            <a:t>功能描述</a:t>
          </a:r>
        </a:p>
      </dgm:t>
    </dgm:pt>
    <dgm:pt modelId="{5CBDFDDE-D828-4038-B63A-AF9249CC390C}" type="parTrans" cxnId="{8E13EE5E-C25F-4A98-8BDA-958F2BCD9096}">
      <dgm:prSet/>
      <dgm:spPr/>
      <dgm:t>
        <a:bodyPr/>
        <a:lstStyle/>
        <a:p>
          <a:endParaRPr lang="zh-CN" altLang="en-US"/>
        </a:p>
      </dgm:t>
    </dgm:pt>
    <dgm:pt modelId="{5C90022F-20AC-449C-93BA-0AEF763562D1}" type="sibTrans" cxnId="{8E13EE5E-C25F-4A98-8BDA-958F2BCD9096}">
      <dgm:prSet/>
      <dgm:spPr/>
      <dgm:t>
        <a:bodyPr/>
        <a:lstStyle/>
        <a:p>
          <a:endParaRPr lang="zh-CN" altLang="en-US"/>
        </a:p>
      </dgm:t>
    </dgm:pt>
    <dgm:pt modelId="{56FB5636-4F3C-4FC1-81C4-60F731C7BECE}" type="asst">
      <dgm:prSet phldrT="[文本]"/>
      <dgm:spPr/>
      <dgm:t>
        <a:bodyPr/>
        <a:lstStyle/>
        <a:p>
          <a:r>
            <a:rPr lang="zh-CN" altLang="en-US" dirty="0"/>
            <a:t>软件功能描述</a:t>
          </a:r>
          <a:endParaRPr lang="en-US" altLang="zh-CN" dirty="0"/>
        </a:p>
        <a:p>
          <a:r>
            <a:rPr lang="zh-CN" altLang="en-US" dirty="0"/>
            <a:t>（顺序图）</a:t>
          </a:r>
        </a:p>
      </dgm:t>
    </dgm:pt>
    <dgm:pt modelId="{533A1D22-7DEF-41C5-A173-248314649904}" type="parTrans" cxnId="{DCF7CD0A-7A67-4C95-BAFE-C466573322C6}">
      <dgm:prSet/>
      <dgm:spPr/>
      <dgm:t>
        <a:bodyPr/>
        <a:lstStyle/>
        <a:p>
          <a:endParaRPr lang="zh-CN" altLang="en-US"/>
        </a:p>
      </dgm:t>
    </dgm:pt>
    <dgm:pt modelId="{A2708A86-8076-4BBF-BC10-B0F753CE35BB}" type="sibTrans" cxnId="{DCF7CD0A-7A67-4C95-BAFE-C466573322C6}">
      <dgm:prSet/>
      <dgm:spPr/>
      <dgm:t>
        <a:bodyPr/>
        <a:lstStyle/>
        <a:p>
          <a:endParaRPr lang="zh-CN" altLang="en-US"/>
        </a:p>
      </dgm:t>
    </dgm:pt>
    <dgm:pt modelId="{66EE02C9-07E5-4168-A997-A3FBF18AB6AC}">
      <dgm:prSet phldrT="[文本]"/>
      <dgm:spPr/>
      <dgm:t>
        <a:bodyPr/>
        <a:lstStyle/>
        <a:p>
          <a:r>
            <a:rPr lang="zh-CN" altLang="en-US" dirty="0"/>
            <a:t>系统结构</a:t>
          </a:r>
        </a:p>
      </dgm:t>
    </dgm:pt>
    <dgm:pt modelId="{73B5A6A1-1667-4B1E-A650-C813424C78CA}" type="parTrans" cxnId="{B13D8B4B-B7A5-48BA-9C72-7F856CA12FA7}">
      <dgm:prSet/>
      <dgm:spPr/>
      <dgm:t>
        <a:bodyPr/>
        <a:lstStyle/>
        <a:p>
          <a:endParaRPr lang="zh-CN" altLang="en-US"/>
        </a:p>
      </dgm:t>
    </dgm:pt>
    <dgm:pt modelId="{FF85D8BF-99C7-42B4-9A35-65456C9D519E}" type="sibTrans" cxnId="{B13D8B4B-B7A5-48BA-9C72-7F856CA12FA7}">
      <dgm:prSet/>
      <dgm:spPr/>
      <dgm:t>
        <a:bodyPr/>
        <a:lstStyle/>
        <a:p>
          <a:endParaRPr lang="zh-CN" altLang="en-US"/>
        </a:p>
      </dgm:t>
    </dgm:pt>
    <dgm:pt modelId="{FDC69DCD-D8EE-4A7A-B778-6AF772E600F2}">
      <dgm:prSet phldrT="[文本]"/>
      <dgm:spPr/>
      <dgm:t>
        <a:bodyPr/>
        <a:lstStyle/>
        <a:p>
          <a:r>
            <a:rPr lang="zh-CN" altLang="en-US" dirty="0"/>
            <a:t>用例功能</a:t>
          </a:r>
          <a:endParaRPr lang="en-US" altLang="zh-CN" dirty="0"/>
        </a:p>
        <a:p>
          <a:r>
            <a:rPr lang="zh-CN" altLang="en-US" dirty="0"/>
            <a:t>描述</a:t>
          </a:r>
        </a:p>
      </dgm:t>
    </dgm:pt>
    <dgm:pt modelId="{09362A6B-C1A6-4D91-B74D-CD717B3EE876}" type="parTrans" cxnId="{294F522F-F47B-411A-B969-4C0CEAF90212}">
      <dgm:prSet/>
      <dgm:spPr/>
      <dgm:t>
        <a:bodyPr/>
        <a:lstStyle/>
        <a:p>
          <a:endParaRPr lang="zh-CN" altLang="en-US"/>
        </a:p>
      </dgm:t>
    </dgm:pt>
    <dgm:pt modelId="{12F06B48-37AE-42EC-BE2F-D4946ECBBF57}" type="sibTrans" cxnId="{294F522F-F47B-411A-B969-4C0CEAF90212}">
      <dgm:prSet/>
      <dgm:spPr/>
      <dgm:t>
        <a:bodyPr/>
        <a:lstStyle/>
        <a:p>
          <a:endParaRPr lang="zh-CN" altLang="en-US"/>
        </a:p>
      </dgm:t>
    </dgm:pt>
    <dgm:pt modelId="{CF07EF54-9769-43BC-8015-6CE761E7D25D}" type="asst">
      <dgm:prSet phldrT="[文本]"/>
      <dgm:spPr/>
      <dgm:t>
        <a:bodyPr/>
        <a:lstStyle/>
        <a:p>
          <a:r>
            <a:rPr lang="zh-CN" altLang="en-US" dirty="0"/>
            <a:t>主流程描述</a:t>
          </a:r>
          <a:endParaRPr lang="en-US" altLang="zh-CN" dirty="0"/>
        </a:p>
        <a:p>
          <a:r>
            <a:rPr lang="zh-CN" altLang="en-US" dirty="0"/>
            <a:t>（流程图）</a:t>
          </a:r>
        </a:p>
      </dgm:t>
    </dgm:pt>
    <dgm:pt modelId="{037838C6-52FB-4ED7-8A88-8C1C50730A7B}" type="parTrans" cxnId="{7290136D-9045-4F48-A5EA-248959D817EA}">
      <dgm:prSet/>
      <dgm:spPr/>
      <dgm:t>
        <a:bodyPr/>
        <a:lstStyle/>
        <a:p>
          <a:endParaRPr lang="zh-CN" altLang="en-US"/>
        </a:p>
      </dgm:t>
    </dgm:pt>
    <dgm:pt modelId="{F318CB1E-DCFB-41AE-BA38-67CBCE995743}" type="sibTrans" cxnId="{7290136D-9045-4F48-A5EA-248959D817EA}">
      <dgm:prSet/>
      <dgm:spPr/>
      <dgm:t>
        <a:bodyPr/>
        <a:lstStyle/>
        <a:p>
          <a:endParaRPr lang="zh-CN" altLang="en-US"/>
        </a:p>
      </dgm:t>
    </dgm:pt>
    <dgm:pt modelId="{F65C1368-FEBB-421D-B2B2-4D20C0CEE18D}">
      <dgm:prSet/>
      <dgm:spPr/>
      <dgm:t>
        <a:bodyPr/>
        <a:lstStyle/>
        <a:p>
          <a:r>
            <a:rPr lang="zh-CN" altLang="en-US" dirty="0"/>
            <a:t>系统结构图</a:t>
          </a:r>
        </a:p>
      </dgm:t>
    </dgm:pt>
    <dgm:pt modelId="{503D200E-7946-42AC-8221-018B760D6600}" type="parTrans" cxnId="{72D8FC17-853E-40A3-B678-327FDABB1EBC}">
      <dgm:prSet/>
      <dgm:spPr/>
      <dgm:t>
        <a:bodyPr/>
        <a:lstStyle/>
        <a:p>
          <a:endParaRPr lang="zh-CN" altLang="en-US"/>
        </a:p>
      </dgm:t>
    </dgm:pt>
    <dgm:pt modelId="{9BA34E5E-11C5-4771-9D8E-CF5089BC234F}" type="sibTrans" cxnId="{72D8FC17-853E-40A3-B678-327FDABB1EBC}">
      <dgm:prSet/>
      <dgm:spPr/>
      <dgm:t>
        <a:bodyPr/>
        <a:lstStyle/>
        <a:p>
          <a:endParaRPr lang="zh-CN" altLang="en-US"/>
        </a:p>
      </dgm:t>
    </dgm:pt>
    <dgm:pt modelId="{EEF43D49-5E43-4EA9-BBAE-7B4508E0C5BB}">
      <dgm:prSet/>
      <dgm:spPr/>
      <dgm:t>
        <a:bodyPr/>
        <a:lstStyle/>
        <a:p>
          <a:r>
            <a:rPr lang="zh-CN" altLang="en-US" dirty="0"/>
            <a:t>系统用例图</a:t>
          </a:r>
        </a:p>
      </dgm:t>
    </dgm:pt>
    <dgm:pt modelId="{402E83BD-AA9E-478B-AEED-B87DB739B68A}" type="parTrans" cxnId="{1A95D094-25CC-4800-918B-B3040C56EAFF}">
      <dgm:prSet/>
      <dgm:spPr/>
      <dgm:t>
        <a:bodyPr/>
        <a:lstStyle/>
        <a:p>
          <a:endParaRPr lang="zh-CN" altLang="en-US"/>
        </a:p>
      </dgm:t>
    </dgm:pt>
    <dgm:pt modelId="{918B60AE-7040-4E99-90A3-CF49040A99B2}" type="sibTrans" cxnId="{1A95D094-25CC-4800-918B-B3040C56EAFF}">
      <dgm:prSet/>
      <dgm:spPr/>
      <dgm:t>
        <a:bodyPr/>
        <a:lstStyle/>
        <a:p>
          <a:endParaRPr lang="zh-CN" altLang="en-US"/>
        </a:p>
      </dgm:t>
    </dgm:pt>
    <dgm:pt modelId="{C205747F-7F02-44D9-9EF1-71B53E29A21E}">
      <dgm:prSet/>
      <dgm:spPr/>
      <dgm:t>
        <a:bodyPr/>
        <a:lstStyle/>
        <a:p>
          <a:r>
            <a:rPr lang="zh-CN" altLang="en-US" dirty="0"/>
            <a:t>用例描述表</a:t>
          </a:r>
        </a:p>
      </dgm:t>
    </dgm:pt>
    <dgm:pt modelId="{B90543BA-03C3-42E8-8099-81F5B2DEA70A}" type="parTrans" cxnId="{7B529428-ECBC-40A9-A99A-807E6272B1C0}">
      <dgm:prSet/>
      <dgm:spPr/>
      <dgm:t>
        <a:bodyPr/>
        <a:lstStyle/>
        <a:p>
          <a:endParaRPr lang="zh-CN" altLang="en-US"/>
        </a:p>
      </dgm:t>
    </dgm:pt>
    <dgm:pt modelId="{8AB4E5F6-92EA-45B9-ACDB-B52C1E03AA96}" type="sibTrans" cxnId="{7B529428-ECBC-40A9-A99A-807E6272B1C0}">
      <dgm:prSet/>
      <dgm:spPr/>
      <dgm:t>
        <a:bodyPr/>
        <a:lstStyle/>
        <a:p>
          <a:endParaRPr lang="zh-CN" altLang="en-US"/>
        </a:p>
      </dgm:t>
    </dgm:pt>
    <dgm:pt modelId="{FEA5EE50-E646-470C-922A-907D3EC5CE12}">
      <dgm:prSet/>
      <dgm:spPr/>
      <dgm:t>
        <a:bodyPr/>
        <a:lstStyle/>
        <a:p>
          <a:r>
            <a:rPr lang="zh-CN" altLang="en-US" dirty="0"/>
            <a:t>用例顺序图</a:t>
          </a:r>
        </a:p>
      </dgm:t>
    </dgm:pt>
    <dgm:pt modelId="{D1DB8FB6-CD2C-4581-B200-033CB0D60956}" type="parTrans" cxnId="{2AA97B10-949D-4437-A87C-6661E20B3B7F}">
      <dgm:prSet/>
      <dgm:spPr/>
      <dgm:t>
        <a:bodyPr/>
        <a:lstStyle/>
        <a:p>
          <a:endParaRPr lang="zh-CN" altLang="en-US"/>
        </a:p>
      </dgm:t>
    </dgm:pt>
    <dgm:pt modelId="{7FF4A1B9-5ED6-46A7-A7C8-4EBEDC3D1B63}" type="sibTrans" cxnId="{2AA97B10-949D-4437-A87C-6661E20B3B7F}">
      <dgm:prSet/>
      <dgm:spPr/>
      <dgm:t>
        <a:bodyPr/>
        <a:lstStyle/>
        <a:p>
          <a:endParaRPr lang="zh-CN" altLang="en-US"/>
        </a:p>
      </dgm:t>
    </dgm:pt>
    <dgm:pt modelId="{42E092E2-2C75-490E-86D9-6A0C18247BA6}" type="pres">
      <dgm:prSet presAssocID="{2B2934F4-25BF-4C47-AE85-38BA7BA952B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4AD46B6-5010-4B68-B822-9D68453D9EE8}" type="pres">
      <dgm:prSet presAssocID="{E09FC0DB-E098-46BF-8A50-1A3C6615083E}" presName="hierRoot1" presStyleCnt="0">
        <dgm:presLayoutVars>
          <dgm:hierBranch val="init"/>
        </dgm:presLayoutVars>
      </dgm:prSet>
      <dgm:spPr/>
    </dgm:pt>
    <dgm:pt modelId="{58F4B7FC-BAAE-40CF-9417-2FA06F57A2F6}" type="pres">
      <dgm:prSet presAssocID="{E09FC0DB-E098-46BF-8A50-1A3C6615083E}" presName="rootComposite1" presStyleCnt="0"/>
      <dgm:spPr/>
    </dgm:pt>
    <dgm:pt modelId="{AA606685-55BC-433A-BE68-19CCC75DFDD5}" type="pres">
      <dgm:prSet presAssocID="{E09FC0DB-E098-46BF-8A50-1A3C6615083E}" presName="rootText1" presStyleLbl="node0" presStyleIdx="0" presStyleCnt="1">
        <dgm:presLayoutVars>
          <dgm:chPref val="3"/>
        </dgm:presLayoutVars>
      </dgm:prSet>
      <dgm:spPr/>
    </dgm:pt>
    <dgm:pt modelId="{04D2092F-9372-461B-8930-C6BB155F8BE8}" type="pres">
      <dgm:prSet presAssocID="{E09FC0DB-E098-46BF-8A50-1A3C6615083E}" presName="rootConnector1" presStyleLbl="node1" presStyleIdx="0" presStyleCnt="0"/>
      <dgm:spPr/>
    </dgm:pt>
    <dgm:pt modelId="{1B8D05F0-B468-4BC3-95D0-743FDBFCFEEA}" type="pres">
      <dgm:prSet presAssocID="{E09FC0DB-E098-46BF-8A50-1A3C6615083E}" presName="hierChild2" presStyleCnt="0"/>
      <dgm:spPr/>
    </dgm:pt>
    <dgm:pt modelId="{157A5A59-9B5F-45CD-AE42-EE3D9BA770B8}" type="pres">
      <dgm:prSet presAssocID="{73B5A6A1-1667-4B1E-A650-C813424C78CA}" presName="Name37" presStyleLbl="parChTrans1D2" presStyleIdx="0" presStyleCnt="4"/>
      <dgm:spPr/>
    </dgm:pt>
    <dgm:pt modelId="{F7473F0F-6FF5-4A04-9ACA-93DEFCA0FCEB}" type="pres">
      <dgm:prSet presAssocID="{66EE02C9-07E5-4168-A997-A3FBF18AB6AC}" presName="hierRoot2" presStyleCnt="0">
        <dgm:presLayoutVars>
          <dgm:hierBranch/>
        </dgm:presLayoutVars>
      </dgm:prSet>
      <dgm:spPr/>
    </dgm:pt>
    <dgm:pt modelId="{6E1B3214-9BA4-445A-9673-A63DE648DA3B}" type="pres">
      <dgm:prSet presAssocID="{66EE02C9-07E5-4168-A997-A3FBF18AB6AC}" presName="rootComposite" presStyleCnt="0"/>
      <dgm:spPr/>
    </dgm:pt>
    <dgm:pt modelId="{126B359E-DF5C-44B0-B5B9-80EA4D3D5D52}" type="pres">
      <dgm:prSet presAssocID="{66EE02C9-07E5-4168-A997-A3FBF18AB6AC}" presName="rootText" presStyleLbl="node2" presStyleIdx="0" presStyleCnt="2">
        <dgm:presLayoutVars>
          <dgm:chPref val="3"/>
        </dgm:presLayoutVars>
      </dgm:prSet>
      <dgm:spPr/>
    </dgm:pt>
    <dgm:pt modelId="{C69F2326-97A1-4895-BBB7-95D2DEA77BCA}" type="pres">
      <dgm:prSet presAssocID="{66EE02C9-07E5-4168-A997-A3FBF18AB6AC}" presName="rootConnector" presStyleLbl="node2" presStyleIdx="0" presStyleCnt="2"/>
      <dgm:spPr/>
    </dgm:pt>
    <dgm:pt modelId="{CEF3B1B6-057D-4851-8252-8A699A86E0A6}" type="pres">
      <dgm:prSet presAssocID="{66EE02C9-07E5-4168-A997-A3FBF18AB6AC}" presName="hierChild4" presStyleCnt="0"/>
      <dgm:spPr/>
    </dgm:pt>
    <dgm:pt modelId="{CCDC9A21-0D43-40F9-B19A-3F19B5E307B3}" type="pres">
      <dgm:prSet presAssocID="{503D200E-7946-42AC-8221-018B760D6600}" presName="Name35" presStyleLbl="parChTrans1D3" presStyleIdx="0" presStyleCnt="4"/>
      <dgm:spPr/>
    </dgm:pt>
    <dgm:pt modelId="{4BEDDB98-3EE0-4733-B02C-44069A940DD0}" type="pres">
      <dgm:prSet presAssocID="{F65C1368-FEBB-421D-B2B2-4D20C0CEE18D}" presName="hierRoot2" presStyleCnt="0">
        <dgm:presLayoutVars>
          <dgm:hierBranch val="init"/>
        </dgm:presLayoutVars>
      </dgm:prSet>
      <dgm:spPr/>
    </dgm:pt>
    <dgm:pt modelId="{79B90584-39C8-4E46-A6EC-EA6210E61053}" type="pres">
      <dgm:prSet presAssocID="{F65C1368-FEBB-421D-B2B2-4D20C0CEE18D}" presName="rootComposite" presStyleCnt="0"/>
      <dgm:spPr/>
    </dgm:pt>
    <dgm:pt modelId="{AFF4CC71-DB31-47D2-871C-4C5ACC88EF7C}" type="pres">
      <dgm:prSet presAssocID="{F65C1368-FEBB-421D-B2B2-4D20C0CEE18D}" presName="rootText" presStyleLbl="node3" presStyleIdx="0" presStyleCnt="4">
        <dgm:presLayoutVars>
          <dgm:chPref val="3"/>
        </dgm:presLayoutVars>
      </dgm:prSet>
      <dgm:spPr/>
    </dgm:pt>
    <dgm:pt modelId="{383D5027-B990-41A6-BD06-E17CC7E9854D}" type="pres">
      <dgm:prSet presAssocID="{F65C1368-FEBB-421D-B2B2-4D20C0CEE18D}" presName="rootConnector" presStyleLbl="node3" presStyleIdx="0" presStyleCnt="4"/>
      <dgm:spPr/>
    </dgm:pt>
    <dgm:pt modelId="{6F4974FA-A313-4277-B0CD-BEBB86416D6E}" type="pres">
      <dgm:prSet presAssocID="{F65C1368-FEBB-421D-B2B2-4D20C0CEE18D}" presName="hierChild4" presStyleCnt="0"/>
      <dgm:spPr/>
    </dgm:pt>
    <dgm:pt modelId="{6E8DE2A1-D809-449C-8142-BF23B297A8A7}" type="pres">
      <dgm:prSet presAssocID="{F65C1368-FEBB-421D-B2B2-4D20C0CEE18D}" presName="hierChild5" presStyleCnt="0"/>
      <dgm:spPr/>
    </dgm:pt>
    <dgm:pt modelId="{BD7C32EB-5399-4938-9B44-72446165DB59}" type="pres">
      <dgm:prSet presAssocID="{402E83BD-AA9E-478B-AEED-B87DB739B68A}" presName="Name35" presStyleLbl="parChTrans1D3" presStyleIdx="1" presStyleCnt="4"/>
      <dgm:spPr/>
    </dgm:pt>
    <dgm:pt modelId="{150CA98E-51B3-4131-AFF5-C2C2EC0488E5}" type="pres">
      <dgm:prSet presAssocID="{EEF43D49-5E43-4EA9-BBAE-7B4508E0C5BB}" presName="hierRoot2" presStyleCnt="0">
        <dgm:presLayoutVars>
          <dgm:hierBranch val="init"/>
        </dgm:presLayoutVars>
      </dgm:prSet>
      <dgm:spPr/>
    </dgm:pt>
    <dgm:pt modelId="{823AFFB4-7953-416A-9D84-DB5B3E0212E2}" type="pres">
      <dgm:prSet presAssocID="{EEF43D49-5E43-4EA9-BBAE-7B4508E0C5BB}" presName="rootComposite" presStyleCnt="0"/>
      <dgm:spPr/>
    </dgm:pt>
    <dgm:pt modelId="{E1C60B43-C9B2-4BFB-8B62-2C162874E37E}" type="pres">
      <dgm:prSet presAssocID="{EEF43D49-5E43-4EA9-BBAE-7B4508E0C5BB}" presName="rootText" presStyleLbl="node3" presStyleIdx="1" presStyleCnt="4">
        <dgm:presLayoutVars>
          <dgm:chPref val="3"/>
        </dgm:presLayoutVars>
      </dgm:prSet>
      <dgm:spPr/>
    </dgm:pt>
    <dgm:pt modelId="{7AEE7BC4-1357-4460-B738-6C62C1F8DC07}" type="pres">
      <dgm:prSet presAssocID="{EEF43D49-5E43-4EA9-BBAE-7B4508E0C5BB}" presName="rootConnector" presStyleLbl="node3" presStyleIdx="1" presStyleCnt="4"/>
      <dgm:spPr/>
    </dgm:pt>
    <dgm:pt modelId="{809ACB1D-5817-49C6-9191-E03B76C35222}" type="pres">
      <dgm:prSet presAssocID="{EEF43D49-5E43-4EA9-BBAE-7B4508E0C5BB}" presName="hierChild4" presStyleCnt="0"/>
      <dgm:spPr/>
    </dgm:pt>
    <dgm:pt modelId="{9C8835EC-F36E-40EA-84FF-6745A882A27E}" type="pres">
      <dgm:prSet presAssocID="{EEF43D49-5E43-4EA9-BBAE-7B4508E0C5BB}" presName="hierChild5" presStyleCnt="0"/>
      <dgm:spPr/>
    </dgm:pt>
    <dgm:pt modelId="{97C4C643-81B0-4947-B277-465C39B24555}" type="pres">
      <dgm:prSet presAssocID="{66EE02C9-07E5-4168-A997-A3FBF18AB6AC}" presName="hierChild5" presStyleCnt="0"/>
      <dgm:spPr/>
    </dgm:pt>
    <dgm:pt modelId="{55CE363C-54A3-4111-A05D-E1042AB9C2C8}" type="pres">
      <dgm:prSet presAssocID="{09362A6B-C1A6-4D91-B74D-CD717B3EE876}" presName="Name37" presStyleLbl="parChTrans1D2" presStyleIdx="1" presStyleCnt="4"/>
      <dgm:spPr/>
    </dgm:pt>
    <dgm:pt modelId="{BB70F2A0-0D31-48A6-8A5F-C561AF00BF1C}" type="pres">
      <dgm:prSet presAssocID="{FDC69DCD-D8EE-4A7A-B778-6AF772E600F2}" presName="hierRoot2" presStyleCnt="0">
        <dgm:presLayoutVars>
          <dgm:hierBranch val="init"/>
        </dgm:presLayoutVars>
      </dgm:prSet>
      <dgm:spPr/>
    </dgm:pt>
    <dgm:pt modelId="{5A742444-AA39-463B-885B-F1302B58E1D6}" type="pres">
      <dgm:prSet presAssocID="{FDC69DCD-D8EE-4A7A-B778-6AF772E600F2}" presName="rootComposite" presStyleCnt="0"/>
      <dgm:spPr/>
    </dgm:pt>
    <dgm:pt modelId="{258D1F5A-1D86-4BF9-A7F4-6721D4AE6717}" type="pres">
      <dgm:prSet presAssocID="{FDC69DCD-D8EE-4A7A-B778-6AF772E600F2}" presName="rootText" presStyleLbl="node2" presStyleIdx="1" presStyleCnt="2">
        <dgm:presLayoutVars>
          <dgm:chPref val="3"/>
        </dgm:presLayoutVars>
      </dgm:prSet>
      <dgm:spPr/>
    </dgm:pt>
    <dgm:pt modelId="{C1FBB887-2417-424B-8108-AD03BC65A842}" type="pres">
      <dgm:prSet presAssocID="{FDC69DCD-D8EE-4A7A-B778-6AF772E600F2}" presName="rootConnector" presStyleLbl="node2" presStyleIdx="1" presStyleCnt="2"/>
      <dgm:spPr/>
    </dgm:pt>
    <dgm:pt modelId="{14E59B88-13B3-4F43-921D-B2FD78D9BB26}" type="pres">
      <dgm:prSet presAssocID="{FDC69DCD-D8EE-4A7A-B778-6AF772E600F2}" presName="hierChild4" presStyleCnt="0"/>
      <dgm:spPr/>
    </dgm:pt>
    <dgm:pt modelId="{35721E7E-EA5A-4F2F-99EA-E1178AFDB6D5}" type="pres">
      <dgm:prSet presAssocID="{B90543BA-03C3-42E8-8099-81F5B2DEA70A}" presName="Name37" presStyleLbl="parChTrans1D3" presStyleIdx="2" presStyleCnt="4"/>
      <dgm:spPr/>
    </dgm:pt>
    <dgm:pt modelId="{300D655F-B666-4A7F-A686-3A887816C255}" type="pres">
      <dgm:prSet presAssocID="{C205747F-7F02-44D9-9EF1-71B53E29A21E}" presName="hierRoot2" presStyleCnt="0">
        <dgm:presLayoutVars>
          <dgm:hierBranch/>
        </dgm:presLayoutVars>
      </dgm:prSet>
      <dgm:spPr/>
    </dgm:pt>
    <dgm:pt modelId="{8FF13D25-AD60-4B55-A355-CF981284A6B7}" type="pres">
      <dgm:prSet presAssocID="{C205747F-7F02-44D9-9EF1-71B53E29A21E}" presName="rootComposite" presStyleCnt="0"/>
      <dgm:spPr/>
    </dgm:pt>
    <dgm:pt modelId="{A73B9599-CE74-47D0-A71E-7AC7A4160A7C}" type="pres">
      <dgm:prSet presAssocID="{C205747F-7F02-44D9-9EF1-71B53E29A21E}" presName="rootText" presStyleLbl="node3" presStyleIdx="2" presStyleCnt="4">
        <dgm:presLayoutVars>
          <dgm:chPref val="3"/>
        </dgm:presLayoutVars>
      </dgm:prSet>
      <dgm:spPr/>
    </dgm:pt>
    <dgm:pt modelId="{3F47311B-6A19-41B6-A182-4C2EE9BCB887}" type="pres">
      <dgm:prSet presAssocID="{C205747F-7F02-44D9-9EF1-71B53E29A21E}" presName="rootConnector" presStyleLbl="node3" presStyleIdx="2" presStyleCnt="4"/>
      <dgm:spPr/>
    </dgm:pt>
    <dgm:pt modelId="{238ACDDB-E422-4215-9C41-02B2159644A5}" type="pres">
      <dgm:prSet presAssocID="{C205747F-7F02-44D9-9EF1-71B53E29A21E}" presName="hierChild4" presStyleCnt="0"/>
      <dgm:spPr/>
    </dgm:pt>
    <dgm:pt modelId="{887CD2AE-25EA-4050-8179-BB89C88348A6}" type="pres">
      <dgm:prSet presAssocID="{C205747F-7F02-44D9-9EF1-71B53E29A21E}" presName="hierChild5" presStyleCnt="0"/>
      <dgm:spPr/>
    </dgm:pt>
    <dgm:pt modelId="{464ABA11-73E6-48D3-A4D4-9DA87B8AFFBC}" type="pres">
      <dgm:prSet presAssocID="{D1DB8FB6-CD2C-4581-B200-033CB0D60956}" presName="Name37" presStyleLbl="parChTrans1D3" presStyleIdx="3" presStyleCnt="4"/>
      <dgm:spPr/>
    </dgm:pt>
    <dgm:pt modelId="{8B3249FA-8699-40D3-8821-167D4FC365BA}" type="pres">
      <dgm:prSet presAssocID="{FEA5EE50-E646-470C-922A-907D3EC5CE12}" presName="hierRoot2" presStyleCnt="0">
        <dgm:presLayoutVars>
          <dgm:hierBranch/>
        </dgm:presLayoutVars>
      </dgm:prSet>
      <dgm:spPr/>
    </dgm:pt>
    <dgm:pt modelId="{C2A35A80-09FE-47D0-BF9A-22B88EE962DC}" type="pres">
      <dgm:prSet presAssocID="{FEA5EE50-E646-470C-922A-907D3EC5CE12}" presName="rootComposite" presStyleCnt="0"/>
      <dgm:spPr/>
    </dgm:pt>
    <dgm:pt modelId="{C14C12DF-CE49-413F-BB3F-9F3472748EA8}" type="pres">
      <dgm:prSet presAssocID="{FEA5EE50-E646-470C-922A-907D3EC5CE12}" presName="rootText" presStyleLbl="node3" presStyleIdx="3" presStyleCnt="4" custLinFactX="19090" custLinFactY="-37851" custLinFactNeighborX="100000" custLinFactNeighborY="-100000">
        <dgm:presLayoutVars>
          <dgm:chPref val="3"/>
        </dgm:presLayoutVars>
      </dgm:prSet>
      <dgm:spPr/>
    </dgm:pt>
    <dgm:pt modelId="{A0FE8CC1-50BB-46D7-B9F8-D1AFFE483502}" type="pres">
      <dgm:prSet presAssocID="{FEA5EE50-E646-470C-922A-907D3EC5CE12}" presName="rootConnector" presStyleLbl="node3" presStyleIdx="3" presStyleCnt="4"/>
      <dgm:spPr/>
    </dgm:pt>
    <dgm:pt modelId="{12CB7684-FD7C-4EAE-8A4A-7E2B8F432864}" type="pres">
      <dgm:prSet presAssocID="{FEA5EE50-E646-470C-922A-907D3EC5CE12}" presName="hierChild4" presStyleCnt="0"/>
      <dgm:spPr/>
    </dgm:pt>
    <dgm:pt modelId="{609BCFD5-3E1F-43A6-9A4E-AE35F9BCF425}" type="pres">
      <dgm:prSet presAssocID="{FEA5EE50-E646-470C-922A-907D3EC5CE12}" presName="hierChild5" presStyleCnt="0"/>
      <dgm:spPr/>
    </dgm:pt>
    <dgm:pt modelId="{C72E5776-0087-4595-8474-3A6E2FF6A75E}" type="pres">
      <dgm:prSet presAssocID="{FDC69DCD-D8EE-4A7A-B778-6AF772E600F2}" presName="hierChild5" presStyleCnt="0"/>
      <dgm:spPr/>
    </dgm:pt>
    <dgm:pt modelId="{DF6C403A-DE4E-4D8D-87F1-41E04E357E3A}" type="pres">
      <dgm:prSet presAssocID="{E09FC0DB-E098-46BF-8A50-1A3C6615083E}" presName="hierChild3" presStyleCnt="0"/>
      <dgm:spPr/>
    </dgm:pt>
    <dgm:pt modelId="{6CB3DEAB-4E6A-4F7F-9ADA-319A8985924A}" type="pres">
      <dgm:prSet presAssocID="{533A1D22-7DEF-41C5-A173-248314649904}" presName="Name111" presStyleLbl="parChTrans1D2" presStyleIdx="2" presStyleCnt="4"/>
      <dgm:spPr/>
    </dgm:pt>
    <dgm:pt modelId="{BD15513E-31AD-4143-9378-2040CE011652}" type="pres">
      <dgm:prSet presAssocID="{56FB5636-4F3C-4FC1-81C4-60F731C7BECE}" presName="hierRoot3" presStyleCnt="0">
        <dgm:presLayoutVars>
          <dgm:hierBranch val="init"/>
        </dgm:presLayoutVars>
      </dgm:prSet>
      <dgm:spPr/>
    </dgm:pt>
    <dgm:pt modelId="{B5F2DCF4-3469-4297-8B02-0539B3A1ECC2}" type="pres">
      <dgm:prSet presAssocID="{56FB5636-4F3C-4FC1-81C4-60F731C7BECE}" presName="rootComposite3" presStyleCnt="0"/>
      <dgm:spPr/>
    </dgm:pt>
    <dgm:pt modelId="{07CAC61A-FB31-423F-B597-D7CD157E02BA}" type="pres">
      <dgm:prSet presAssocID="{56FB5636-4F3C-4FC1-81C4-60F731C7BECE}" presName="rootText3" presStyleLbl="asst1" presStyleIdx="0" presStyleCnt="2">
        <dgm:presLayoutVars>
          <dgm:chPref val="3"/>
        </dgm:presLayoutVars>
      </dgm:prSet>
      <dgm:spPr/>
    </dgm:pt>
    <dgm:pt modelId="{C17C5212-13A3-479F-9819-0D388977394D}" type="pres">
      <dgm:prSet presAssocID="{56FB5636-4F3C-4FC1-81C4-60F731C7BECE}" presName="rootConnector3" presStyleLbl="asst1" presStyleIdx="0" presStyleCnt="2"/>
      <dgm:spPr/>
    </dgm:pt>
    <dgm:pt modelId="{BFAEBD5C-C846-468F-A719-3138680C02DB}" type="pres">
      <dgm:prSet presAssocID="{56FB5636-4F3C-4FC1-81C4-60F731C7BECE}" presName="hierChild6" presStyleCnt="0"/>
      <dgm:spPr/>
    </dgm:pt>
    <dgm:pt modelId="{81B9FA38-EDD8-4C54-A430-65AD3FD4FE56}" type="pres">
      <dgm:prSet presAssocID="{56FB5636-4F3C-4FC1-81C4-60F731C7BECE}" presName="hierChild7" presStyleCnt="0"/>
      <dgm:spPr/>
    </dgm:pt>
    <dgm:pt modelId="{44B5FD2F-43B9-406B-A579-AB6ABB8F0436}" type="pres">
      <dgm:prSet presAssocID="{037838C6-52FB-4ED7-8A88-8C1C50730A7B}" presName="Name111" presStyleLbl="parChTrans1D2" presStyleIdx="3" presStyleCnt="4"/>
      <dgm:spPr/>
    </dgm:pt>
    <dgm:pt modelId="{DBB74458-337F-4DEA-A256-1EA6E7A291BA}" type="pres">
      <dgm:prSet presAssocID="{CF07EF54-9769-43BC-8015-6CE761E7D25D}" presName="hierRoot3" presStyleCnt="0">
        <dgm:presLayoutVars>
          <dgm:hierBranch val="init"/>
        </dgm:presLayoutVars>
      </dgm:prSet>
      <dgm:spPr/>
    </dgm:pt>
    <dgm:pt modelId="{EA604803-2ACF-412E-8B78-A0CC6849CB1E}" type="pres">
      <dgm:prSet presAssocID="{CF07EF54-9769-43BC-8015-6CE761E7D25D}" presName="rootComposite3" presStyleCnt="0"/>
      <dgm:spPr/>
    </dgm:pt>
    <dgm:pt modelId="{9D1670D1-042E-46B8-A9CC-93F592023B1E}" type="pres">
      <dgm:prSet presAssocID="{CF07EF54-9769-43BC-8015-6CE761E7D25D}" presName="rootText3" presStyleLbl="asst1" presStyleIdx="1" presStyleCnt="2">
        <dgm:presLayoutVars>
          <dgm:chPref val="3"/>
        </dgm:presLayoutVars>
      </dgm:prSet>
      <dgm:spPr/>
    </dgm:pt>
    <dgm:pt modelId="{D2F1D6D5-BCA5-43FC-B2F8-42B1AFF4E281}" type="pres">
      <dgm:prSet presAssocID="{CF07EF54-9769-43BC-8015-6CE761E7D25D}" presName="rootConnector3" presStyleLbl="asst1" presStyleIdx="1" presStyleCnt="2"/>
      <dgm:spPr/>
    </dgm:pt>
    <dgm:pt modelId="{37F474D8-BD0B-4A89-8C7E-03BAC652742D}" type="pres">
      <dgm:prSet presAssocID="{CF07EF54-9769-43BC-8015-6CE761E7D25D}" presName="hierChild6" presStyleCnt="0"/>
      <dgm:spPr/>
    </dgm:pt>
    <dgm:pt modelId="{2D7A3D4A-B7FC-4354-92A3-AC953ABE8D5D}" type="pres">
      <dgm:prSet presAssocID="{CF07EF54-9769-43BC-8015-6CE761E7D25D}" presName="hierChild7" presStyleCnt="0"/>
      <dgm:spPr/>
    </dgm:pt>
  </dgm:ptLst>
  <dgm:cxnLst>
    <dgm:cxn modelId="{B32737C6-4CB7-471B-8D0D-F5637F895D9A}" type="presOf" srcId="{2B2934F4-25BF-4C47-AE85-38BA7BA952B6}" destId="{42E092E2-2C75-490E-86D9-6A0C18247BA6}" srcOrd="0" destOrd="0" presId="urn:microsoft.com/office/officeart/2005/8/layout/orgChart1"/>
    <dgm:cxn modelId="{A4FFB1E3-6A88-43AD-AA99-19526E3C28B7}" type="presOf" srcId="{E09FC0DB-E098-46BF-8A50-1A3C6615083E}" destId="{04D2092F-9372-461B-8930-C6BB155F8BE8}" srcOrd="1" destOrd="0" presId="urn:microsoft.com/office/officeart/2005/8/layout/orgChart1"/>
    <dgm:cxn modelId="{E001FB00-AC4C-4CDA-B349-EF857BB5EF7F}" type="presOf" srcId="{EEF43D49-5E43-4EA9-BBAE-7B4508E0C5BB}" destId="{E1C60B43-C9B2-4BFB-8B62-2C162874E37E}" srcOrd="0" destOrd="0" presId="urn:microsoft.com/office/officeart/2005/8/layout/orgChart1"/>
    <dgm:cxn modelId="{B13D8B4B-B7A5-48BA-9C72-7F856CA12FA7}" srcId="{E09FC0DB-E098-46BF-8A50-1A3C6615083E}" destId="{66EE02C9-07E5-4168-A997-A3FBF18AB6AC}" srcOrd="2" destOrd="0" parTransId="{73B5A6A1-1667-4B1E-A650-C813424C78CA}" sibTransId="{FF85D8BF-99C7-42B4-9A35-65456C9D519E}"/>
    <dgm:cxn modelId="{A8962739-27BD-4907-9B73-77205A169EEA}" type="presOf" srcId="{FEA5EE50-E646-470C-922A-907D3EC5CE12}" destId="{A0FE8CC1-50BB-46D7-B9F8-D1AFFE483502}" srcOrd="1" destOrd="0" presId="urn:microsoft.com/office/officeart/2005/8/layout/orgChart1"/>
    <dgm:cxn modelId="{2F3A63BC-9F19-4A5A-B56D-7E0DCC31543D}" type="presOf" srcId="{C205747F-7F02-44D9-9EF1-71B53E29A21E}" destId="{3F47311B-6A19-41B6-A182-4C2EE9BCB887}" srcOrd="1" destOrd="0" presId="urn:microsoft.com/office/officeart/2005/8/layout/orgChart1"/>
    <dgm:cxn modelId="{2D7A9D87-4ED1-4676-A6A5-FC1122AC0400}" type="presOf" srcId="{D1DB8FB6-CD2C-4581-B200-033CB0D60956}" destId="{464ABA11-73E6-48D3-A4D4-9DA87B8AFFBC}" srcOrd="0" destOrd="0" presId="urn:microsoft.com/office/officeart/2005/8/layout/orgChart1"/>
    <dgm:cxn modelId="{2AA97B10-949D-4437-A87C-6661E20B3B7F}" srcId="{FDC69DCD-D8EE-4A7A-B778-6AF772E600F2}" destId="{FEA5EE50-E646-470C-922A-907D3EC5CE12}" srcOrd="1" destOrd="0" parTransId="{D1DB8FB6-CD2C-4581-B200-033CB0D60956}" sibTransId="{7FF4A1B9-5ED6-46A7-A7C8-4EBEDC3D1B63}"/>
    <dgm:cxn modelId="{7B529428-ECBC-40A9-A99A-807E6272B1C0}" srcId="{FDC69DCD-D8EE-4A7A-B778-6AF772E600F2}" destId="{C205747F-7F02-44D9-9EF1-71B53E29A21E}" srcOrd="0" destOrd="0" parTransId="{B90543BA-03C3-42E8-8099-81F5B2DEA70A}" sibTransId="{8AB4E5F6-92EA-45B9-ACDB-B52C1E03AA96}"/>
    <dgm:cxn modelId="{D39E8F36-BEB6-403A-8DA1-76381530F5F7}" type="presOf" srcId="{037838C6-52FB-4ED7-8A88-8C1C50730A7B}" destId="{44B5FD2F-43B9-406B-A579-AB6ABB8F0436}" srcOrd="0" destOrd="0" presId="urn:microsoft.com/office/officeart/2005/8/layout/orgChart1"/>
    <dgm:cxn modelId="{17882289-111E-46D2-8B2F-02A7EA1F5F23}" type="presOf" srcId="{56FB5636-4F3C-4FC1-81C4-60F731C7BECE}" destId="{07CAC61A-FB31-423F-B597-D7CD157E02BA}" srcOrd="0" destOrd="0" presId="urn:microsoft.com/office/officeart/2005/8/layout/orgChart1"/>
    <dgm:cxn modelId="{7290136D-9045-4F48-A5EA-248959D817EA}" srcId="{E09FC0DB-E098-46BF-8A50-1A3C6615083E}" destId="{CF07EF54-9769-43BC-8015-6CE761E7D25D}" srcOrd="1" destOrd="0" parTransId="{037838C6-52FB-4ED7-8A88-8C1C50730A7B}" sibTransId="{F318CB1E-DCFB-41AE-BA38-67CBCE995743}"/>
    <dgm:cxn modelId="{32232984-7F0B-4B19-877B-55B454D4F8A6}" type="presOf" srcId="{C205747F-7F02-44D9-9EF1-71B53E29A21E}" destId="{A73B9599-CE74-47D0-A71E-7AC7A4160A7C}" srcOrd="0" destOrd="0" presId="urn:microsoft.com/office/officeart/2005/8/layout/orgChart1"/>
    <dgm:cxn modelId="{570A9AB1-E74F-4EA5-9FB2-D1EF11CC540D}" type="presOf" srcId="{503D200E-7946-42AC-8221-018B760D6600}" destId="{CCDC9A21-0D43-40F9-B19A-3F19B5E307B3}" srcOrd="0" destOrd="0" presId="urn:microsoft.com/office/officeart/2005/8/layout/orgChart1"/>
    <dgm:cxn modelId="{C6CF7F93-453F-4A91-B7B3-7CA4BD762A09}" type="presOf" srcId="{EEF43D49-5E43-4EA9-BBAE-7B4508E0C5BB}" destId="{7AEE7BC4-1357-4460-B738-6C62C1F8DC07}" srcOrd="1" destOrd="0" presId="urn:microsoft.com/office/officeart/2005/8/layout/orgChart1"/>
    <dgm:cxn modelId="{294F522F-F47B-411A-B969-4C0CEAF90212}" srcId="{E09FC0DB-E098-46BF-8A50-1A3C6615083E}" destId="{FDC69DCD-D8EE-4A7A-B778-6AF772E600F2}" srcOrd="3" destOrd="0" parTransId="{09362A6B-C1A6-4D91-B74D-CD717B3EE876}" sibTransId="{12F06B48-37AE-42EC-BE2F-D4946ECBBF57}"/>
    <dgm:cxn modelId="{69C06B4A-AF21-4E3D-9AE8-3F8FE0FA3F39}" type="presOf" srcId="{CF07EF54-9769-43BC-8015-6CE761E7D25D}" destId="{D2F1D6D5-BCA5-43FC-B2F8-42B1AFF4E281}" srcOrd="1" destOrd="0" presId="urn:microsoft.com/office/officeart/2005/8/layout/orgChart1"/>
    <dgm:cxn modelId="{802E8EAF-A8BE-4C0A-A0FC-F8EE8206C0D0}" type="presOf" srcId="{FDC69DCD-D8EE-4A7A-B778-6AF772E600F2}" destId="{258D1F5A-1D86-4BF9-A7F4-6721D4AE6717}" srcOrd="0" destOrd="0" presId="urn:microsoft.com/office/officeart/2005/8/layout/orgChart1"/>
    <dgm:cxn modelId="{E172B19D-A79F-4534-9E35-4D8D67F07755}" type="presOf" srcId="{FDC69DCD-D8EE-4A7A-B778-6AF772E600F2}" destId="{C1FBB887-2417-424B-8108-AD03BC65A842}" srcOrd="1" destOrd="0" presId="urn:microsoft.com/office/officeart/2005/8/layout/orgChart1"/>
    <dgm:cxn modelId="{F795183B-C722-4AF6-A95E-950B033A278B}" type="presOf" srcId="{FEA5EE50-E646-470C-922A-907D3EC5CE12}" destId="{C14C12DF-CE49-413F-BB3F-9F3472748EA8}" srcOrd="0" destOrd="0" presId="urn:microsoft.com/office/officeart/2005/8/layout/orgChart1"/>
    <dgm:cxn modelId="{56BB6B0D-193D-4EB7-854D-BCC6EA2744F4}" type="presOf" srcId="{F65C1368-FEBB-421D-B2B2-4D20C0CEE18D}" destId="{AFF4CC71-DB31-47D2-871C-4C5ACC88EF7C}" srcOrd="0" destOrd="0" presId="urn:microsoft.com/office/officeart/2005/8/layout/orgChart1"/>
    <dgm:cxn modelId="{100B24B6-D53E-44EE-8EE8-455E3D3C03A9}" type="presOf" srcId="{F65C1368-FEBB-421D-B2B2-4D20C0CEE18D}" destId="{383D5027-B990-41A6-BD06-E17CC7E9854D}" srcOrd="1" destOrd="0" presId="urn:microsoft.com/office/officeart/2005/8/layout/orgChart1"/>
    <dgm:cxn modelId="{EC0ABD85-A2CF-460C-97AE-F8F47F6DE19A}" type="presOf" srcId="{56FB5636-4F3C-4FC1-81C4-60F731C7BECE}" destId="{C17C5212-13A3-479F-9819-0D388977394D}" srcOrd="1" destOrd="0" presId="urn:microsoft.com/office/officeart/2005/8/layout/orgChart1"/>
    <dgm:cxn modelId="{ADCC131C-BD0E-4B38-91B7-D45B1B502407}" type="presOf" srcId="{402E83BD-AA9E-478B-AEED-B87DB739B68A}" destId="{BD7C32EB-5399-4938-9B44-72446165DB59}" srcOrd="0" destOrd="0" presId="urn:microsoft.com/office/officeart/2005/8/layout/orgChart1"/>
    <dgm:cxn modelId="{1A95D094-25CC-4800-918B-B3040C56EAFF}" srcId="{66EE02C9-07E5-4168-A997-A3FBF18AB6AC}" destId="{EEF43D49-5E43-4EA9-BBAE-7B4508E0C5BB}" srcOrd="1" destOrd="0" parTransId="{402E83BD-AA9E-478B-AEED-B87DB739B68A}" sibTransId="{918B60AE-7040-4E99-90A3-CF49040A99B2}"/>
    <dgm:cxn modelId="{9180173E-7604-40AF-ADCB-F8EFD6FD005D}" type="presOf" srcId="{E09FC0DB-E098-46BF-8A50-1A3C6615083E}" destId="{AA606685-55BC-433A-BE68-19CCC75DFDD5}" srcOrd="0" destOrd="0" presId="urn:microsoft.com/office/officeart/2005/8/layout/orgChart1"/>
    <dgm:cxn modelId="{02B1B1ED-2795-47E6-BD0E-428711B23CD1}" type="presOf" srcId="{B90543BA-03C3-42E8-8099-81F5B2DEA70A}" destId="{35721E7E-EA5A-4F2F-99EA-E1178AFDB6D5}" srcOrd="0" destOrd="0" presId="urn:microsoft.com/office/officeart/2005/8/layout/orgChart1"/>
    <dgm:cxn modelId="{72D8FC17-853E-40A3-B678-327FDABB1EBC}" srcId="{66EE02C9-07E5-4168-A997-A3FBF18AB6AC}" destId="{F65C1368-FEBB-421D-B2B2-4D20C0CEE18D}" srcOrd="0" destOrd="0" parTransId="{503D200E-7946-42AC-8221-018B760D6600}" sibTransId="{9BA34E5E-11C5-4771-9D8E-CF5089BC234F}"/>
    <dgm:cxn modelId="{BB3FD28A-29E8-4248-A980-1DF27D4582C0}" type="presOf" srcId="{73B5A6A1-1667-4B1E-A650-C813424C78CA}" destId="{157A5A59-9B5F-45CD-AE42-EE3D9BA770B8}" srcOrd="0" destOrd="0" presId="urn:microsoft.com/office/officeart/2005/8/layout/orgChart1"/>
    <dgm:cxn modelId="{0051E67E-30C0-4435-A2E2-F4BAD124D623}" type="presOf" srcId="{533A1D22-7DEF-41C5-A173-248314649904}" destId="{6CB3DEAB-4E6A-4F7F-9ADA-319A8985924A}" srcOrd="0" destOrd="0" presId="urn:microsoft.com/office/officeart/2005/8/layout/orgChart1"/>
    <dgm:cxn modelId="{DCF7CD0A-7A67-4C95-BAFE-C466573322C6}" srcId="{E09FC0DB-E098-46BF-8A50-1A3C6615083E}" destId="{56FB5636-4F3C-4FC1-81C4-60F731C7BECE}" srcOrd="0" destOrd="0" parTransId="{533A1D22-7DEF-41C5-A173-248314649904}" sibTransId="{A2708A86-8076-4BBF-BC10-B0F753CE35BB}"/>
    <dgm:cxn modelId="{8E13EE5E-C25F-4A98-8BDA-958F2BCD9096}" srcId="{2B2934F4-25BF-4C47-AE85-38BA7BA952B6}" destId="{E09FC0DB-E098-46BF-8A50-1A3C6615083E}" srcOrd="0" destOrd="0" parTransId="{5CBDFDDE-D828-4038-B63A-AF9249CC390C}" sibTransId="{5C90022F-20AC-449C-93BA-0AEF763562D1}"/>
    <dgm:cxn modelId="{C59B8FDC-FF42-4F1E-A883-76716E8D62B9}" type="presOf" srcId="{09362A6B-C1A6-4D91-B74D-CD717B3EE876}" destId="{55CE363C-54A3-4111-A05D-E1042AB9C2C8}" srcOrd="0" destOrd="0" presId="urn:microsoft.com/office/officeart/2005/8/layout/orgChart1"/>
    <dgm:cxn modelId="{5FCAEC9C-C047-44BF-A24D-C1E5B43034BE}" type="presOf" srcId="{66EE02C9-07E5-4168-A997-A3FBF18AB6AC}" destId="{126B359E-DF5C-44B0-B5B9-80EA4D3D5D52}" srcOrd="0" destOrd="0" presId="urn:microsoft.com/office/officeart/2005/8/layout/orgChart1"/>
    <dgm:cxn modelId="{76E9B588-BBB8-4E3E-BEC6-6C49223C0B14}" type="presOf" srcId="{66EE02C9-07E5-4168-A997-A3FBF18AB6AC}" destId="{C69F2326-97A1-4895-BBB7-95D2DEA77BCA}" srcOrd="1" destOrd="0" presId="urn:microsoft.com/office/officeart/2005/8/layout/orgChart1"/>
    <dgm:cxn modelId="{B3E68B2F-F0D6-4562-9246-858A326B5365}" type="presOf" srcId="{CF07EF54-9769-43BC-8015-6CE761E7D25D}" destId="{9D1670D1-042E-46B8-A9CC-93F592023B1E}" srcOrd="0" destOrd="0" presId="urn:microsoft.com/office/officeart/2005/8/layout/orgChart1"/>
    <dgm:cxn modelId="{8C2D72D6-2F2B-41D9-BBC1-8384DA2B2E5F}" type="presParOf" srcId="{42E092E2-2C75-490E-86D9-6A0C18247BA6}" destId="{54AD46B6-5010-4B68-B822-9D68453D9EE8}" srcOrd="0" destOrd="0" presId="urn:microsoft.com/office/officeart/2005/8/layout/orgChart1"/>
    <dgm:cxn modelId="{151E1D80-B5E9-4AC0-B1DB-80291B8A3667}" type="presParOf" srcId="{54AD46B6-5010-4B68-B822-9D68453D9EE8}" destId="{58F4B7FC-BAAE-40CF-9417-2FA06F57A2F6}" srcOrd="0" destOrd="0" presId="urn:microsoft.com/office/officeart/2005/8/layout/orgChart1"/>
    <dgm:cxn modelId="{7D2FF257-C3A9-40AE-B73D-D3A669C3ED34}" type="presParOf" srcId="{58F4B7FC-BAAE-40CF-9417-2FA06F57A2F6}" destId="{AA606685-55BC-433A-BE68-19CCC75DFDD5}" srcOrd="0" destOrd="0" presId="urn:microsoft.com/office/officeart/2005/8/layout/orgChart1"/>
    <dgm:cxn modelId="{6D0D9109-296D-4FCD-9D8C-181942F6A6F9}" type="presParOf" srcId="{58F4B7FC-BAAE-40CF-9417-2FA06F57A2F6}" destId="{04D2092F-9372-461B-8930-C6BB155F8BE8}" srcOrd="1" destOrd="0" presId="urn:microsoft.com/office/officeart/2005/8/layout/orgChart1"/>
    <dgm:cxn modelId="{F889A3AE-F4D1-4468-BFA3-C5572C73FB72}" type="presParOf" srcId="{54AD46B6-5010-4B68-B822-9D68453D9EE8}" destId="{1B8D05F0-B468-4BC3-95D0-743FDBFCFEEA}" srcOrd="1" destOrd="0" presId="urn:microsoft.com/office/officeart/2005/8/layout/orgChart1"/>
    <dgm:cxn modelId="{2BA68CC0-0D1D-47E6-81E9-CF34E1219347}" type="presParOf" srcId="{1B8D05F0-B468-4BC3-95D0-743FDBFCFEEA}" destId="{157A5A59-9B5F-45CD-AE42-EE3D9BA770B8}" srcOrd="0" destOrd="0" presId="urn:microsoft.com/office/officeart/2005/8/layout/orgChart1"/>
    <dgm:cxn modelId="{06DD308B-D424-4CEC-8C45-9F7266D60729}" type="presParOf" srcId="{1B8D05F0-B468-4BC3-95D0-743FDBFCFEEA}" destId="{F7473F0F-6FF5-4A04-9ACA-93DEFCA0FCEB}" srcOrd="1" destOrd="0" presId="urn:microsoft.com/office/officeart/2005/8/layout/orgChart1"/>
    <dgm:cxn modelId="{DDF5D365-DF02-42B0-8F90-AF92DFA7B0CB}" type="presParOf" srcId="{F7473F0F-6FF5-4A04-9ACA-93DEFCA0FCEB}" destId="{6E1B3214-9BA4-445A-9673-A63DE648DA3B}" srcOrd="0" destOrd="0" presId="urn:microsoft.com/office/officeart/2005/8/layout/orgChart1"/>
    <dgm:cxn modelId="{92440201-6F93-4A67-9C59-201F8A4226FA}" type="presParOf" srcId="{6E1B3214-9BA4-445A-9673-A63DE648DA3B}" destId="{126B359E-DF5C-44B0-B5B9-80EA4D3D5D52}" srcOrd="0" destOrd="0" presId="urn:microsoft.com/office/officeart/2005/8/layout/orgChart1"/>
    <dgm:cxn modelId="{BED7FB25-2897-4D60-8B29-504B8AF4C26F}" type="presParOf" srcId="{6E1B3214-9BA4-445A-9673-A63DE648DA3B}" destId="{C69F2326-97A1-4895-BBB7-95D2DEA77BCA}" srcOrd="1" destOrd="0" presId="urn:microsoft.com/office/officeart/2005/8/layout/orgChart1"/>
    <dgm:cxn modelId="{19CD4895-C795-4CB6-B410-708D9428E90D}" type="presParOf" srcId="{F7473F0F-6FF5-4A04-9ACA-93DEFCA0FCEB}" destId="{CEF3B1B6-057D-4851-8252-8A699A86E0A6}" srcOrd="1" destOrd="0" presId="urn:microsoft.com/office/officeart/2005/8/layout/orgChart1"/>
    <dgm:cxn modelId="{FF418D0A-9BD4-4F55-9CE4-F1D71CFBC5F3}" type="presParOf" srcId="{CEF3B1B6-057D-4851-8252-8A699A86E0A6}" destId="{CCDC9A21-0D43-40F9-B19A-3F19B5E307B3}" srcOrd="0" destOrd="0" presId="urn:microsoft.com/office/officeart/2005/8/layout/orgChart1"/>
    <dgm:cxn modelId="{EDE49254-4F67-42DC-88FE-D0F6D7474058}" type="presParOf" srcId="{CEF3B1B6-057D-4851-8252-8A699A86E0A6}" destId="{4BEDDB98-3EE0-4733-B02C-44069A940DD0}" srcOrd="1" destOrd="0" presId="urn:microsoft.com/office/officeart/2005/8/layout/orgChart1"/>
    <dgm:cxn modelId="{0641206B-1AE1-462E-8A1A-092450ED7A7D}" type="presParOf" srcId="{4BEDDB98-3EE0-4733-B02C-44069A940DD0}" destId="{79B90584-39C8-4E46-A6EC-EA6210E61053}" srcOrd="0" destOrd="0" presId="urn:microsoft.com/office/officeart/2005/8/layout/orgChart1"/>
    <dgm:cxn modelId="{429F3225-B561-406B-9A51-766500AAFC24}" type="presParOf" srcId="{79B90584-39C8-4E46-A6EC-EA6210E61053}" destId="{AFF4CC71-DB31-47D2-871C-4C5ACC88EF7C}" srcOrd="0" destOrd="0" presId="urn:microsoft.com/office/officeart/2005/8/layout/orgChart1"/>
    <dgm:cxn modelId="{7328DD36-ABA7-4B90-B989-F62158155E15}" type="presParOf" srcId="{79B90584-39C8-4E46-A6EC-EA6210E61053}" destId="{383D5027-B990-41A6-BD06-E17CC7E9854D}" srcOrd="1" destOrd="0" presId="urn:microsoft.com/office/officeart/2005/8/layout/orgChart1"/>
    <dgm:cxn modelId="{9B8D34C7-C9E1-4B20-B804-2F55F63F1D12}" type="presParOf" srcId="{4BEDDB98-3EE0-4733-B02C-44069A940DD0}" destId="{6F4974FA-A313-4277-B0CD-BEBB86416D6E}" srcOrd="1" destOrd="0" presId="urn:microsoft.com/office/officeart/2005/8/layout/orgChart1"/>
    <dgm:cxn modelId="{098E0335-4575-42B6-BA95-984B1E12FF74}" type="presParOf" srcId="{4BEDDB98-3EE0-4733-B02C-44069A940DD0}" destId="{6E8DE2A1-D809-449C-8142-BF23B297A8A7}" srcOrd="2" destOrd="0" presId="urn:microsoft.com/office/officeart/2005/8/layout/orgChart1"/>
    <dgm:cxn modelId="{CE91665D-F539-467A-9521-89E7EDAFB567}" type="presParOf" srcId="{CEF3B1B6-057D-4851-8252-8A699A86E0A6}" destId="{BD7C32EB-5399-4938-9B44-72446165DB59}" srcOrd="2" destOrd="0" presId="urn:microsoft.com/office/officeart/2005/8/layout/orgChart1"/>
    <dgm:cxn modelId="{1FB3374E-D92F-4B31-8B3D-29A248044079}" type="presParOf" srcId="{CEF3B1B6-057D-4851-8252-8A699A86E0A6}" destId="{150CA98E-51B3-4131-AFF5-C2C2EC0488E5}" srcOrd="3" destOrd="0" presId="urn:microsoft.com/office/officeart/2005/8/layout/orgChart1"/>
    <dgm:cxn modelId="{428FF6F9-514C-40DF-A850-B6EB0C6B90C7}" type="presParOf" srcId="{150CA98E-51B3-4131-AFF5-C2C2EC0488E5}" destId="{823AFFB4-7953-416A-9D84-DB5B3E0212E2}" srcOrd="0" destOrd="0" presId="urn:microsoft.com/office/officeart/2005/8/layout/orgChart1"/>
    <dgm:cxn modelId="{C14691A2-386C-493B-9EA5-7893DD95CFFF}" type="presParOf" srcId="{823AFFB4-7953-416A-9D84-DB5B3E0212E2}" destId="{E1C60B43-C9B2-4BFB-8B62-2C162874E37E}" srcOrd="0" destOrd="0" presId="urn:microsoft.com/office/officeart/2005/8/layout/orgChart1"/>
    <dgm:cxn modelId="{CE042E7B-5FC8-4E78-8941-28B9980720A2}" type="presParOf" srcId="{823AFFB4-7953-416A-9D84-DB5B3E0212E2}" destId="{7AEE7BC4-1357-4460-B738-6C62C1F8DC07}" srcOrd="1" destOrd="0" presId="urn:microsoft.com/office/officeart/2005/8/layout/orgChart1"/>
    <dgm:cxn modelId="{41DA8329-99FF-4A06-B331-A11D730C8A39}" type="presParOf" srcId="{150CA98E-51B3-4131-AFF5-C2C2EC0488E5}" destId="{809ACB1D-5817-49C6-9191-E03B76C35222}" srcOrd="1" destOrd="0" presId="urn:microsoft.com/office/officeart/2005/8/layout/orgChart1"/>
    <dgm:cxn modelId="{60CF2EF6-0D7B-4A6E-9D44-B59312B69683}" type="presParOf" srcId="{150CA98E-51B3-4131-AFF5-C2C2EC0488E5}" destId="{9C8835EC-F36E-40EA-84FF-6745A882A27E}" srcOrd="2" destOrd="0" presId="urn:microsoft.com/office/officeart/2005/8/layout/orgChart1"/>
    <dgm:cxn modelId="{53089E18-A18A-495B-9F52-E5A6BA15D72C}" type="presParOf" srcId="{F7473F0F-6FF5-4A04-9ACA-93DEFCA0FCEB}" destId="{97C4C643-81B0-4947-B277-465C39B24555}" srcOrd="2" destOrd="0" presId="urn:microsoft.com/office/officeart/2005/8/layout/orgChart1"/>
    <dgm:cxn modelId="{23EA138F-5E2E-4CF2-8FF0-AD739CF2A485}" type="presParOf" srcId="{1B8D05F0-B468-4BC3-95D0-743FDBFCFEEA}" destId="{55CE363C-54A3-4111-A05D-E1042AB9C2C8}" srcOrd="2" destOrd="0" presId="urn:microsoft.com/office/officeart/2005/8/layout/orgChart1"/>
    <dgm:cxn modelId="{50ADF12E-E204-4C0B-AE8A-02869C705662}" type="presParOf" srcId="{1B8D05F0-B468-4BC3-95D0-743FDBFCFEEA}" destId="{BB70F2A0-0D31-48A6-8A5F-C561AF00BF1C}" srcOrd="3" destOrd="0" presId="urn:microsoft.com/office/officeart/2005/8/layout/orgChart1"/>
    <dgm:cxn modelId="{22F20D59-0349-4389-86BF-0F18DF93AEA2}" type="presParOf" srcId="{BB70F2A0-0D31-48A6-8A5F-C561AF00BF1C}" destId="{5A742444-AA39-463B-885B-F1302B58E1D6}" srcOrd="0" destOrd="0" presId="urn:microsoft.com/office/officeart/2005/8/layout/orgChart1"/>
    <dgm:cxn modelId="{F47BB299-04A1-46CB-89C9-B0DE9FEE6BE5}" type="presParOf" srcId="{5A742444-AA39-463B-885B-F1302B58E1D6}" destId="{258D1F5A-1D86-4BF9-A7F4-6721D4AE6717}" srcOrd="0" destOrd="0" presId="urn:microsoft.com/office/officeart/2005/8/layout/orgChart1"/>
    <dgm:cxn modelId="{7F77E34D-DAA7-4B40-BFA2-EBEFEF8B3022}" type="presParOf" srcId="{5A742444-AA39-463B-885B-F1302B58E1D6}" destId="{C1FBB887-2417-424B-8108-AD03BC65A842}" srcOrd="1" destOrd="0" presId="urn:microsoft.com/office/officeart/2005/8/layout/orgChart1"/>
    <dgm:cxn modelId="{C22100F4-384C-4E27-B69E-A5487C717AA2}" type="presParOf" srcId="{BB70F2A0-0D31-48A6-8A5F-C561AF00BF1C}" destId="{14E59B88-13B3-4F43-921D-B2FD78D9BB26}" srcOrd="1" destOrd="0" presId="urn:microsoft.com/office/officeart/2005/8/layout/orgChart1"/>
    <dgm:cxn modelId="{49AB6579-7B74-473C-AB78-CCB67DD01D64}" type="presParOf" srcId="{14E59B88-13B3-4F43-921D-B2FD78D9BB26}" destId="{35721E7E-EA5A-4F2F-99EA-E1178AFDB6D5}" srcOrd="0" destOrd="0" presId="urn:microsoft.com/office/officeart/2005/8/layout/orgChart1"/>
    <dgm:cxn modelId="{18180679-6111-445A-8C02-E0E365601EA4}" type="presParOf" srcId="{14E59B88-13B3-4F43-921D-B2FD78D9BB26}" destId="{300D655F-B666-4A7F-A686-3A887816C255}" srcOrd="1" destOrd="0" presId="urn:microsoft.com/office/officeart/2005/8/layout/orgChart1"/>
    <dgm:cxn modelId="{EE0B3533-E398-49EA-9697-1F8695D9D022}" type="presParOf" srcId="{300D655F-B666-4A7F-A686-3A887816C255}" destId="{8FF13D25-AD60-4B55-A355-CF981284A6B7}" srcOrd="0" destOrd="0" presId="urn:microsoft.com/office/officeart/2005/8/layout/orgChart1"/>
    <dgm:cxn modelId="{E20F096D-D28D-4560-AAC6-07584986CB8D}" type="presParOf" srcId="{8FF13D25-AD60-4B55-A355-CF981284A6B7}" destId="{A73B9599-CE74-47D0-A71E-7AC7A4160A7C}" srcOrd="0" destOrd="0" presId="urn:microsoft.com/office/officeart/2005/8/layout/orgChart1"/>
    <dgm:cxn modelId="{851D60BE-2899-4782-8441-EF57CE9F3CF9}" type="presParOf" srcId="{8FF13D25-AD60-4B55-A355-CF981284A6B7}" destId="{3F47311B-6A19-41B6-A182-4C2EE9BCB887}" srcOrd="1" destOrd="0" presId="urn:microsoft.com/office/officeart/2005/8/layout/orgChart1"/>
    <dgm:cxn modelId="{00082F76-F1DD-426E-B4E9-C7639618ABB6}" type="presParOf" srcId="{300D655F-B666-4A7F-A686-3A887816C255}" destId="{238ACDDB-E422-4215-9C41-02B2159644A5}" srcOrd="1" destOrd="0" presId="urn:microsoft.com/office/officeart/2005/8/layout/orgChart1"/>
    <dgm:cxn modelId="{2BED6398-C592-4AAB-BEE8-FEA246BACFA8}" type="presParOf" srcId="{300D655F-B666-4A7F-A686-3A887816C255}" destId="{887CD2AE-25EA-4050-8179-BB89C88348A6}" srcOrd="2" destOrd="0" presId="urn:microsoft.com/office/officeart/2005/8/layout/orgChart1"/>
    <dgm:cxn modelId="{66A012A7-6990-4AAA-92D2-BB706432DB35}" type="presParOf" srcId="{14E59B88-13B3-4F43-921D-B2FD78D9BB26}" destId="{464ABA11-73E6-48D3-A4D4-9DA87B8AFFBC}" srcOrd="2" destOrd="0" presId="urn:microsoft.com/office/officeart/2005/8/layout/orgChart1"/>
    <dgm:cxn modelId="{89DD09C2-3590-4A02-88D1-FE69B1C6DCB1}" type="presParOf" srcId="{14E59B88-13B3-4F43-921D-B2FD78D9BB26}" destId="{8B3249FA-8699-40D3-8821-167D4FC365BA}" srcOrd="3" destOrd="0" presId="urn:microsoft.com/office/officeart/2005/8/layout/orgChart1"/>
    <dgm:cxn modelId="{E96E36F0-7C87-4AE5-9E09-88687004ACD0}" type="presParOf" srcId="{8B3249FA-8699-40D3-8821-167D4FC365BA}" destId="{C2A35A80-09FE-47D0-BF9A-22B88EE962DC}" srcOrd="0" destOrd="0" presId="urn:microsoft.com/office/officeart/2005/8/layout/orgChart1"/>
    <dgm:cxn modelId="{AB30C4A5-0DBD-4767-B6D0-995EE4E28B1B}" type="presParOf" srcId="{C2A35A80-09FE-47D0-BF9A-22B88EE962DC}" destId="{C14C12DF-CE49-413F-BB3F-9F3472748EA8}" srcOrd="0" destOrd="0" presId="urn:microsoft.com/office/officeart/2005/8/layout/orgChart1"/>
    <dgm:cxn modelId="{874065D0-65EB-4482-9B2B-5393FA78D41B}" type="presParOf" srcId="{C2A35A80-09FE-47D0-BF9A-22B88EE962DC}" destId="{A0FE8CC1-50BB-46D7-B9F8-D1AFFE483502}" srcOrd="1" destOrd="0" presId="urn:microsoft.com/office/officeart/2005/8/layout/orgChart1"/>
    <dgm:cxn modelId="{D6EE4048-4CDC-4E4D-B04E-2E30798E42C7}" type="presParOf" srcId="{8B3249FA-8699-40D3-8821-167D4FC365BA}" destId="{12CB7684-FD7C-4EAE-8A4A-7E2B8F432864}" srcOrd="1" destOrd="0" presId="urn:microsoft.com/office/officeart/2005/8/layout/orgChart1"/>
    <dgm:cxn modelId="{577BDD3B-FE7E-4C14-902C-BF201AEC169A}" type="presParOf" srcId="{8B3249FA-8699-40D3-8821-167D4FC365BA}" destId="{609BCFD5-3E1F-43A6-9A4E-AE35F9BCF425}" srcOrd="2" destOrd="0" presId="urn:microsoft.com/office/officeart/2005/8/layout/orgChart1"/>
    <dgm:cxn modelId="{426C04A1-F3EA-4756-8863-EF596DD6F2FF}" type="presParOf" srcId="{BB70F2A0-0D31-48A6-8A5F-C561AF00BF1C}" destId="{C72E5776-0087-4595-8474-3A6E2FF6A75E}" srcOrd="2" destOrd="0" presId="urn:microsoft.com/office/officeart/2005/8/layout/orgChart1"/>
    <dgm:cxn modelId="{1F30F30F-6D77-42C0-B637-E9E0514C2897}" type="presParOf" srcId="{54AD46B6-5010-4B68-B822-9D68453D9EE8}" destId="{DF6C403A-DE4E-4D8D-87F1-41E04E357E3A}" srcOrd="2" destOrd="0" presId="urn:microsoft.com/office/officeart/2005/8/layout/orgChart1"/>
    <dgm:cxn modelId="{3F686DB9-F990-42C2-8E96-313641BA6AC1}" type="presParOf" srcId="{DF6C403A-DE4E-4D8D-87F1-41E04E357E3A}" destId="{6CB3DEAB-4E6A-4F7F-9ADA-319A8985924A}" srcOrd="0" destOrd="0" presId="urn:microsoft.com/office/officeart/2005/8/layout/orgChart1"/>
    <dgm:cxn modelId="{8B1DD78A-A03C-44FE-BBD0-DDD66DC5AF47}" type="presParOf" srcId="{DF6C403A-DE4E-4D8D-87F1-41E04E357E3A}" destId="{BD15513E-31AD-4143-9378-2040CE011652}" srcOrd="1" destOrd="0" presId="urn:microsoft.com/office/officeart/2005/8/layout/orgChart1"/>
    <dgm:cxn modelId="{CF5E4703-1286-499A-AB95-0D5FDF1BAC65}" type="presParOf" srcId="{BD15513E-31AD-4143-9378-2040CE011652}" destId="{B5F2DCF4-3469-4297-8B02-0539B3A1ECC2}" srcOrd="0" destOrd="0" presId="urn:microsoft.com/office/officeart/2005/8/layout/orgChart1"/>
    <dgm:cxn modelId="{DC78D820-57B4-4D17-974D-BF194BC8BA12}" type="presParOf" srcId="{B5F2DCF4-3469-4297-8B02-0539B3A1ECC2}" destId="{07CAC61A-FB31-423F-B597-D7CD157E02BA}" srcOrd="0" destOrd="0" presId="urn:microsoft.com/office/officeart/2005/8/layout/orgChart1"/>
    <dgm:cxn modelId="{ABD1F5FE-B891-478F-AD1B-9EF745A937A3}" type="presParOf" srcId="{B5F2DCF4-3469-4297-8B02-0539B3A1ECC2}" destId="{C17C5212-13A3-479F-9819-0D388977394D}" srcOrd="1" destOrd="0" presId="urn:microsoft.com/office/officeart/2005/8/layout/orgChart1"/>
    <dgm:cxn modelId="{5F0955FA-85EF-460C-90DD-06408F927364}" type="presParOf" srcId="{BD15513E-31AD-4143-9378-2040CE011652}" destId="{BFAEBD5C-C846-468F-A719-3138680C02DB}" srcOrd="1" destOrd="0" presId="urn:microsoft.com/office/officeart/2005/8/layout/orgChart1"/>
    <dgm:cxn modelId="{55DA5599-B712-48FF-9160-76CFF34F4C6B}" type="presParOf" srcId="{BD15513E-31AD-4143-9378-2040CE011652}" destId="{81B9FA38-EDD8-4C54-A430-65AD3FD4FE56}" srcOrd="2" destOrd="0" presId="urn:microsoft.com/office/officeart/2005/8/layout/orgChart1"/>
    <dgm:cxn modelId="{ACD7B11D-F4A7-4F6C-AB54-F91297270DD4}" type="presParOf" srcId="{DF6C403A-DE4E-4D8D-87F1-41E04E357E3A}" destId="{44B5FD2F-43B9-406B-A579-AB6ABB8F0436}" srcOrd="2" destOrd="0" presId="urn:microsoft.com/office/officeart/2005/8/layout/orgChart1"/>
    <dgm:cxn modelId="{739525D6-3FEE-46D8-B9D0-40E02A73152F}" type="presParOf" srcId="{DF6C403A-DE4E-4D8D-87F1-41E04E357E3A}" destId="{DBB74458-337F-4DEA-A256-1EA6E7A291BA}" srcOrd="3" destOrd="0" presId="urn:microsoft.com/office/officeart/2005/8/layout/orgChart1"/>
    <dgm:cxn modelId="{EF67762E-A48C-43B9-AE64-5CB94A0B4A8A}" type="presParOf" srcId="{DBB74458-337F-4DEA-A256-1EA6E7A291BA}" destId="{EA604803-2ACF-412E-8B78-A0CC6849CB1E}" srcOrd="0" destOrd="0" presId="urn:microsoft.com/office/officeart/2005/8/layout/orgChart1"/>
    <dgm:cxn modelId="{41ADF8E3-29CB-467B-9C62-D69551D7688D}" type="presParOf" srcId="{EA604803-2ACF-412E-8B78-A0CC6849CB1E}" destId="{9D1670D1-042E-46B8-A9CC-93F592023B1E}" srcOrd="0" destOrd="0" presId="urn:microsoft.com/office/officeart/2005/8/layout/orgChart1"/>
    <dgm:cxn modelId="{DB87A02D-A743-432B-9A83-0831002509F5}" type="presParOf" srcId="{EA604803-2ACF-412E-8B78-A0CC6849CB1E}" destId="{D2F1D6D5-BCA5-43FC-B2F8-42B1AFF4E281}" srcOrd="1" destOrd="0" presId="urn:microsoft.com/office/officeart/2005/8/layout/orgChart1"/>
    <dgm:cxn modelId="{25985A80-3164-4B50-8BB7-DAC2F531DEFA}" type="presParOf" srcId="{DBB74458-337F-4DEA-A256-1EA6E7A291BA}" destId="{37F474D8-BD0B-4A89-8C7E-03BAC652742D}" srcOrd="1" destOrd="0" presId="urn:microsoft.com/office/officeart/2005/8/layout/orgChart1"/>
    <dgm:cxn modelId="{4C652E11-CADB-4B82-B873-B970DBBBEBCF}" type="presParOf" srcId="{DBB74458-337F-4DEA-A256-1EA6E7A291BA}" destId="{2D7A3D4A-B7FC-4354-92A3-AC953ABE8D5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C9F440D-31F6-436C-BCFE-1019336EA7C1}" type="doc">
      <dgm:prSet loTypeId="urn:microsoft.com/office/officeart/2005/8/layout/equation2" loCatId="relationship" qsTypeId="urn:microsoft.com/office/officeart/2005/8/quickstyle/3d5" qsCatId="3D" csTypeId="urn:microsoft.com/office/officeart/2005/8/colors/accent1_2" csCatId="accent1" phldr="1"/>
      <dgm:spPr/>
    </dgm:pt>
    <dgm:pt modelId="{EA077082-AA49-4DA2-A250-9502C600CCA0}">
      <dgm:prSet phldrT="[文本]"/>
      <dgm:spPr/>
      <dgm:t>
        <a:bodyPr/>
        <a:lstStyle/>
        <a:p>
          <a:r>
            <a:rPr lang="zh-CN" altLang="en-US" dirty="0"/>
            <a:t>开源：</a:t>
          </a:r>
          <a:endParaRPr lang="en-US" altLang="zh-CN" dirty="0"/>
        </a:p>
        <a:p>
          <a:r>
            <a:rPr lang="en-US" altLang="zh-CN" dirty="0"/>
            <a:t>80000</a:t>
          </a:r>
          <a:r>
            <a:rPr lang="zh-CN" altLang="en-US" dirty="0"/>
            <a:t>行</a:t>
          </a:r>
        </a:p>
      </dgm:t>
    </dgm:pt>
    <dgm:pt modelId="{EA32A816-2E1A-4BDA-A1CC-5EE823CB86EF}" type="parTrans" cxnId="{29BF3333-F302-4B0D-8E44-42F18E52FB4D}">
      <dgm:prSet/>
      <dgm:spPr/>
      <dgm:t>
        <a:bodyPr/>
        <a:lstStyle/>
        <a:p>
          <a:endParaRPr lang="zh-CN" altLang="en-US"/>
        </a:p>
      </dgm:t>
    </dgm:pt>
    <dgm:pt modelId="{BDFF172F-E63D-4FA9-8628-EA9ED1DC84AF}" type="sibTrans" cxnId="{29BF3333-F302-4B0D-8E44-42F18E52FB4D}">
      <dgm:prSet/>
      <dgm:spPr/>
      <dgm:t>
        <a:bodyPr/>
        <a:lstStyle/>
        <a:p>
          <a:endParaRPr lang="zh-CN" altLang="en-US"/>
        </a:p>
      </dgm:t>
    </dgm:pt>
    <dgm:pt modelId="{BBA53CD6-9F63-4A3A-9F70-D19388E68131}">
      <dgm:prSet phldrT="[文本]"/>
      <dgm:spPr/>
      <dgm:t>
        <a:bodyPr/>
        <a:lstStyle/>
        <a:p>
          <a:r>
            <a:rPr lang="zh-CN" altLang="en-US" dirty="0"/>
            <a:t>自编：</a:t>
          </a:r>
          <a:endParaRPr lang="en-US" altLang="zh-CN" dirty="0"/>
        </a:p>
        <a:p>
          <a:r>
            <a:rPr lang="en-US" altLang="zh-CN" dirty="0"/>
            <a:t>7000</a:t>
          </a:r>
          <a:r>
            <a:rPr lang="zh-CN" altLang="en-US" dirty="0"/>
            <a:t>行</a:t>
          </a:r>
        </a:p>
      </dgm:t>
    </dgm:pt>
    <dgm:pt modelId="{0216C3E1-80D1-4BDF-8E1C-4A85EDFB62E9}" type="parTrans" cxnId="{07FD6A4C-B0AA-4378-9977-D895FEFD1BFA}">
      <dgm:prSet/>
      <dgm:spPr/>
      <dgm:t>
        <a:bodyPr/>
        <a:lstStyle/>
        <a:p>
          <a:endParaRPr lang="zh-CN" altLang="en-US"/>
        </a:p>
      </dgm:t>
    </dgm:pt>
    <dgm:pt modelId="{89484146-AACD-4673-B351-C3EA47032D79}" type="sibTrans" cxnId="{07FD6A4C-B0AA-4378-9977-D895FEFD1BFA}">
      <dgm:prSet/>
      <dgm:spPr/>
      <dgm:t>
        <a:bodyPr/>
        <a:lstStyle/>
        <a:p>
          <a:endParaRPr lang="zh-CN" altLang="en-US"/>
        </a:p>
      </dgm:t>
    </dgm:pt>
    <dgm:pt modelId="{B0714BDF-2E68-401E-851B-9899994E5C2B}">
      <dgm:prSet phldrT="[文本]" custT="1"/>
      <dgm:spPr/>
      <dgm:t>
        <a:bodyPr/>
        <a:lstStyle/>
        <a:p>
          <a:r>
            <a:rPr lang="zh-CN" altLang="en-US" sz="4400" dirty="0"/>
            <a:t>合计：</a:t>
          </a:r>
          <a:r>
            <a:rPr lang="en-US" altLang="zh-CN" sz="4400" dirty="0"/>
            <a:t>87000</a:t>
          </a:r>
          <a:r>
            <a:rPr lang="zh-CN" altLang="en-US" sz="4400" dirty="0"/>
            <a:t>行</a:t>
          </a:r>
        </a:p>
      </dgm:t>
    </dgm:pt>
    <dgm:pt modelId="{0F3BD69A-4ABE-4796-B279-E8FE917A95CA}" type="parTrans" cxnId="{1E1DC1B1-68F3-48BF-A688-49F2712FB3BB}">
      <dgm:prSet/>
      <dgm:spPr/>
      <dgm:t>
        <a:bodyPr/>
        <a:lstStyle/>
        <a:p>
          <a:endParaRPr lang="zh-CN" altLang="en-US"/>
        </a:p>
      </dgm:t>
    </dgm:pt>
    <dgm:pt modelId="{FE6AA23D-2D8E-4C58-9B5F-F6796F4E38B2}" type="sibTrans" cxnId="{1E1DC1B1-68F3-48BF-A688-49F2712FB3BB}">
      <dgm:prSet/>
      <dgm:spPr/>
      <dgm:t>
        <a:bodyPr/>
        <a:lstStyle/>
        <a:p>
          <a:endParaRPr lang="zh-CN" altLang="en-US"/>
        </a:p>
      </dgm:t>
    </dgm:pt>
    <dgm:pt modelId="{AE73A3CD-DFD1-4176-AEA0-B7A6F94EB630}" type="pres">
      <dgm:prSet presAssocID="{DC9F440D-31F6-436C-BCFE-1019336EA7C1}" presName="Name0" presStyleCnt="0">
        <dgm:presLayoutVars>
          <dgm:dir/>
          <dgm:resizeHandles val="exact"/>
        </dgm:presLayoutVars>
      </dgm:prSet>
      <dgm:spPr/>
    </dgm:pt>
    <dgm:pt modelId="{EA71F734-CE90-4768-8FB1-5C254CCBF009}" type="pres">
      <dgm:prSet presAssocID="{DC9F440D-31F6-436C-BCFE-1019336EA7C1}" presName="vNodes" presStyleCnt="0"/>
      <dgm:spPr/>
    </dgm:pt>
    <dgm:pt modelId="{FB093AA2-7429-4170-9830-5C98C6484A1B}" type="pres">
      <dgm:prSet presAssocID="{EA077082-AA49-4DA2-A250-9502C600CCA0}" presName="node" presStyleLbl="node1" presStyleIdx="0" presStyleCnt="3" custScaleX="134794" custScaleY="126987">
        <dgm:presLayoutVars>
          <dgm:bulletEnabled val="1"/>
        </dgm:presLayoutVars>
      </dgm:prSet>
      <dgm:spPr/>
    </dgm:pt>
    <dgm:pt modelId="{A1B944C9-CDFD-400C-AC71-0A7634C41178}" type="pres">
      <dgm:prSet presAssocID="{BDFF172F-E63D-4FA9-8628-EA9ED1DC84AF}" presName="spacerT" presStyleCnt="0"/>
      <dgm:spPr/>
    </dgm:pt>
    <dgm:pt modelId="{F0A7BEAD-3D91-4160-9FAB-518E3FBD2B53}" type="pres">
      <dgm:prSet presAssocID="{BDFF172F-E63D-4FA9-8628-EA9ED1DC84AF}" presName="sibTrans" presStyleLbl="sibTrans2D1" presStyleIdx="0" presStyleCnt="2"/>
      <dgm:spPr/>
    </dgm:pt>
    <dgm:pt modelId="{4421B5AB-F456-485E-9FD2-61BA1767FD0A}" type="pres">
      <dgm:prSet presAssocID="{BDFF172F-E63D-4FA9-8628-EA9ED1DC84AF}" presName="spacerB" presStyleCnt="0"/>
      <dgm:spPr/>
    </dgm:pt>
    <dgm:pt modelId="{95F77F4C-F037-41F3-9E7B-694C0ADAF38F}" type="pres">
      <dgm:prSet presAssocID="{BBA53CD6-9F63-4A3A-9F70-D19388E68131}" presName="node" presStyleLbl="node1" presStyleIdx="1" presStyleCnt="3" custScaleX="63844" custScaleY="67615">
        <dgm:presLayoutVars>
          <dgm:bulletEnabled val="1"/>
        </dgm:presLayoutVars>
      </dgm:prSet>
      <dgm:spPr/>
    </dgm:pt>
    <dgm:pt modelId="{02ADA614-5FE4-4C41-8189-FB22BD6E76FA}" type="pres">
      <dgm:prSet presAssocID="{DC9F440D-31F6-436C-BCFE-1019336EA7C1}" presName="sibTransLast" presStyleLbl="sibTrans2D1" presStyleIdx="1" presStyleCnt="2"/>
      <dgm:spPr/>
    </dgm:pt>
    <dgm:pt modelId="{621F274F-1E52-4E92-8403-A701ED0039F1}" type="pres">
      <dgm:prSet presAssocID="{DC9F440D-31F6-436C-BCFE-1019336EA7C1}" presName="connectorText" presStyleLbl="sibTrans2D1" presStyleIdx="1" presStyleCnt="2"/>
      <dgm:spPr/>
    </dgm:pt>
    <dgm:pt modelId="{80CB6DBC-9203-49D0-98D1-E4A13A110CAE}" type="pres">
      <dgm:prSet presAssocID="{DC9F440D-31F6-436C-BCFE-1019336EA7C1}" presName="lastNode" presStyleLbl="node1" presStyleIdx="2" presStyleCnt="3" custScaleX="95930" custScaleY="99673">
        <dgm:presLayoutVars>
          <dgm:bulletEnabled val="1"/>
        </dgm:presLayoutVars>
      </dgm:prSet>
      <dgm:spPr/>
    </dgm:pt>
  </dgm:ptLst>
  <dgm:cxnLst>
    <dgm:cxn modelId="{1E0D22B1-63C0-426C-B2A1-B3E6E0F377F1}" type="presOf" srcId="{89484146-AACD-4673-B351-C3EA47032D79}" destId="{621F274F-1E52-4E92-8403-A701ED0039F1}" srcOrd="1" destOrd="0" presId="urn:microsoft.com/office/officeart/2005/8/layout/equation2"/>
    <dgm:cxn modelId="{F4EDA4AA-9F73-4217-8ED2-56B122AF3EF9}" type="presOf" srcId="{89484146-AACD-4673-B351-C3EA47032D79}" destId="{02ADA614-5FE4-4C41-8189-FB22BD6E76FA}" srcOrd="0" destOrd="0" presId="urn:microsoft.com/office/officeart/2005/8/layout/equation2"/>
    <dgm:cxn modelId="{5B38F083-63D0-4A68-80DC-54D31B127B53}" type="presOf" srcId="{DC9F440D-31F6-436C-BCFE-1019336EA7C1}" destId="{AE73A3CD-DFD1-4176-AEA0-B7A6F94EB630}" srcOrd="0" destOrd="0" presId="urn:microsoft.com/office/officeart/2005/8/layout/equation2"/>
    <dgm:cxn modelId="{AA9C73F3-B70A-4808-A164-A9153AFAFB1D}" type="presOf" srcId="{BDFF172F-E63D-4FA9-8628-EA9ED1DC84AF}" destId="{F0A7BEAD-3D91-4160-9FAB-518E3FBD2B53}" srcOrd="0" destOrd="0" presId="urn:microsoft.com/office/officeart/2005/8/layout/equation2"/>
    <dgm:cxn modelId="{07FD6A4C-B0AA-4378-9977-D895FEFD1BFA}" srcId="{DC9F440D-31F6-436C-BCFE-1019336EA7C1}" destId="{BBA53CD6-9F63-4A3A-9F70-D19388E68131}" srcOrd="1" destOrd="0" parTransId="{0216C3E1-80D1-4BDF-8E1C-4A85EDFB62E9}" sibTransId="{89484146-AACD-4673-B351-C3EA47032D79}"/>
    <dgm:cxn modelId="{D0F45F1A-132E-42E4-A0D4-AA0C79139E6C}" type="presOf" srcId="{BBA53CD6-9F63-4A3A-9F70-D19388E68131}" destId="{95F77F4C-F037-41F3-9E7B-694C0ADAF38F}" srcOrd="0" destOrd="0" presId="urn:microsoft.com/office/officeart/2005/8/layout/equation2"/>
    <dgm:cxn modelId="{1E1DC1B1-68F3-48BF-A688-49F2712FB3BB}" srcId="{DC9F440D-31F6-436C-BCFE-1019336EA7C1}" destId="{B0714BDF-2E68-401E-851B-9899994E5C2B}" srcOrd="2" destOrd="0" parTransId="{0F3BD69A-4ABE-4796-B279-E8FE917A95CA}" sibTransId="{FE6AA23D-2D8E-4C58-9B5F-F6796F4E38B2}"/>
    <dgm:cxn modelId="{A36A9547-BEE4-483D-B226-F714320F8561}" type="presOf" srcId="{B0714BDF-2E68-401E-851B-9899994E5C2B}" destId="{80CB6DBC-9203-49D0-98D1-E4A13A110CAE}" srcOrd="0" destOrd="0" presId="urn:microsoft.com/office/officeart/2005/8/layout/equation2"/>
    <dgm:cxn modelId="{B428CA8B-B26A-4FD3-AC89-5BFF7BF0E774}" type="presOf" srcId="{EA077082-AA49-4DA2-A250-9502C600CCA0}" destId="{FB093AA2-7429-4170-9830-5C98C6484A1B}" srcOrd="0" destOrd="0" presId="urn:microsoft.com/office/officeart/2005/8/layout/equation2"/>
    <dgm:cxn modelId="{29BF3333-F302-4B0D-8E44-42F18E52FB4D}" srcId="{DC9F440D-31F6-436C-BCFE-1019336EA7C1}" destId="{EA077082-AA49-4DA2-A250-9502C600CCA0}" srcOrd="0" destOrd="0" parTransId="{EA32A816-2E1A-4BDA-A1CC-5EE823CB86EF}" sibTransId="{BDFF172F-E63D-4FA9-8628-EA9ED1DC84AF}"/>
    <dgm:cxn modelId="{D583F124-EBEE-4526-A425-C6A8634C8F9C}" type="presParOf" srcId="{AE73A3CD-DFD1-4176-AEA0-B7A6F94EB630}" destId="{EA71F734-CE90-4768-8FB1-5C254CCBF009}" srcOrd="0" destOrd="0" presId="urn:microsoft.com/office/officeart/2005/8/layout/equation2"/>
    <dgm:cxn modelId="{72CDF051-558C-4295-AF49-4055FD5F04E3}" type="presParOf" srcId="{EA71F734-CE90-4768-8FB1-5C254CCBF009}" destId="{FB093AA2-7429-4170-9830-5C98C6484A1B}" srcOrd="0" destOrd="0" presId="urn:microsoft.com/office/officeart/2005/8/layout/equation2"/>
    <dgm:cxn modelId="{CA1DA847-33E5-431B-AB85-141C588EB71C}" type="presParOf" srcId="{EA71F734-CE90-4768-8FB1-5C254CCBF009}" destId="{A1B944C9-CDFD-400C-AC71-0A7634C41178}" srcOrd="1" destOrd="0" presId="urn:microsoft.com/office/officeart/2005/8/layout/equation2"/>
    <dgm:cxn modelId="{AA5467BA-FB0A-45D8-8E87-E14E3D28E7C9}" type="presParOf" srcId="{EA71F734-CE90-4768-8FB1-5C254CCBF009}" destId="{F0A7BEAD-3D91-4160-9FAB-518E3FBD2B53}" srcOrd="2" destOrd="0" presId="urn:microsoft.com/office/officeart/2005/8/layout/equation2"/>
    <dgm:cxn modelId="{11CFD756-2A43-4FE3-8C50-7A8DF8FEA3C3}" type="presParOf" srcId="{EA71F734-CE90-4768-8FB1-5C254CCBF009}" destId="{4421B5AB-F456-485E-9FD2-61BA1767FD0A}" srcOrd="3" destOrd="0" presId="urn:microsoft.com/office/officeart/2005/8/layout/equation2"/>
    <dgm:cxn modelId="{888F4C00-23FF-471C-8AC5-C5837A291253}" type="presParOf" srcId="{EA71F734-CE90-4768-8FB1-5C254CCBF009}" destId="{95F77F4C-F037-41F3-9E7B-694C0ADAF38F}" srcOrd="4" destOrd="0" presId="urn:microsoft.com/office/officeart/2005/8/layout/equation2"/>
    <dgm:cxn modelId="{6228DBB6-ECF6-4140-A87A-5A0E3381D680}" type="presParOf" srcId="{AE73A3CD-DFD1-4176-AEA0-B7A6F94EB630}" destId="{02ADA614-5FE4-4C41-8189-FB22BD6E76FA}" srcOrd="1" destOrd="0" presId="urn:microsoft.com/office/officeart/2005/8/layout/equation2"/>
    <dgm:cxn modelId="{3C7231F2-2431-4C7C-B9B6-531A14D49C95}" type="presParOf" srcId="{02ADA614-5FE4-4C41-8189-FB22BD6E76FA}" destId="{621F274F-1E52-4E92-8403-A701ED0039F1}" srcOrd="0" destOrd="0" presId="urn:microsoft.com/office/officeart/2005/8/layout/equation2"/>
    <dgm:cxn modelId="{1E981EA1-94EC-4CFF-99BD-428509775F00}" type="presParOf" srcId="{AE73A3CD-DFD1-4176-AEA0-B7A6F94EB630}" destId="{80CB6DBC-9203-49D0-98D1-E4A13A110CAE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B5FD2F-43B9-406B-A579-AB6ABB8F0436}">
      <dsp:nvSpPr>
        <dsp:cNvPr id="0" name=""/>
        <dsp:cNvSpPr/>
      </dsp:nvSpPr>
      <dsp:spPr>
        <a:xfrm>
          <a:off x="5187981" y="720013"/>
          <a:ext cx="151101" cy="6619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61968"/>
              </a:lnTo>
              <a:lnTo>
                <a:pt x="151101" y="66196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B3DEAB-4E6A-4F7F-9ADA-319A8985924A}">
      <dsp:nvSpPr>
        <dsp:cNvPr id="0" name=""/>
        <dsp:cNvSpPr/>
      </dsp:nvSpPr>
      <dsp:spPr>
        <a:xfrm>
          <a:off x="5036879" y="720013"/>
          <a:ext cx="151101" cy="661968"/>
        </a:xfrm>
        <a:custGeom>
          <a:avLst/>
          <a:gdLst/>
          <a:ahLst/>
          <a:cxnLst/>
          <a:rect l="0" t="0" r="0" b="0"/>
          <a:pathLst>
            <a:path>
              <a:moveTo>
                <a:pt x="151101" y="0"/>
              </a:moveTo>
              <a:lnTo>
                <a:pt x="151101" y="661968"/>
              </a:lnTo>
              <a:lnTo>
                <a:pt x="0" y="66196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4ABA11-73E6-48D3-A4D4-9DA87B8AFFBC}">
      <dsp:nvSpPr>
        <dsp:cNvPr id="0" name=""/>
        <dsp:cNvSpPr/>
      </dsp:nvSpPr>
      <dsp:spPr>
        <a:xfrm>
          <a:off x="5738422" y="2763480"/>
          <a:ext cx="1929637" cy="6918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1821"/>
              </a:lnTo>
              <a:lnTo>
                <a:pt x="1929637" y="69182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721E7E-EA5A-4F2F-99EA-E1178AFDB6D5}">
      <dsp:nvSpPr>
        <dsp:cNvPr id="0" name=""/>
        <dsp:cNvSpPr/>
      </dsp:nvSpPr>
      <dsp:spPr>
        <a:xfrm>
          <a:off x="5738422" y="2763480"/>
          <a:ext cx="215859" cy="6619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61968"/>
              </a:lnTo>
              <a:lnTo>
                <a:pt x="215859" y="66196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CE363C-54A3-4111-A05D-E1042AB9C2C8}">
      <dsp:nvSpPr>
        <dsp:cNvPr id="0" name=""/>
        <dsp:cNvSpPr/>
      </dsp:nvSpPr>
      <dsp:spPr>
        <a:xfrm>
          <a:off x="5187981" y="720013"/>
          <a:ext cx="1126065" cy="13239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72834"/>
              </a:lnTo>
              <a:lnTo>
                <a:pt x="1126065" y="1172834"/>
              </a:lnTo>
              <a:lnTo>
                <a:pt x="1126065" y="132393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7C32EB-5399-4938-9B44-72446165DB59}">
      <dsp:nvSpPr>
        <dsp:cNvPr id="0" name=""/>
        <dsp:cNvSpPr/>
      </dsp:nvSpPr>
      <dsp:spPr>
        <a:xfrm>
          <a:off x="4061915" y="2763480"/>
          <a:ext cx="870632" cy="3022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1101"/>
              </a:lnTo>
              <a:lnTo>
                <a:pt x="870632" y="151101"/>
              </a:lnTo>
              <a:lnTo>
                <a:pt x="870632" y="30220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DC9A21-0D43-40F9-B19A-3F19B5E307B3}">
      <dsp:nvSpPr>
        <dsp:cNvPr id="0" name=""/>
        <dsp:cNvSpPr/>
      </dsp:nvSpPr>
      <dsp:spPr>
        <a:xfrm>
          <a:off x="3191283" y="2763480"/>
          <a:ext cx="870632" cy="302202"/>
        </a:xfrm>
        <a:custGeom>
          <a:avLst/>
          <a:gdLst/>
          <a:ahLst/>
          <a:cxnLst/>
          <a:rect l="0" t="0" r="0" b="0"/>
          <a:pathLst>
            <a:path>
              <a:moveTo>
                <a:pt x="870632" y="0"/>
              </a:moveTo>
              <a:lnTo>
                <a:pt x="870632" y="151101"/>
              </a:lnTo>
              <a:lnTo>
                <a:pt x="0" y="151101"/>
              </a:lnTo>
              <a:lnTo>
                <a:pt x="0" y="30220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7A5A59-9B5F-45CD-AE42-EE3D9BA770B8}">
      <dsp:nvSpPr>
        <dsp:cNvPr id="0" name=""/>
        <dsp:cNvSpPr/>
      </dsp:nvSpPr>
      <dsp:spPr>
        <a:xfrm>
          <a:off x="4061915" y="720013"/>
          <a:ext cx="1126065" cy="1323936"/>
        </a:xfrm>
        <a:custGeom>
          <a:avLst/>
          <a:gdLst/>
          <a:ahLst/>
          <a:cxnLst/>
          <a:rect l="0" t="0" r="0" b="0"/>
          <a:pathLst>
            <a:path>
              <a:moveTo>
                <a:pt x="1126065" y="0"/>
              </a:moveTo>
              <a:lnTo>
                <a:pt x="1126065" y="1172834"/>
              </a:lnTo>
              <a:lnTo>
                <a:pt x="0" y="1172834"/>
              </a:lnTo>
              <a:lnTo>
                <a:pt x="0" y="132393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606685-55BC-433A-BE68-19CCC75DFDD5}">
      <dsp:nvSpPr>
        <dsp:cNvPr id="0" name=""/>
        <dsp:cNvSpPr/>
      </dsp:nvSpPr>
      <dsp:spPr>
        <a:xfrm>
          <a:off x="4468450" y="482"/>
          <a:ext cx="1439061" cy="71953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kern="1200" dirty="0"/>
            <a:t>功能描述</a:t>
          </a:r>
        </a:p>
      </dsp:txBody>
      <dsp:txXfrm>
        <a:off x="4468450" y="482"/>
        <a:ext cx="1439061" cy="719530"/>
      </dsp:txXfrm>
    </dsp:sp>
    <dsp:sp modelId="{126B359E-DF5C-44B0-B5B9-80EA4D3D5D52}">
      <dsp:nvSpPr>
        <dsp:cNvPr id="0" name=""/>
        <dsp:cNvSpPr/>
      </dsp:nvSpPr>
      <dsp:spPr>
        <a:xfrm>
          <a:off x="3342385" y="2043949"/>
          <a:ext cx="1439061" cy="71953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kern="1200" dirty="0"/>
            <a:t>系统结构</a:t>
          </a:r>
        </a:p>
      </dsp:txBody>
      <dsp:txXfrm>
        <a:off x="3342385" y="2043949"/>
        <a:ext cx="1439061" cy="719530"/>
      </dsp:txXfrm>
    </dsp:sp>
    <dsp:sp modelId="{AFF4CC71-DB31-47D2-871C-4C5ACC88EF7C}">
      <dsp:nvSpPr>
        <dsp:cNvPr id="0" name=""/>
        <dsp:cNvSpPr/>
      </dsp:nvSpPr>
      <dsp:spPr>
        <a:xfrm>
          <a:off x="2471753" y="3065683"/>
          <a:ext cx="1439061" cy="71953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kern="1200" dirty="0"/>
            <a:t>系统结构图</a:t>
          </a:r>
        </a:p>
      </dsp:txBody>
      <dsp:txXfrm>
        <a:off x="2471753" y="3065683"/>
        <a:ext cx="1439061" cy="719530"/>
      </dsp:txXfrm>
    </dsp:sp>
    <dsp:sp modelId="{E1C60B43-C9B2-4BFB-8B62-2C162874E37E}">
      <dsp:nvSpPr>
        <dsp:cNvPr id="0" name=""/>
        <dsp:cNvSpPr/>
      </dsp:nvSpPr>
      <dsp:spPr>
        <a:xfrm>
          <a:off x="4213017" y="3065683"/>
          <a:ext cx="1439061" cy="71953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kern="1200" dirty="0"/>
            <a:t>系统用例图</a:t>
          </a:r>
        </a:p>
      </dsp:txBody>
      <dsp:txXfrm>
        <a:off x="4213017" y="3065683"/>
        <a:ext cx="1439061" cy="719530"/>
      </dsp:txXfrm>
    </dsp:sp>
    <dsp:sp modelId="{258D1F5A-1D86-4BF9-A7F4-6721D4AE6717}">
      <dsp:nvSpPr>
        <dsp:cNvPr id="0" name=""/>
        <dsp:cNvSpPr/>
      </dsp:nvSpPr>
      <dsp:spPr>
        <a:xfrm>
          <a:off x="5594516" y="2043949"/>
          <a:ext cx="1439061" cy="71953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kern="1200" dirty="0"/>
            <a:t>用例功能</a:t>
          </a:r>
          <a:endParaRPr lang="en-US" altLang="zh-CN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kern="1200" dirty="0"/>
            <a:t>描述</a:t>
          </a:r>
        </a:p>
      </dsp:txBody>
      <dsp:txXfrm>
        <a:off x="5594516" y="2043949"/>
        <a:ext cx="1439061" cy="719530"/>
      </dsp:txXfrm>
    </dsp:sp>
    <dsp:sp modelId="{A73B9599-CE74-47D0-A71E-7AC7A4160A7C}">
      <dsp:nvSpPr>
        <dsp:cNvPr id="0" name=""/>
        <dsp:cNvSpPr/>
      </dsp:nvSpPr>
      <dsp:spPr>
        <a:xfrm>
          <a:off x="5954281" y="3065683"/>
          <a:ext cx="1439061" cy="71953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kern="1200" dirty="0"/>
            <a:t>用例描述表</a:t>
          </a:r>
        </a:p>
      </dsp:txBody>
      <dsp:txXfrm>
        <a:off x="5954281" y="3065683"/>
        <a:ext cx="1439061" cy="719530"/>
      </dsp:txXfrm>
    </dsp:sp>
    <dsp:sp modelId="{C14C12DF-CE49-413F-BB3F-9F3472748EA8}">
      <dsp:nvSpPr>
        <dsp:cNvPr id="0" name=""/>
        <dsp:cNvSpPr/>
      </dsp:nvSpPr>
      <dsp:spPr>
        <a:xfrm>
          <a:off x="7668059" y="3095536"/>
          <a:ext cx="1439061" cy="71953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kern="1200" dirty="0"/>
            <a:t>用例顺序图</a:t>
          </a:r>
        </a:p>
      </dsp:txBody>
      <dsp:txXfrm>
        <a:off x="7668059" y="3095536"/>
        <a:ext cx="1439061" cy="719530"/>
      </dsp:txXfrm>
    </dsp:sp>
    <dsp:sp modelId="{07CAC61A-FB31-423F-B597-D7CD157E02BA}">
      <dsp:nvSpPr>
        <dsp:cNvPr id="0" name=""/>
        <dsp:cNvSpPr/>
      </dsp:nvSpPr>
      <dsp:spPr>
        <a:xfrm>
          <a:off x="3597818" y="1022216"/>
          <a:ext cx="1439061" cy="71953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kern="1200" dirty="0"/>
            <a:t>软件功能描述</a:t>
          </a:r>
          <a:endParaRPr lang="en-US" altLang="zh-CN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kern="1200" dirty="0"/>
            <a:t>（顺序图）</a:t>
          </a:r>
        </a:p>
      </dsp:txBody>
      <dsp:txXfrm>
        <a:off x="3597818" y="1022216"/>
        <a:ext cx="1439061" cy="719530"/>
      </dsp:txXfrm>
    </dsp:sp>
    <dsp:sp modelId="{9D1670D1-042E-46B8-A9CC-93F592023B1E}">
      <dsp:nvSpPr>
        <dsp:cNvPr id="0" name=""/>
        <dsp:cNvSpPr/>
      </dsp:nvSpPr>
      <dsp:spPr>
        <a:xfrm>
          <a:off x="5339082" y="1022216"/>
          <a:ext cx="1439061" cy="71953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kern="1200" dirty="0"/>
            <a:t>主流程描述</a:t>
          </a:r>
          <a:endParaRPr lang="en-US" altLang="zh-CN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kern="1200" dirty="0"/>
            <a:t>（流程图）</a:t>
          </a:r>
        </a:p>
      </dsp:txBody>
      <dsp:txXfrm>
        <a:off x="5339082" y="1022216"/>
        <a:ext cx="1439061" cy="7195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093AA2-7429-4170-9830-5C98C6484A1B}">
      <dsp:nvSpPr>
        <dsp:cNvPr id="0" name=""/>
        <dsp:cNvSpPr/>
      </dsp:nvSpPr>
      <dsp:spPr>
        <a:xfrm>
          <a:off x="233192" y="815"/>
          <a:ext cx="2473244" cy="232999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kern="1200" dirty="0"/>
            <a:t>开源：</a:t>
          </a:r>
          <a:endParaRPr lang="en-US" altLang="zh-CN" sz="2000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000" kern="1200" dirty="0"/>
            <a:t>80000</a:t>
          </a:r>
          <a:r>
            <a:rPr lang="zh-CN" altLang="en-US" sz="2000" kern="1200" dirty="0"/>
            <a:t>行</a:t>
          </a:r>
        </a:p>
      </dsp:txBody>
      <dsp:txXfrm>
        <a:off x="595390" y="342035"/>
        <a:ext cx="1748848" cy="1647559"/>
      </dsp:txXfrm>
    </dsp:sp>
    <dsp:sp modelId="{F0A7BEAD-3D91-4160-9FAB-518E3FBD2B53}">
      <dsp:nvSpPr>
        <dsp:cNvPr id="0" name=""/>
        <dsp:cNvSpPr/>
      </dsp:nvSpPr>
      <dsp:spPr>
        <a:xfrm>
          <a:off x="937713" y="2479803"/>
          <a:ext cx="1064202" cy="1064202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600" kern="1200"/>
        </a:p>
      </dsp:txBody>
      <dsp:txXfrm>
        <a:off x="1078773" y="2886754"/>
        <a:ext cx="782082" cy="250300"/>
      </dsp:txXfrm>
    </dsp:sp>
    <dsp:sp modelId="{95F77F4C-F037-41F3-9E7B-694C0ADAF38F}">
      <dsp:nvSpPr>
        <dsp:cNvPr id="0" name=""/>
        <dsp:cNvSpPr/>
      </dsp:nvSpPr>
      <dsp:spPr>
        <a:xfrm>
          <a:off x="884099" y="3692994"/>
          <a:ext cx="1171430" cy="124062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kern="1200" dirty="0"/>
            <a:t>自编：</a:t>
          </a:r>
          <a:endParaRPr lang="en-US" altLang="zh-CN" sz="2000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000" kern="1200" dirty="0"/>
            <a:t>7000</a:t>
          </a:r>
          <a:r>
            <a:rPr lang="zh-CN" altLang="en-US" sz="2000" kern="1200" dirty="0"/>
            <a:t>行</a:t>
          </a:r>
        </a:p>
      </dsp:txBody>
      <dsp:txXfrm>
        <a:off x="1055651" y="3874679"/>
        <a:ext cx="828326" cy="877252"/>
      </dsp:txXfrm>
    </dsp:sp>
    <dsp:sp modelId="{02ADA614-5FE4-4C41-8189-FB22BD6E76FA}">
      <dsp:nvSpPr>
        <dsp:cNvPr id="0" name=""/>
        <dsp:cNvSpPr/>
      </dsp:nvSpPr>
      <dsp:spPr>
        <a:xfrm>
          <a:off x="2981662" y="2125937"/>
          <a:ext cx="583476" cy="6825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600" kern="1200"/>
        </a:p>
      </dsp:txBody>
      <dsp:txXfrm>
        <a:off x="2981662" y="2262448"/>
        <a:ext cx="408433" cy="409535"/>
      </dsp:txXfrm>
    </dsp:sp>
    <dsp:sp modelId="{80CB6DBC-9203-49D0-98D1-E4A13A110CAE}">
      <dsp:nvSpPr>
        <dsp:cNvPr id="0" name=""/>
        <dsp:cNvSpPr/>
      </dsp:nvSpPr>
      <dsp:spPr>
        <a:xfrm>
          <a:off x="3807336" y="638383"/>
          <a:ext cx="3520310" cy="365766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4400" kern="1200" dirty="0"/>
            <a:t>合计：</a:t>
          </a:r>
          <a:r>
            <a:rPr lang="en-US" altLang="zh-CN" sz="4400" kern="1200" dirty="0"/>
            <a:t>87000</a:t>
          </a:r>
          <a:r>
            <a:rPr lang="zh-CN" altLang="en-US" sz="4400" kern="1200" dirty="0"/>
            <a:t>行</a:t>
          </a:r>
        </a:p>
      </dsp:txBody>
      <dsp:txXfrm>
        <a:off x="4322873" y="1174036"/>
        <a:ext cx="2489236" cy="25863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2016/9/4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2016/9/4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2016/9/4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2016/9/4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2016/9/4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2016/9/4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44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44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2016/9/4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377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914377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914377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../../Desktop/robocode&#26426;&#22120;&#20154;&#25112;&#26007;&#27169;&#25311;&#8212;&#8212;&#36719;&#20214;&#27169;&#22411;.vsdx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&#27979;&#35797;&#29992;&#20363;.xlsx" TargetMode="Externa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7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 rot="16200000">
            <a:off x="3702365" y="1798313"/>
            <a:ext cx="3287101" cy="2833707"/>
          </a:xfrm>
          <a:custGeom>
            <a:avLst/>
            <a:gdLst>
              <a:gd name="connsiteX0" fmla="*/ 0 w 2817515"/>
              <a:gd name="connsiteY0" fmla="*/ 2428892 h 2428892"/>
              <a:gd name="connsiteX1" fmla="*/ 1408758 w 2817515"/>
              <a:gd name="connsiteY1" fmla="*/ 0 h 2428892"/>
              <a:gd name="connsiteX2" fmla="*/ 2817515 w 2817515"/>
              <a:gd name="connsiteY2" fmla="*/ 2428892 h 2428892"/>
              <a:gd name="connsiteX3" fmla="*/ 0 w 2817515"/>
              <a:gd name="connsiteY3" fmla="*/ 2428892 h 2428892"/>
              <a:gd name="connsiteX0" fmla="*/ 234793 w 3287101"/>
              <a:gd name="connsiteY0" fmla="*/ 2428892 h 2428892"/>
              <a:gd name="connsiteX1" fmla="*/ 1643551 w 3287101"/>
              <a:gd name="connsiteY1" fmla="*/ 0 h 2428892"/>
              <a:gd name="connsiteX2" fmla="*/ 3052308 w 3287101"/>
              <a:gd name="connsiteY2" fmla="*/ 2428892 h 2428892"/>
              <a:gd name="connsiteX3" fmla="*/ 234793 w 3287101"/>
              <a:gd name="connsiteY3" fmla="*/ 2428892 h 2428892"/>
              <a:gd name="connsiteX0" fmla="*/ 234793 w 3287101"/>
              <a:gd name="connsiteY0" fmla="*/ 2428892 h 2833707"/>
              <a:gd name="connsiteX1" fmla="*/ 1643551 w 3287101"/>
              <a:gd name="connsiteY1" fmla="*/ 0 h 2833707"/>
              <a:gd name="connsiteX2" fmla="*/ 3052308 w 3287101"/>
              <a:gd name="connsiteY2" fmla="*/ 2428892 h 2833707"/>
              <a:gd name="connsiteX3" fmla="*/ 234793 w 3287101"/>
              <a:gd name="connsiteY3" fmla="*/ 2428892 h 2833707"/>
              <a:gd name="connsiteX0" fmla="*/ 234793 w 3287101"/>
              <a:gd name="connsiteY0" fmla="*/ 2428892 h 2833707"/>
              <a:gd name="connsiteX1" fmla="*/ 1643551 w 3287101"/>
              <a:gd name="connsiteY1" fmla="*/ 0 h 2833707"/>
              <a:gd name="connsiteX2" fmla="*/ 3052308 w 3287101"/>
              <a:gd name="connsiteY2" fmla="*/ 2428892 h 2833707"/>
              <a:gd name="connsiteX3" fmla="*/ 234793 w 3287101"/>
              <a:gd name="connsiteY3" fmla="*/ 2428892 h 2833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7101" h="2833707">
                <a:moveTo>
                  <a:pt x="234793" y="2428892"/>
                </a:moveTo>
                <a:cubicBezTo>
                  <a:pt x="0" y="2024077"/>
                  <a:pt x="1173965" y="0"/>
                  <a:pt x="1643551" y="0"/>
                </a:cubicBezTo>
                <a:cubicBezTo>
                  <a:pt x="2113137" y="0"/>
                  <a:pt x="3287101" y="2024077"/>
                  <a:pt x="3052308" y="2428892"/>
                </a:cubicBezTo>
                <a:cubicBezTo>
                  <a:pt x="2817515" y="2833707"/>
                  <a:pt x="469586" y="2833707"/>
                  <a:pt x="234793" y="2428892"/>
                </a:cubicBezTo>
                <a:close/>
              </a:path>
            </a:pathLst>
          </a:custGeom>
          <a:solidFill>
            <a:srgbClr val="56BC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ctrTitle"/>
          </p:nvPr>
        </p:nvSpPr>
        <p:spPr>
          <a:xfrm>
            <a:off x="785787" y="2173294"/>
            <a:ext cx="7772400" cy="1470025"/>
          </a:xfrm>
        </p:spPr>
        <p:txBody>
          <a:bodyPr>
            <a:noAutofit/>
          </a:bodyPr>
          <a:lstStyle/>
          <a:p>
            <a:r>
              <a:rPr lang="zh-CN" altLang="en-US" sz="4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软件工程实践课程</a:t>
            </a:r>
            <a:br>
              <a:rPr lang="en-US" altLang="zh-CN" sz="4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</a:br>
            <a:r>
              <a:rPr lang="zh-CN" altLang="en-US" sz="4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项目汇报</a:t>
            </a:r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汇报人：周浩</a:t>
            </a:r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2016.9.4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等腰三角形 8"/>
          <p:cNvSpPr/>
          <p:nvPr/>
        </p:nvSpPr>
        <p:spPr>
          <a:xfrm>
            <a:off x="7873390" y="6016008"/>
            <a:ext cx="1285852" cy="857232"/>
          </a:xfrm>
          <a:prstGeom prst="triangle">
            <a:avLst/>
          </a:prstGeom>
          <a:solidFill>
            <a:srgbClr val="C94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flipV="1">
            <a:off x="7730514" y="6041726"/>
            <a:ext cx="785819" cy="500067"/>
          </a:xfrm>
          <a:prstGeom prst="triangle">
            <a:avLst/>
          </a:prstGeom>
          <a:solidFill>
            <a:srgbClr val="56BC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直角三角形 10"/>
          <p:cNvSpPr/>
          <p:nvPr/>
        </p:nvSpPr>
        <p:spPr>
          <a:xfrm rot="16200000">
            <a:off x="7679553" y="5480225"/>
            <a:ext cx="601984" cy="500067"/>
          </a:xfrm>
          <a:prstGeom prst="rtTriangle">
            <a:avLst/>
          </a:prstGeom>
          <a:solidFill>
            <a:srgbClr val="CCE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-1071599" y="0"/>
            <a:ext cx="2286017" cy="6858000"/>
            <a:chOff x="-1071602" y="0"/>
            <a:chExt cx="2286017" cy="6858000"/>
          </a:xfrm>
        </p:grpSpPr>
        <p:sp>
          <p:nvSpPr>
            <p:cNvPr id="5" name="等腰三角形 4"/>
            <p:cNvSpPr/>
            <p:nvPr/>
          </p:nvSpPr>
          <p:spPr>
            <a:xfrm rot="5400000">
              <a:off x="-928725" y="2643182"/>
              <a:ext cx="2857520" cy="1428760"/>
            </a:xfrm>
            <a:prstGeom prst="triangle">
              <a:avLst/>
            </a:prstGeom>
            <a:noFill/>
            <a:ln w="381000">
              <a:solidFill>
                <a:srgbClr val="56BCB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 rot="2702336">
              <a:off x="-285820" y="4617223"/>
              <a:ext cx="838858" cy="1357298"/>
            </a:xfrm>
            <a:prstGeom prst="rect">
              <a:avLst/>
            </a:prstGeom>
            <a:solidFill>
              <a:srgbClr val="C946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 rot="8102336">
              <a:off x="-535053" y="212955"/>
              <a:ext cx="1242577" cy="1789667"/>
            </a:xfrm>
            <a:prstGeom prst="rect">
              <a:avLst/>
            </a:prstGeom>
            <a:solidFill>
              <a:srgbClr val="C3BC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-1071602" y="0"/>
              <a:ext cx="1071602" cy="6858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 useBgFill="1">
        <p:nvSpPr>
          <p:cNvPr id="12" name="任意多边形 11"/>
          <p:cNvSpPr/>
          <p:nvPr/>
        </p:nvSpPr>
        <p:spPr bwMode="white">
          <a:xfrm rot="16200000">
            <a:off x="2320498" y="19259"/>
            <a:ext cx="6873240" cy="6834726"/>
          </a:xfrm>
          <a:custGeom>
            <a:avLst/>
            <a:gdLst>
              <a:gd name="connsiteX0" fmla="*/ 3051339 w 6873240"/>
              <a:gd name="connsiteY0" fmla="*/ 0 h 6102678"/>
              <a:gd name="connsiteX1" fmla="*/ 3821901 w 6873240"/>
              <a:gd name="connsiteY1" fmla="*/ 0 h 6102678"/>
              <a:gd name="connsiteX2" fmla="*/ 5979523 w 6873240"/>
              <a:gd name="connsiteY2" fmla="*/ 893720 h 6102678"/>
              <a:gd name="connsiteX3" fmla="*/ 6873236 w 6873240"/>
              <a:gd name="connsiteY3" fmla="*/ 3051345 h 6102678"/>
              <a:gd name="connsiteX4" fmla="*/ 6873240 w 6873240"/>
              <a:gd name="connsiteY4" fmla="*/ 6102617 h 6102678"/>
              <a:gd name="connsiteX5" fmla="*/ 6873222 w 6873240"/>
              <a:gd name="connsiteY5" fmla="*/ 6102660 h 6102678"/>
              <a:gd name="connsiteX6" fmla="*/ 6873179 w 6873240"/>
              <a:gd name="connsiteY6" fmla="*/ 6102678 h 6102678"/>
              <a:gd name="connsiteX7" fmla="*/ 61 w 6873240"/>
              <a:gd name="connsiteY7" fmla="*/ 6102678 h 6102678"/>
              <a:gd name="connsiteX8" fmla="*/ 18 w 6873240"/>
              <a:gd name="connsiteY8" fmla="*/ 6102660 h 6102678"/>
              <a:gd name="connsiteX9" fmla="*/ 0 w 6873240"/>
              <a:gd name="connsiteY9" fmla="*/ 6102617 h 6102678"/>
              <a:gd name="connsiteX10" fmla="*/ 0 w 6873240"/>
              <a:gd name="connsiteY10" fmla="*/ 3051339 h 6102678"/>
              <a:gd name="connsiteX11" fmla="*/ 893720 w 6873240"/>
              <a:gd name="connsiteY11" fmla="*/ 893717 h 6102678"/>
              <a:gd name="connsiteX12" fmla="*/ 3051345 w 6873240"/>
              <a:gd name="connsiteY12" fmla="*/ 4 h 6102678"/>
              <a:gd name="connsiteX13" fmla="*/ 3051339 w 6873240"/>
              <a:gd name="connsiteY13" fmla="*/ 0 h 6102678"/>
              <a:gd name="connsiteX0" fmla="*/ 3051339 w 6873240"/>
              <a:gd name="connsiteY0" fmla="*/ 0 h 6102678"/>
              <a:gd name="connsiteX1" fmla="*/ 3821901 w 6873240"/>
              <a:gd name="connsiteY1" fmla="*/ 0 h 6102678"/>
              <a:gd name="connsiteX2" fmla="*/ 5979523 w 6873240"/>
              <a:gd name="connsiteY2" fmla="*/ 893720 h 6102678"/>
              <a:gd name="connsiteX3" fmla="*/ 6873236 w 6873240"/>
              <a:gd name="connsiteY3" fmla="*/ 3051345 h 6102678"/>
              <a:gd name="connsiteX4" fmla="*/ 6873240 w 6873240"/>
              <a:gd name="connsiteY4" fmla="*/ 6102617 h 6102678"/>
              <a:gd name="connsiteX5" fmla="*/ 6873222 w 6873240"/>
              <a:gd name="connsiteY5" fmla="*/ 6102660 h 6102678"/>
              <a:gd name="connsiteX6" fmla="*/ 6873179 w 6873240"/>
              <a:gd name="connsiteY6" fmla="*/ 6102678 h 6102678"/>
              <a:gd name="connsiteX7" fmla="*/ 61 w 6873240"/>
              <a:gd name="connsiteY7" fmla="*/ 6102678 h 6102678"/>
              <a:gd name="connsiteX8" fmla="*/ 18 w 6873240"/>
              <a:gd name="connsiteY8" fmla="*/ 6102660 h 6102678"/>
              <a:gd name="connsiteX9" fmla="*/ 0 w 6873240"/>
              <a:gd name="connsiteY9" fmla="*/ 6102617 h 6102678"/>
              <a:gd name="connsiteX10" fmla="*/ 0 w 6873240"/>
              <a:gd name="connsiteY10" fmla="*/ 3051339 h 6102678"/>
              <a:gd name="connsiteX11" fmla="*/ 893720 w 6873240"/>
              <a:gd name="connsiteY11" fmla="*/ 893717 h 6102678"/>
              <a:gd name="connsiteX12" fmla="*/ 3051345 w 6873240"/>
              <a:gd name="connsiteY12" fmla="*/ 4 h 6102678"/>
              <a:gd name="connsiteX13" fmla="*/ 3051339 w 6873240"/>
              <a:gd name="connsiteY13" fmla="*/ 0 h 6102678"/>
              <a:gd name="connsiteX0" fmla="*/ 3051339 w 6873240"/>
              <a:gd name="connsiteY0" fmla="*/ 0 h 6102678"/>
              <a:gd name="connsiteX1" fmla="*/ 3821901 w 6873240"/>
              <a:gd name="connsiteY1" fmla="*/ 0 h 6102678"/>
              <a:gd name="connsiteX2" fmla="*/ 5979523 w 6873240"/>
              <a:gd name="connsiteY2" fmla="*/ 893720 h 6102678"/>
              <a:gd name="connsiteX3" fmla="*/ 6873236 w 6873240"/>
              <a:gd name="connsiteY3" fmla="*/ 3051345 h 6102678"/>
              <a:gd name="connsiteX4" fmla="*/ 6873240 w 6873240"/>
              <a:gd name="connsiteY4" fmla="*/ 6102617 h 6102678"/>
              <a:gd name="connsiteX5" fmla="*/ 6873222 w 6873240"/>
              <a:gd name="connsiteY5" fmla="*/ 6102660 h 6102678"/>
              <a:gd name="connsiteX6" fmla="*/ 6873179 w 6873240"/>
              <a:gd name="connsiteY6" fmla="*/ 6102678 h 6102678"/>
              <a:gd name="connsiteX7" fmla="*/ 61 w 6873240"/>
              <a:gd name="connsiteY7" fmla="*/ 6102678 h 6102678"/>
              <a:gd name="connsiteX8" fmla="*/ 18 w 6873240"/>
              <a:gd name="connsiteY8" fmla="*/ 6102660 h 6102678"/>
              <a:gd name="connsiteX9" fmla="*/ 0 w 6873240"/>
              <a:gd name="connsiteY9" fmla="*/ 6102617 h 6102678"/>
              <a:gd name="connsiteX10" fmla="*/ 0 w 6873240"/>
              <a:gd name="connsiteY10" fmla="*/ 3051339 h 6102678"/>
              <a:gd name="connsiteX11" fmla="*/ 893720 w 6873240"/>
              <a:gd name="connsiteY11" fmla="*/ 893717 h 6102678"/>
              <a:gd name="connsiteX12" fmla="*/ 3051345 w 6873240"/>
              <a:gd name="connsiteY12" fmla="*/ 4 h 6102678"/>
              <a:gd name="connsiteX13" fmla="*/ 3051339 w 6873240"/>
              <a:gd name="connsiteY13" fmla="*/ 0 h 6102678"/>
              <a:gd name="connsiteX0" fmla="*/ 3051339 w 6873240"/>
              <a:gd name="connsiteY0" fmla="*/ 148953 h 6251631"/>
              <a:gd name="connsiteX1" fmla="*/ 3821901 w 6873240"/>
              <a:gd name="connsiteY1" fmla="*/ 148953 h 6251631"/>
              <a:gd name="connsiteX2" fmla="*/ 5979523 w 6873240"/>
              <a:gd name="connsiteY2" fmla="*/ 1042673 h 6251631"/>
              <a:gd name="connsiteX3" fmla="*/ 6873236 w 6873240"/>
              <a:gd name="connsiteY3" fmla="*/ 3200298 h 6251631"/>
              <a:gd name="connsiteX4" fmla="*/ 6873240 w 6873240"/>
              <a:gd name="connsiteY4" fmla="*/ 6251570 h 6251631"/>
              <a:gd name="connsiteX5" fmla="*/ 6873222 w 6873240"/>
              <a:gd name="connsiteY5" fmla="*/ 6251613 h 6251631"/>
              <a:gd name="connsiteX6" fmla="*/ 6873179 w 6873240"/>
              <a:gd name="connsiteY6" fmla="*/ 6251631 h 6251631"/>
              <a:gd name="connsiteX7" fmla="*/ 61 w 6873240"/>
              <a:gd name="connsiteY7" fmla="*/ 6251631 h 6251631"/>
              <a:gd name="connsiteX8" fmla="*/ 18 w 6873240"/>
              <a:gd name="connsiteY8" fmla="*/ 6251613 h 6251631"/>
              <a:gd name="connsiteX9" fmla="*/ 0 w 6873240"/>
              <a:gd name="connsiteY9" fmla="*/ 6251570 h 6251631"/>
              <a:gd name="connsiteX10" fmla="*/ 0 w 6873240"/>
              <a:gd name="connsiteY10" fmla="*/ 3200292 h 6251631"/>
              <a:gd name="connsiteX11" fmla="*/ 893720 w 6873240"/>
              <a:gd name="connsiteY11" fmla="*/ 1042670 h 6251631"/>
              <a:gd name="connsiteX12" fmla="*/ 3051345 w 6873240"/>
              <a:gd name="connsiteY12" fmla="*/ 148957 h 6251631"/>
              <a:gd name="connsiteX13" fmla="*/ 3051339 w 6873240"/>
              <a:gd name="connsiteY13" fmla="*/ 148953 h 6251631"/>
              <a:gd name="connsiteX0" fmla="*/ 3051339 w 6873240"/>
              <a:gd name="connsiteY0" fmla="*/ 75599 h 6178277"/>
              <a:gd name="connsiteX1" fmla="*/ 3821901 w 6873240"/>
              <a:gd name="connsiteY1" fmla="*/ 75599 h 6178277"/>
              <a:gd name="connsiteX2" fmla="*/ 5979523 w 6873240"/>
              <a:gd name="connsiteY2" fmla="*/ 969319 h 6178277"/>
              <a:gd name="connsiteX3" fmla="*/ 6873236 w 6873240"/>
              <a:gd name="connsiteY3" fmla="*/ 3126944 h 6178277"/>
              <a:gd name="connsiteX4" fmla="*/ 6873240 w 6873240"/>
              <a:gd name="connsiteY4" fmla="*/ 6178216 h 6178277"/>
              <a:gd name="connsiteX5" fmla="*/ 6873222 w 6873240"/>
              <a:gd name="connsiteY5" fmla="*/ 6178259 h 6178277"/>
              <a:gd name="connsiteX6" fmla="*/ 6873179 w 6873240"/>
              <a:gd name="connsiteY6" fmla="*/ 6178277 h 6178277"/>
              <a:gd name="connsiteX7" fmla="*/ 61 w 6873240"/>
              <a:gd name="connsiteY7" fmla="*/ 6178277 h 6178277"/>
              <a:gd name="connsiteX8" fmla="*/ 18 w 6873240"/>
              <a:gd name="connsiteY8" fmla="*/ 6178259 h 6178277"/>
              <a:gd name="connsiteX9" fmla="*/ 0 w 6873240"/>
              <a:gd name="connsiteY9" fmla="*/ 6178216 h 6178277"/>
              <a:gd name="connsiteX10" fmla="*/ 0 w 6873240"/>
              <a:gd name="connsiteY10" fmla="*/ 3126938 h 6178277"/>
              <a:gd name="connsiteX11" fmla="*/ 893720 w 6873240"/>
              <a:gd name="connsiteY11" fmla="*/ 969316 h 6178277"/>
              <a:gd name="connsiteX12" fmla="*/ 3051345 w 6873240"/>
              <a:gd name="connsiteY12" fmla="*/ 75603 h 6178277"/>
              <a:gd name="connsiteX13" fmla="*/ 3051339 w 6873240"/>
              <a:gd name="connsiteY13" fmla="*/ 75599 h 6178277"/>
              <a:gd name="connsiteX0" fmla="*/ 3051339 w 6873240"/>
              <a:gd name="connsiteY0" fmla="*/ 1 h 6102679"/>
              <a:gd name="connsiteX1" fmla="*/ 3821901 w 6873240"/>
              <a:gd name="connsiteY1" fmla="*/ 1 h 6102679"/>
              <a:gd name="connsiteX2" fmla="*/ 5979523 w 6873240"/>
              <a:gd name="connsiteY2" fmla="*/ 893721 h 6102679"/>
              <a:gd name="connsiteX3" fmla="*/ 6873236 w 6873240"/>
              <a:gd name="connsiteY3" fmla="*/ 3051346 h 6102679"/>
              <a:gd name="connsiteX4" fmla="*/ 6873240 w 6873240"/>
              <a:gd name="connsiteY4" fmla="*/ 6102618 h 6102679"/>
              <a:gd name="connsiteX5" fmla="*/ 6873222 w 6873240"/>
              <a:gd name="connsiteY5" fmla="*/ 6102661 h 6102679"/>
              <a:gd name="connsiteX6" fmla="*/ 6873179 w 6873240"/>
              <a:gd name="connsiteY6" fmla="*/ 6102679 h 6102679"/>
              <a:gd name="connsiteX7" fmla="*/ 61 w 6873240"/>
              <a:gd name="connsiteY7" fmla="*/ 6102679 h 6102679"/>
              <a:gd name="connsiteX8" fmla="*/ 18 w 6873240"/>
              <a:gd name="connsiteY8" fmla="*/ 6102661 h 6102679"/>
              <a:gd name="connsiteX9" fmla="*/ 0 w 6873240"/>
              <a:gd name="connsiteY9" fmla="*/ 6102618 h 6102679"/>
              <a:gd name="connsiteX10" fmla="*/ 0 w 6873240"/>
              <a:gd name="connsiteY10" fmla="*/ 3051340 h 6102679"/>
              <a:gd name="connsiteX11" fmla="*/ 893720 w 6873240"/>
              <a:gd name="connsiteY11" fmla="*/ 893718 h 6102679"/>
              <a:gd name="connsiteX12" fmla="*/ 3051345 w 6873240"/>
              <a:gd name="connsiteY12" fmla="*/ 5 h 6102679"/>
              <a:gd name="connsiteX13" fmla="*/ 3051339 w 6873240"/>
              <a:gd name="connsiteY13" fmla="*/ 1 h 6102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873240" h="6102679">
                <a:moveTo>
                  <a:pt x="3051339" y="1"/>
                </a:moveTo>
                <a:cubicBezTo>
                  <a:pt x="3051337" y="0"/>
                  <a:pt x="3012635" y="0"/>
                  <a:pt x="3821901" y="1"/>
                </a:cubicBezTo>
                <a:cubicBezTo>
                  <a:pt x="4631167" y="2"/>
                  <a:pt x="5407287" y="321483"/>
                  <a:pt x="5979523" y="893721"/>
                </a:cubicBezTo>
                <a:cubicBezTo>
                  <a:pt x="6551759" y="1465959"/>
                  <a:pt x="6873238" y="2242080"/>
                  <a:pt x="6873236" y="3051346"/>
                </a:cubicBezTo>
                <a:cubicBezTo>
                  <a:pt x="6873237" y="4068437"/>
                  <a:pt x="6873239" y="5085527"/>
                  <a:pt x="6873240" y="6102618"/>
                </a:cubicBezTo>
                <a:cubicBezTo>
                  <a:pt x="6873240" y="6102634"/>
                  <a:pt x="6873234" y="6102650"/>
                  <a:pt x="6873222" y="6102661"/>
                </a:cubicBezTo>
                <a:cubicBezTo>
                  <a:pt x="6873211" y="6102672"/>
                  <a:pt x="6873195" y="6102679"/>
                  <a:pt x="6873179" y="6102679"/>
                </a:cubicBezTo>
                <a:lnTo>
                  <a:pt x="61" y="6102679"/>
                </a:lnTo>
                <a:cubicBezTo>
                  <a:pt x="45" y="6102679"/>
                  <a:pt x="29" y="6102673"/>
                  <a:pt x="18" y="6102661"/>
                </a:cubicBezTo>
                <a:cubicBezTo>
                  <a:pt x="7" y="6102650"/>
                  <a:pt x="0" y="6102634"/>
                  <a:pt x="0" y="6102618"/>
                </a:cubicBezTo>
                <a:lnTo>
                  <a:pt x="0" y="3051340"/>
                </a:lnTo>
                <a:cubicBezTo>
                  <a:pt x="1" y="2242074"/>
                  <a:pt x="321482" y="1465954"/>
                  <a:pt x="893720" y="893718"/>
                </a:cubicBezTo>
                <a:cubicBezTo>
                  <a:pt x="1465958" y="321482"/>
                  <a:pt x="2242079" y="3"/>
                  <a:pt x="3051345" y="5"/>
                </a:cubicBezTo>
                <a:cubicBezTo>
                  <a:pt x="3051343" y="4"/>
                  <a:pt x="3051341" y="2"/>
                  <a:pt x="3051339" y="1"/>
                </a:cubicBezTo>
                <a:close/>
              </a:path>
            </a:pathLst>
          </a:custGeom>
          <a:blipFill dpi="0" rotWithShape="0">
            <a:blip r:embed="rId2">
              <a:lum/>
            </a:blip>
            <a:srcRect/>
            <a:stretch>
              <a:fillRect l="-59325" r="-8491" b="22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67521" y="1679791"/>
            <a:ext cx="1857388" cy="10715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5400" b="1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目录</a:t>
            </a:r>
          </a:p>
        </p:txBody>
      </p:sp>
      <p:sp>
        <p:nvSpPr>
          <p:cNvPr id="15" name="矩形 14"/>
          <p:cNvSpPr/>
          <p:nvPr/>
        </p:nvSpPr>
        <p:spPr>
          <a:xfrm>
            <a:off x="3635896" y="782134"/>
            <a:ext cx="857256" cy="500066"/>
          </a:xfrm>
          <a:prstGeom prst="rect">
            <a:avLst/>
          </a:prstGeom>
          <a:solidFill>
            <a:srgbClr val="56BC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01</a:t>
            </a:r>
            <a:endParaRPr lang="zh-CN" altLang="en-US" sz="28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707465" y="782134"/>
            <a:ext cx="4176000" cy="500066"/>
          </a:xfrm>
          <a:prstGeom prst="rect">
            <a:avLst/>
          </a:prstGeom>
          <a:solidFill>
            <a:srgbClr val="56BC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需求和创意</a:t>
            </a:r>
          </a:p>
        </p:txBody>
      </p:sp>
      <p:sp>
        <p:nvSpPr>
          <p:cNvPr id="17" name="矩形 16"/>
          <p:cNvSpPr/>
          <p:nvPr/>
        </p:nvSpPr>
        <p:spPr>
          <a:xfrm>
            <a:off x="3635896" y="1704798"/>
            <a:ext cx="857256" cy="500066"/>
          </a:xfrm>
          <a:prstGeom prst="rect">
            <a:avLst/>
          </a:prstGeom>
          <a:solidFill>
            <a:srgbClr val="C94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02</a:t>
            </a:r>
            <a:endParaRPr lang="zh-CN" altLang="en-US" sz="28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707465" y="1704798"/>
            <a:ext cx="4176000" cy="500066"/>
          </a:xfrm>
          <a:prstGeom prst="rect">
            <a:avLst/>
          </a:prstGeom>
          <a:solidFill>
            <a:srgbClr val="C94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设计与建模</a:t>
            </a:r>
          </a:p>
        </p:txBody>
      </p:sp>
      <p:sp>
        <p:nvSpPr>
          <p:cNvPr id="19" name="矩形 18"/>
          <p:cNvSpPr/>
          <p:nvPr/>
        </p:nvSpPr>
        <p:spPr>
          <a:xfrm>
            <a:off x="3635896" y="2636912"/>
            <a:ext cx="857256" cy="500066"/>
          </a:xfrm>
          <a:prstGeom prst="rect">
            <a:avLst/>
          </a:prstGeom>
          <a:solidFill>
            <a:srgbClr val="C3BC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03</a:t>
            </a:r>
            <a:endParaRPr lang="zh-CN" altLang="en-US" sz="28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707465" y="2636912"/>
            <a:ext cx="4176000" cy="500066"/>
          </a:xfrm>
          <a:prstGeom prst="rect">
            <a:avLst/>
          </a:prstGeom>
          <a:solidFill>
            <a:srgbClr val="C3BC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软件测试</a:t>
            </a:r>
          </a:p>
        </p:txBody>
      </p:sp>
      <p:sp>
        <p:nvSpPr>
          <p:cNvPr id="21" name="矩形 20"/>
          <p:cNvSpPr/>
          <p:nvPr/>
        </p:nvSpPr>
        <p:spPr>
          <a:xfrm>
            <a:off x="3635896" y="5377206"/>
            <a:ext cx="857256" cy="500066"/>
          </a:xfrm>
          <a:prstGeom prst="rect">
            <a:avLst/>
          </a:prstGeom>
          <a:solidFill>
            <a:srgbClr val="C94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06</a:t>
            </a:r>
            <a:endParaRPr lang="zh-CN" altLang="en-US" sz="28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707465" y="5377206"/>
            <a:ext cx="4176000" cy="500066"/>
          </a:xfrm>
          <a:prstGeom prst="rect">
            <a:avLst/>
          </a:prstGeom>
          <a:solidFill>
            <a:srgbClr val="C94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感受</a:t>
            </a:r>
            <a:r>
              <a:rPr lang="en-US" altLang="zh-CN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&amp;</a:t>
            </a:r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体会</a:t>
            </a:r>
          </a:p>
        </p:txBody>
      </p:sp>
      <p:sp>
        <p:nvSpPr>
          <p:cNvPr id="25" name="矩形 24"/>
          <p:cNvSpPr/>
          <p:nvPr/>
        </p:nvSpPr>
        <p:spPr>
          <a:xfrm>
            <a:off x="3635896" y="4509120"/>
            <a:ext cx="857256" cy="500066"/>
          </a:xfrm>
          <a:prstGeom prst="rect">
            <a:avLst/>
          </a:prstGeom>
          <a:solidFill>
            <a:srgbClr val="C3BC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05</a:t>
            </a:r>
            <a:endParaRPr lang="zh-CN" altLang="en-US" sz="28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707465" y="4509120"/>
            <a:ext cx="4176000" cy="500066"/>
          </a:xfrm>
          <a:prstGeom prst="rect">
            <a:avLst/>
          </a:prstGeom>
          <a:solidFill>
            <a:srgbClr val="C3BC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作品演示</a:t>
            </a:r>
          </a:p>
        </p:txBody>
      </p:sp>
      <p:sp>
        <p:nvSpPr>
          <p:cNvPr id="27" name="矩形 26"/>
          <p:cNvSpPr/>
          <p:nvPr/>
        </p:nvSpPr>
        <p:spPr>
          <a:xfrm>
            <a:off x="3635896" y="3573016"/>
            <a:ext cx="857256" cy="500066"/>
          </a:xfrm>
          <a:prstGeom prst="rect">
            <a:avLst/>
          </a:prstGeom>
          <a:solidFill>
            <a:srgbClr val="56BC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04</a:t>
            </a:r>
            <a:endParaRPr lang="zh-CN" altLang="en-US" sz="28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707465" y="3573016"/>
            <a:ext cx="4176000" cy="500066"/>
          </a:xfrm>
          <a:prstGeom prst="rect">
            <a:avLst/>
          </a:prstGeom>
          <a:solidFill>
            <a:srgbClr val="56BC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代码和开源软件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任意多边形 13"/>
          <p:cNvSpPr/>
          <p:nvPr/>
        </p:nvSpPr>
        <p:spPr>
          <a:xfrm>
            <a:off x="3" y="500043"/>
            <a:ext cx="4643439" cy="4286280"/>
          </a:xfrm>
          <a:custGeom>
            <a:avLst/>
            <a:gdLst>
              <a:gd name="connsiteX0" fmla="*/ 3413760 w 4328160"/>
              <a:gd name="connsiteY0" fmla="*/ 0 h 4511040"/>
              <a:gd name="connsiteX1" fmla="*/ 4328160 w 4328160"/>
              <a:gd name="connsiteY1" fmla="*/ 1249680 h 4511040"/>
              <a:gd name="connsiteX2" fmla="*/ 1722120 w 4328160"/>
              <a:gd name="connsiteY2" fmla="*/ 4511040 h 4511040"/>
              <a:gd name="connsiteX3" fmla="*/ 0 w 4328160"/>
              <a:gd name="connsiteY3" fmla="*/ 3901440 h 4511040"/>
              <a:gd name="connsiteX4" fmla="*/ 0 w 4328160"/>
              <a:gd name="connsiteY4" fmla="*/ 30480 h 4511040"/>
              <a:gd name="connsiteX5" fmla="*/ 3444240 w 4328160"/>
              <a:gd name="connsiteY5" fmla="*/ 45720 h 4511040"/>
              <a:gd name="connsiteX6" fmla="*/ 3413760 w 4328160"/>
              <a:gd name="connsiteY6" fmla="*/ 0 h 4511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28160" h="4511040">
                <a:moveTo>
                  <a:pt x="3413760" y="0"/>
                </a:moveTo>
                <a:lnTo>
                  <a:pt x="4328160" y="1249680"/>
                </a:lnTo>
                <a:lnTo>
                  <a:pt x="1722120" y="4511040"/>
                </a:lnTo>
                <a:lnTo>
                  <a:pt x="0" y="3901440"/>
                </a:lnTo>
                <a:lnTo>
                  <a:pt x="0" y="30480"/>
                </a:lnTo>
                <a:lnTo>
                  <a:pt x="3444240" y="45720"/>
                </a:lnTo>
                <a:lnTo>
                  <a:pt x="3413760" y="0"/>
                </a:lnTo>
                <a:close/>
              </a:path>
            </a:pathLst>
          </a:custGeom>
          <a:solidFill>
            <a:srgbClr val="C94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-642974" y="-571528"/>
            <a:ext cx="4214842" cy="4214842"/>
          </a:xfrm>
          <a:prstGeom prst="ellipse">
            <a:avLst/>
          </a:prstGeom>
          <a:solidFill>
            <a:srgbClr val="C9464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2786051" y="-642966"/>
            <a:ext cx="2652730" cy="2652730"/>
          </a:xfrm>
          <a:prstGeom prst="ellipse">
            <a:avLst/>
          </a:prstGeom>
          <a:solidFill>
            <a:srgbClr val="56BCBA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4643438" y="-571528"/>
            <a:ext cx="3643338" cy="3643338"/>
          </a:xfrm>
          <a:prstGeom prst="ellipse">
            <a:avLst/>
          </a:prstGeom>
          <a:solidFill>
            <a:srgbClr val="C9464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6786579" y="-500090"/>
            <a:ext cx="4205318" cy="4991136"/>
          </a:xfrm>
          <a:prstGeom prst="ellipse">
            <a:avLst/>
          </a:prstGeom>
          <a:solidFill>
            <a:srgbClr val="56BCBA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1" y="-142900"/>
            <a:ext cx="4643438" cy="4786346"/>
          </a:xfrm>
          <a:custGeom>
            <a:avLst/>
            <a:gdLst>
              <a:gd name="connsiteX0" fmla="*/ 3413760 w 4328160"/>
              <a:gd name="connsiteY0" fmla="*/ 0 h 4511040"/>
              <a:gd name="connsiteX1" fmla="*/ 4328160 w 4328160"/>
              <a:gd name="connsiteY1" fmla="*/ 1249680 h 4511040"/>
              <a:gd name="connsiteX2" fmla="*/ 1722120 w 4328160"/>
              <a:gd name="connsiteY2" fmla="*/ 4511040 h 4511040"/>
              <a:gd name="connsiteX3" fmla="*/ 0 w 4328160"/>
              <a:gd name="connsiteY3" fmla="*/ 3901440 h 4511040"/>
              <a:gd name="connsiteX4" fmla="*/ 0 w 4328160"/>
              <a:gd name="connsiteY4" fmla="*/ 30480 h 4511040"/>
              <a:gd name="connsiteX5" fmla="*/ 3444240 w 4328160"/>
              <a:gd name="connsiteY5" fmla="*/ 45720 h 4511040"/>
              <a:gd name="connsiteX6" fmla="*/ 3413760 w 4328160"/>
              <a:gd name="connsiteY6" fmla="*/ 0 h 4511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28160" h="4511040">
                <a:moveTo>
                  <a:pt x="3413760" y="0"/>
                </a:moveTo>
                <a:lnTo>
                  <a:pt x="4328160" y="1249680"/>
                </a:lnTo>
                <a:lnTo>
                  <a:pt x="1722120" y="4511040"/>
                </a:lnTo>
                <a:lnTo>
                  <a:pt x="0" y="3901440"/>
                </a:lnTo>
                <a:lnTo>
                  <a:pt x="0" y="30480"/>
                </a:lnTo>
                <a:lnTo>
                  <a:pt x="3444240" y="45720"/>
                </a:lnTo>
                <a:lnTo>
                  <a:pt x="3413760" y="0"/>
                </a:lnTo>
                <a:close/>
              </a:path>
            </a:pathLst>
          </a:custGeom>
          <a:solidFill>
            <a:srgbClr val="56BC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156540" y="1240323"/>
            <a:ext cx="351570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</a:t>
            </a:r>
            <a:r>
              <a:rPr lang="zh-CN" altLang="en-US" sz="4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需求与创意</a:t>
            </a:r>
          </a:p>
        </p:txBody>
      </p:sp>
      <p:sp>
        <p:nvSpPr>
          <p:cNvPr id="17" name="椭圆 16"/>
          <p:cNvSpPr/>
          <p:nvPr/>
        </p:nvSpPr>
        <p:spPr>
          <a:xfrm>
            <a:off x="4643439" y="2428868"/>
            <a:ext cx="1714512" cy="1714512"/>
          </a:xfrm>
          <a:prstGeom prst="ellipse">
            <a:avLst/>
          </a:prstGeom>
          <a:solidFill>
            <a:srgbClr val="C94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latin typeface="微软雅黑" pitchFamily="34" charset="-122"/>
                <a:ea typeface="微软雅黑" pitchFamily="34" charset="-122"/>
              </a:rPr>
              <a:t>提升创意</a:t>
            </a:r>
          </a:p>
        </p:txBody>
      </p:sp>
      <p:sp>
        <p:nvSpPr>
          <p:cNvPr id="18" name="椭圆 17"/>
          <p:cNvSpPr/>
          <p:nvPr/>
        </p:nvSpPr>
        <p:spPr>
          <a:xfrm>
            <a:off x="6357951" y="2428868"/>
            <a:ext cx="1714512" cy="1714512"/>
          </a:xfrm>
          <a:prstGeom prst="ellipse">
            <a:avLst/>
          </a:prstGeom>
          <a:solidFill>
            <a:srgbClr val="56BC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latin typeface="微软雅黑" pitchFamily="34" charset="-122"/>
                <a:ea typeface="微软雅黑" pitchFamily="34" charset="-122"/>
              </a:rPr>
              <a:t>紧贴需求</a:t>
            </a:r>
          </a:p>
        </p:txBody>
      </p:sp>
      <p:sp>
        <p:nvSpPr>
          <p:cNvPr id="19" name="椭圆 18"/>
          <p:cNvSpPr/>
          <p:nvPr/>
        </p:nvSpPr>
        <p:spPr>
          <a:xfrm>
            <a:off x="4643439" y="4143380"/>
            <a:ext cx="1714512" cy="1714512"/>
          </a:xfrm>
          <a:prstGeom prst="ellipse">
            <a:avLst/>
          </a:prstGeom>
          <a:solidFill>
            <a:srgbClr val="C3BC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latin typeface="微软雅黑" pitchFamily="34" charset="-122"/>
                <a:ea typeface="微软雅黑" pitchFamily="34" charset="-122"/>
              </a:rPr>
              <a:t>围绕创意</a:t>
            </a:r>
          </a:p>
        </p:txBody>
      </p:sp>
      <p:sp>
        <p:nvSpPr>
          <p:cNvPr id="20" name="椭圆 19"/>
          <p:cNvSpPr/>
          <p:nvPr/>
        </p:nvSpPr>
        <p:spPr>
          <a:xfrm>
            <a:off x="6357951" y="4143380"/>
            <a:ext cx="1714512" cy="1714512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latin typeface="微软雅黑" pitchFamily="34" charset="-122"/>
                <a:ea typeface="微软雅黑" pitchFamily="34" charset="-122"/>
              </a:rPr>
              <a:t>补全文档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十角星 1"/>
          <p:cNvSpPr/>
          <p:nvPr/>
        </p:nvSpPr>
        <p:spPr>
          <a:xfrm>
            <a:off x="-26167" y="1094260"/>
            <a:ext cx="8820472" cy="5738385"/>
          </a:xfrm>
          <a:prstGeom prst="star10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251520" y="476672"/>
            <a:ext cx="3135863" cy="642943"/>
          </a:xfrm>
          <a:prstGeom prst="rect">
            <a:avLst/>
          </a:prstGeom>
          <a:solidFill>
            <a:srgbClr val="56BC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1-1 </a:t>
            </a: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要解决的问题</a:t>
            </a:r>
          </a:p>
        </p:txBody>
      </p:sp>
      <p:sp>
        <p:nvSpPr>
          <p:cNvPr id="20" name="矩形 19"/>
          <p:cNvSpPr/>
          <p:nvPr/>
        </p:nvSpPr>
        <p:spPr>
          <a:xfrm>
            <a:off x="1691680" y="2420888"/>
            <a:ext cx="5572164" cy="2880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为了提高指挥员对无人作战的指挥能力，达到在模拟战斗中积累经验的目的，仅有模拟战斗平台是远远不够的，需要在原来已有的机器人战斗模拟平台的基础上，更加侧重于分析战斗的进程和结果，从中获取经验。</a:t>
            </a:r>
          </a:p>
        </p:txBody>
      </p:sp>
    </p:spTree>
    <p:extLst>
      <p:ext uri="{BB962C8B-B14F-4D97-AF65-F5344CB8AC3E}">
        <p14:creationId xmlns:p14="http://schemas.microsoft.com/office/powerpoint/2010/main" val="3773064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251520" y="476672"/>
            <a:ext cx="3135863" cy="642943"/>
          </a:xfrm>
          <a:prstGeom prst="rect">
            <a:avLst/>
          </a:prstGeom>
          <a:solidFill>
            <a:srgbClr val="56BC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1-2 </a:t>
            </a: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软件功能</a:t>
            </a:r>
          </a:p>
        </p:txBody>
      </p:sp>
      <p:sp>
        <p:nvSpPr>
          <p:cNvPr id="20" name="矩形 19"/>
          <p:cNvSpPr/>
          <p:nvPr/>
        </p:nvSpPr>
        <p:spPr>
          <a:xfrm>
            <a:off x="2057215" y="2276872"/>
            <a:ext cx="5572164" cy="12144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0" y="1600478"/>
            <a:ext cx="5667193" cy="378834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2339752" y="5751760"/>
            <a:ext cx="4847449" cy="50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图</a:t>
            </a:r>
            <a:r>
              <a:rPr lang="en-US" altLang="zh-CN" sz="20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0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：系统用例图</a:t>
            </a:r>
          </a:p>
        </p:txBody>
      </p:sp>
    </p:spTree>
    <p:extLst>
      <p:ext uri="{BB962C8B-B14F-4D97-AF65-F5344CB8AC3E}">
        <p14:creationId xmlns:p14="http://schemas.microsoft.com/office/powerpoint/2010/main" val="1508922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十角星 1"/>
          <p:cNvSpPr/>
          <p:nvPr/>
        </p:nvSpPr>
        <p:spPr>
          <a:xfrm>
            <a:off x="2627784" y="1884949"/>
            <a:ext cx="3816424" cy="914400"/>
          </a:xfrm>
          <a:prstGeom prst="star10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31480" y="754715"/>
            <a:ext cx="3135863" cy="642943"/>
          </a:xfrm>
          <a:prstGeom prst="rect">
            <a:avLst/>
          </a:prstGeom>
          <a:solidFill>
            <a:srgbClr val="56BC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1-3 </a:t>
            </a: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需求创意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-142908" y="3368041"/>
            <a:ext cx="9360000" cy="1588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3490407" y="1701191"/>
            <a:ext cx="5572164" cy="12144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创意</a:t>
            </a:r>
            <a:r>
              <a:rPr lang="en-US" altLang="zh-CN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&amp;</a:t>
            </a:r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新颖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1142978" y="3368041"/>
            <a:ext cx="715175" cy="775340"/>
            <a:chOff x="1142976" y="3143248"/>
            <a:chExt cx="715174" cy="775340"/>
          </a:xfrm>
        </p:grpSpPr>
        <p:cxnSp>
          <p:nvCxnSpPr>
            <p:cNvPr id="15" name="直接连接符 14"/>
            <p:cNvCxnSpPr/>
            <p:nvPr/>
          </p:nvCxnSpPr>
          <p:spPr>
            <a:xfrm rot="5400000" flipH="1" flipV="1">
              <a:off x="927770" y="3358454"/>
              <a:ext cx="432000" cy="1588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椭圆 15"/>
            <p:cNvSpPr/>
            <p:nvPr/>
          </p:nvSpPr>
          <p:spPr>
            <a:xfrm>
              <a:off x="1143770" y="3204208"/>
              <a:ext cx="714380" cy="714380"/>
            </a:xfrm>
            <a:prstGeom prst="ellips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rgbClr val="56BCBA"/>
                  </a:solidFill>
                  <a:latin typeface="微软雅黑" pitchFamily="34" charset="-122"/>
                  <a:ea typeface="微软雅黑" pitchFamily="34" charset="-122"/>
                </a:rPr>
                <a:t>1</a:t>
              </a:r>
              <a:endParaRPr lang="zh-CN" altLang="en-US" sz="3200" b="1" dirty="0">
                <a:solidFill>
                  <a:srgbClr val="56BCBA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21" name="直接连接符 20"/>
            <p:cNvCxnSpPr/>
            <p:nvPr/>
          </p:nvCxnSpPr>
          <p:spPr>
            <a:xfrm rot="5400000" flipH="1" flipV="1">
              <a:off x="1640561" y="3358454"/>
              <a:ext cx="432000" cy="1588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组合 22"/>
          <p:cNvGrpSpPr/>
          <p:nvPr/>
        </p:nvGrpSpPr>
        <p:grpSpPr>
          <a:xfrm>
            <a:off x="3239023" y="3368041"/>
            <a:ext cx="715175" cy="775340"/>
            <a:chOff x="1142976" y="3143248"/>
            <a:chExt cx="715174" cy="775340"/>
          </a:xfrm>
        </p:grpSpPr>
        <p:cxnSp>
          <p:nvCxnSpPr>
            <p:cNvPr id="24" name="直接连接符 23"/>
            <p:cNvCxnSpPr/>
            <p:nvPr/>
          </p:nvCxnSpPr>
          <p:spPr>
            <a:xfrm rot="5400000" flipH="1" flipV="1">
              <a:off x="927770" y="3358454"/>
              <a:ext cx="432000" cy="1588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椭圆 24"/>
            <p:cNvSpPr/>
            <p:nvPr/>
          </p:nvSpPr>
          <p:spPr>
            <a:xfrm>
              <a:off x="1143770" y="3204208"/>
              <a:ext cx="714380" cy="714380"/>
            </a:xfrm>
            <a:prstGeom prst="ellips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rgbClr val="C94643"/>
                  </a:solidFill>
                  <a:latin typeface="微软雅黑" pitchFamily="34" charset="-122"/>
                  <a:ea typeface="微软雅黑" pitchFamily="34" charset="-122"/>
                </a:rPr>
                <a:t>2</a:t>
              </a:r>
              <a:endParaRPr lang="zh-CN" altLang="en-US" sz="3200" b="1" dirty="0">
                <a:solidFill>
                  <a:srgbClr val="C94643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 rot="5400000" flipH="1" flipV="1">
              <a:off x="1640561" y="3358454"/>
              <a:ext cx="432000" cy="1588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组合 26"/>
          <p:cNvGrpSpPr/>
          <p:nvPr/>
        </p:nvGrpSpPr>
        <p:grpSpPr>
          <a:xfrm>
            <a:off x="5335067" y="3368041"/>
            <a:ext cx="715175" cy="775340"/>
            <a:chOff x="1142976" y="3143248"/>
            <a:chExt cx="715174" cy="775340"/>
          </a:xfrm>
        </p:grpSpPr>
        <p:cxnSp>
          <p:nvCxnSpPr>
            <p:cNvPr id="28" name="直接连接符 27"/>
            <p:cNvCxnSpPr/>
            <p:nvPr/>
          </p:nvCxnSpPr>
          <p:spPr>
            <a:xfrm rot="5400000" flipH="1" flipV="1">
              <a:off x="927770" y="3358454"/>
              <a:ext cx="432000" cy="1588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椭圆 28"/>
            <p:cNvSpPr/>
            <p:nvPr/>
          </p:nvSpPr>
          <p:spPr>
            <a:xfrm>
              <a:off x="1143770" y="3204208"/>
              <a:ext cx="714380" cy="714380"/>
            </a:xfrm>
            <a:prstGeom prst="ellips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rgbClr val="C3BC99"/>
                  </a:solidFill>
                  <a:latin typeface="微软雅黑" pitchFamily="34" charset="-122"/>
                  <a:ea typeface="微软雅黑" pitchFamily="34" charset="-122"/>
                </a:rPr>
                <a:t>3</a:t>
              </a:r>
              <a:endParaRPr lang="zh-CN" altLang="en-US" sz="3200" b="1" dirty="0">
                <a:solidFill>
                  <a:srgbClr val="C3BC99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30" name="直接连接符 29"/>
            <p:cNvCxnSpPr/>
            <p:nvPr/>
          </p:nvCxnSpPr>
          <p:spPr>
            <a:xfrm rot="5400000" flipH="1" flipV="1">
              <a:off x="1640561" y="3358454"/>
              <a:ext cx="432000" cy="1588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/>
          <p:cNvGrpSpPr/>
          <p:nvPr/>
        </p:nvGrpSpPr>
        <p:grpSpPr>
          <a:xfrm>
            <a:off x="7431110" y="3368041"/>
            <a:ext cx="715175" cy="775340"/>
            <a:chOff x="1142976" y="3143248"/>
            <a:chExt cx="715174" cy="775340"/>
          </a:xfrm>
        </p:grpSpPr>
        <p:cxnSp>
          <p:nvCxnSpPr>
            <p:cNvPr id="32" name="直接连接符 31"/>
            <p:cNvCxnSpPr/>
            <p:nvPr/>
          </p:nvCxnSpPr>
          <p:spPr>
            <a:xfrm rot="5400000" flipH="1" flipV="1">
              <a:off x="927770" y="3358454"/>
              <a:ext cx="432000" cy="1588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椭圆 32"/>
            <p:cNvSpPr/>
            <p:nvPr/>
          </p:nvSpPr>
          <p:spPr>
            <a:xfrm>
              <a:off x="1143770" y="3204208"/>
              <a:ext cx="714380" cy="714380"/>
            </a:xfrm>
            <a:prstGeom prst="ellips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chemeClr val="accent1">
                      <a:lumMod val="7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4</a:t>
              </a:r>
              <a:endParaRPr lang="zh-CN" altLang="en-US" sz="3200" b="1" dirty="0">
                <a:solidFill>
                  <a:schemeClr val="accent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34" name="直接连接符 33"/>
            <p:cNvCxnSpPr/>
            <p:nvPr/>
          </p:nvCxnSpPr>
          <p:spPr>
            <a:xfrm rot="5400000" flipH="1" flipV="1">
              <a:off x="1640561" y="3358454"/>
              <a:ext cx="432000" cy="1588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矩形 34"/>
          <p:cNvSpPr/>
          <p:nvPr/>
        </p:nvSpPr>
        <p:spPr>
          <a:xfrm>
            <a:off x="469555" y="4000505"/>
            <a:ext cx="2071703" cy="19288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针对分析做文章</a:t>
            </a:r>
            <a:endParaRPr lang="en-US" altLang="zh-CN" sz="2000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2568777" y="4000504"/>
            <a:ext cx="2071703" cy="19288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以数据的视角展现战斗过程</a:t>
            </a:r>
          </a:p>
        </p:txBody>
      </p:sp>
      <p:sp>
        <p:nvSpPr>
          <p:cNvPr id="37" name="矩形 36"/>
          <p:cNvSpPr/>
          <p:nvPr/>
        </p:nvSpPr>
        <p:spPr>
          <a:xfrm>
            <a:off x="4673920" y="4000505"/>
            <a:ext cx="2071703" cy="19288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776101" y="4000505"/>
            <a:ext cx="2188388" cy="19288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对战斗结果数据进行统计分析</a:t>
            </a:r>
          </a:p>
        </p:txBody>
      </p:sp>
      <p:sp>
        <p:nvSpPr>
          <p:cNvPr id="39" name="矩形 38"/>
          <p:cNvSpPr/>
          <p:nvPr/>
        </p:nvSpPr>
        <p:spPr>
          <a:xfrm>
            <a:off x="4660537" y="4005064"/>
            <a:ext cx="2071703" cy="19288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4680594" y="4071943"/>
            <a:ext cx="2071703" cy="19288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形象直观显示机器人扫描发现敌人过程</a:t>
            </a:r>
          </a:p>
        </p:txBody>
      </p:sp>
    </p:spTree>
    <p:extLst>
      <p:ext uri="{BB962C8B-B14F-4D97-AF65-F5344CB8AC3E}">
        <p14:creationId xmlns:p14="http://schemas.microsoft.com/office/powerpoint/2010/main" val="1177152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十角星 1"/>
          <p:cNvSpPr/>
          <p:nvPr/>
        </p:nvSpPr>
        <p:spPr>
          <a:xfrm>
            <a:off x="2555776" y="1884949"/>
            <a:ext cx="3816424" cy="914400"/>
          </a:xfrm>
          <a:prstGeom prst="star10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23528" y="523292"/>
            <a:ext cx="3451780" cy="642943"/>
          </a:xfrm>
          <a:prstGeom prst="rect">
            <a:avLst/>
          </a:prstGeom>
          <a:solidFill>
            <a:srgbClr val="56BC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1-4</a:t>
            </a: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软件需求规格说明书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-142908" y="3368041"/>
            <a:ext cx="9360000" cy="1588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3667917" y="1677696"/>
            <a:ext cx="5572164" cy="12144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文档标准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1142978" y="3368041"/>
            <a:ext cx="715175" cy="775340"/>
            <a:chOff x="1142976" y="3143248"/>
            <a:chExt cx="715174" cy="775340"/>
          </a:xfrm>
        </p:grpSpPr>
        <p:cxnSp>
          <p:nvCxnSpPr>
            <p:cNvPr id="15" name="直接连接符 14"/>
            <p:cNvCxnSpPr/>
            <p:nvPr/>
          </p:nvCxnSpPr>
          <p:spPr>
            <a:xfrm rot="5400000" flipH="1" flipV="1">
              <a:off x="927770" y="3358454"/>
              <a:ext cx="432000" cy="1588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椭圆 15"/>
            <p:cNvSpPr/>
            <p:nvPr/>
          </p:nvSpPr>
          <p:spPr>
            <a:xfrm>
              <a:off x="1143770" y="3204208"/>
              <a:ext cx="714380" cy="714380"/>
            </a:xfrm>
            <a:prstGeom prst="ellips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rgbClr val="56BCBA"/>
                  </a:solidFill>
                  <a:latin typeface="微软雅黑" pitchFamily="34" charset="-122"/>
                  <a:ea typeface="微软雅黑" pitchFamily="34" charset="-122"/>
                </a:rPr>
                <a:t>1</a:t>
              </a:r>
              <a:endParaRPr lang="zh-CN" altLang="en-US" sz="3200" b="1" dirty="0">
                <a:solidFill>
                  <a:srgbClr val="56BCBA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21" name="直接连接符 20"/>
            <p:cNvCxnSpPr/>
            <p:nvPr/>
          </p:nvCxnSpPr>
          <p:spPr>
            <a:xfrm rot="5400000" flipH="1" flipV="1">
              <a:off x="1640561" y="3358454"/>
              <a:ext cx="432000" cy="1588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组合 22"/>
          <p:cNvGrpSpPr/>
          <p:nvPr/>
        </p:nvGrpSpPr>
        <p:grpSpPr>
          <a:xfrm>
            <a:off x="3239023" y="3368041"/>
            <a:ext cx="715175" cy="775340"/>
            <a:chOff x="1142976" y="3143248"/>
            <a:chExt cx="715174" cy="775340"/>
          </a:xfrm>
        </p:grpSpPr>
        <p:cxnSp>
          <p:nvCxnSpPr>
            <p:cNvPr id="24" name="直接连接符 23"/>
            <p:cNvCxnSpPr/>
            <p:nvPr/>
          </p:nvCxnSpPr>
          <p:spPr>
            <a:xfrm rot="5400000" flipH="1" flipV="1">
              <a:off x="927770" y="3358454"/>
              <a:ext cx="432000" cy="1588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椭圆 24"/>
            <p:cNvSpPr/>
            <p:nvPr/>
          </p:nvSpPr>
          <p:spPr>
            <a:xfrm>
              <a:off x="1143770" y="3204208"/>
              <a:ext cx="714380" cy="714380"/>
            </a:xfrm>
            <a:prstGeom prst="ellips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rgbClr val="C94643"/>
                  </a:solidFill>
                  <a:latin typeface="微软雅黑" pitchFamily="34" charset="-122"/>
                  <a:ea typeface="微软雅黑" pitchFamily="34" charset="-122"/>
                </a:rPr>
                <a:t>2</a:t>
              </a:r>
              <a:endParaRPr lang="zh-CN" altLang="en-US" sz="3200" b="1" dirty="0">
                <a:solidFill>
                  <a:srgbClr val="C94643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 rot="5400000" flipH="1" flipV="1">
              <a:off x="1640561" y="3358454"/>
              <a:ext cx="432000" cy="1588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组合 26"/>
          <p:cNvGrpSpPr/>
          <p:nvPr/>
        </p:nvGrpSpPr>
        <p:grpSpPr>
          <a:xfrm>
            <a:off x="5335067" y="3368041"/>
            <a:ext cx="715175" cy="775340"/>
            <a:chOff x="1142976" y="3143248"/>
            <a:chExt cx="715174" cy="775340"/>
          </a:xfrm>
        </p:grpSpPr>
        <p:cxnSp>
          <p:nvCxnSpPr>
            <p:cNvPr id="28" name="直接连接符 27"/>
            <p:cNvCxnSpPr/>
            <p:nvPr/>
          </p:nvCxnSpPr>
          <p:spPr>
            <a:xfrm rot="5400000" flipH="1" flipV="1">
              <a:off x="927770" y="3358454"/>
              <a:ext cx="432000" cy="1588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椭圆 28"/>
            <p:cNvSpPr/>
            <p:nvPr/>
          </p:nvSpPr>
          <p:spPr>
            <a:xfrm>
              <a:off x="1143770" y="3204208"/>
              <a:ext cx="714380" cy="714380"/>
            </a:xfrm>
            <a:prstGeom prst="ellips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rgbClr val="C3BC99"/>
                  </a:solidFill>
                  <a:latin typeface="微软雅黑" pitchFamily="34" charset="-122"/>
                  <a:ea typeface="微软雅黑" pitchFamily="34" charset="-122"/>
                </a:rPr>
                <a:t>3</a:t>
              </a:r>
              <a:endParaRPr lang="zh-CN" altLang="en-US" sz="3200" b="1" dirty="0">
                <a:solidFill>
                  <a:srgbClr val="C3BC99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30" name="直接连接符 29"/>
            <p:cNvCxnSpPr/>
            <p:nvPr/>
          </p:nvCxnSpPr>
          <p:spPr>
            <a:xfrm rot="5400000" flipH="1" flipV="1">
              <a:off x="1640561" y="3358454"/>
              <a:ext cx="432000" cy="1588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/>
          <p:cNvGrpSpPr/>
          <p:nvPr/>
        </p:nvGrpSpPr>
        <p:grpSpPr>
          <a:xfrm>
            <a:off x="7431110" y="3368041"/>
            <a:ext cx="715175" cy="775340"/>
            <a:chOff x="1142976" y="3143248"/>
            <a:chExt cx="715174" cy="775340"/>
          </a:xfrm>
        </p:grpSpPr>
        <p:cxnSp>
          <p:nvCxnSpPr>
            <p:cNvPr id="32" name="直接连接符 31"/>
            <p:cNvCxnSpPr/>
            <p:nvPr/>
          </p:nvCxnSpPr>
          <p:spPr>
            <a:xfrm rot="5400000" flipH="1" flipV="1">
              <a:off x="927770" y="3358454"/>
              <a:ext cx="432000" cy="1588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椭圆 32"/>
            <p:cNvSpPr/>
            <p:nvPr/>
          </p:nvSpPr>
          <p:spPr>
            <a:xfrm>
              <a:off x="1143770" y="3204208"/>
              <a:ext cx="714380" cy="714380"/>
            </a:xfrm>
            <a:prstGeom prst="ellips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chemeClr val="accent1">
                      <a:lumMod val="7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4</a:t>
              </a:r>
              <a:endParaRPr lang="zh-CN" altLang="en-US" sz="3200" b="1" dirty="0">
                <a:solidFill>
                  <a:schemeClr val="accent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34" name="直接连接符 33"/>
            <p:cNvCxnSpPr/>
            <p:nvPr/>
          </p:nvCxnSpPr>
          <p:spPr>
            <a:xfrm rot="5400000" flipH="1" flipV="1">
              <a:off x="1640561" y="3358454"/>
              <a:ext cx="432000" cy="1588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矩形 34"/>
          <p:cNvSpPr/>
          <p:nvPr/>
        </p:nvSpPr>
        <p:spPr>
          <a:xfrm>
            <a:off x="469555" y="4000505"/>
            <a:ext cx="2071703" cy="19288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内容完整</a:t>
            </a:r>
            <a:endParaRPr lang="en-US" altLang="zh-CN" sz="2000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2513954" y="3995280"/>
            <a:ext cx="2071703" cy="19288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表述清晰</a:t>
            </a:r>
          </a:p>
        </p:txBody>
      </p:sp>
      <p:sp>
        <p:nvSpPr>
          <p:cNvPr id="37" name="矩形 36"/>
          <p:cNvSpPr/>
          <p:nvPr/>
        </p:nvSpPr>
        <p:spPr>
          <a:xfrm>
            <a:off x="4673920" y="4000505"/>
            <a:ext cx="2071703" cy="19288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776101" y="4000505"/>
            <a:ext cx="2188388" cy="19288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格式规范</a:t>
            </a:r>
          </a:p>
        </p:txBody>
      </p:sp>
      <p:sp>
        <p:nvSpPr>
          <p:cNvPr id="39" name="矩形 38"/>
          <p:cNvSpPr/>
          <p:nvPr/>
        </p:nvSpPr>
        <p:spPr>
          <a:xfrm>
            <a:off x="4660537" y="4005064"/>
            <a:ext cx="2071703" cy="19288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形象直观</a:t>
            </a:r>
          </a:p>
        </p:txBody>
      </p:sp>
    </p:spTree>
    <p:extLst>
      <p:ext uri="{BB962C8B-B14F-4D97-AF65-F5344CB8AC3E}">
        <p14:creationId xmlns:p14="http://schemas.microsoft.com/office/powerpoint/2010/main" val="4120889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5" grpId="0"/>
      <p:bldP spid="36" grpId="0"/>
      <p:bldP spid="37" grpId="0"/>
      <p:bldP spid="38" grpId="0"/>
      <p:bldP spid="3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十角星 1"/>
          <p:cNvSpPr/>
          <p:nvPr/>
        </p:nvSpPr>
        <p:spPr>
          <a:xfrm>
            <a:off x="2673167" y="1019538"/>
            <a:ext cx="3816424" cy="914400"/>
          </a:xfrm>
          <a:prstGeom prst="star10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79512" y="283652"/>
            <a:ext cx="3451780" cy="642943"/>
          </a:xfrm>
          <a:prstGeom prst="rect">
            <a:avLst/>
          </a:prstGeom>
          <a:solidFill>
            <a:srgbClr val="56BC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1-4</a:t>
            </a: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软件需求规格说明书</a:t>
            </a:r>
          </a:p>
        </p:txBody>
      </p:sp>
      <p:sp>
        <p:nvSpPr>
          <p:cNvPr id="20" name="矩形 19"/>
          <p:cNvSpPr/>
          <p:nvPr/>
        </p:nvSpPr>
        <p:spPr>
          <a:xfrm>
            <a:off x="3275856" y="910025"/>
            <a:ext cx="5572164" cy="12144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功能描述部分</a:t>
            </a:r>
          </a:p>
        </p:txBody>
      </p:sp>
      <p:sp>
        <p:nvSpPr>
          <p:cNvPr id="40" name="矩形 39"/>
          <p:cNvSpPr/>
          <p:nvPr/>
        </p:nvSpPr>
        <p:spPr>
          <a:xfrm>
            <a:off x="2057215" y="2276872"/>
            <a:ext cx="5572164" cy="12144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</a:t>
            </a:r>
          </a:p>
        </p:txBody>
      </p:sp>
      <p:sp>
        <p:nvSpPr>
          <p:cNvPr id="41" name="矩形 40"/>
          <p:cNvSpPr/>
          <p:nvPr/>
        </p:nvSpPr>
        <p:spPr>
          <a:xfrm>
            <a:off x="2209615" y="2429272"/>
            <a:ext cx="5572164" cy="12144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</a:t>
            </a:r>
          </a:p>
        </p:txBody>
      </p:sp>
      <p:graphicFrame>
        <p:nvGraphicFramePr>
          <p:cNvPr id="4" name="图示 3"/>
          <p:cNvGraphicFramePr/>
          <p:nvPr>
            <p:extLst>
              <p:ext uri="{D42A27DB-BD31-4B8C-83A1-F6EECF244321}">
                <p14:modId xmlns:p14="http://schemas.microsoft.com/office/powerpoint/2010/main" val="3569087694"/>
              </p:ext>
            </p:extLst>
          </p:nvPr>
        </p:nvGraphicFramePr>
        <p:xfrm>
          <a:off x="-721096" y="2246358"/>
          <a:ext cx="9865096" cy="48074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80284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任意多边形 13"/>
          <p:cNvSpPr/>
          <p:nvPr/>
        </p:nvSpPr>
        <p:spPr>
          <a:xfrm>
            <a:off x="3" y="500043"/>
            <a:ext cx="4643439" cy="4286280"/>
          </a:xfrm>
          <a:custGeom>
            <a:avLst/>
            <a:gdLst>
              <a:gd name="connsiteX0" fmla="*/ 3413760 w 4328160"/>
              <a:gd name="connsiteY0" fmla="*/ 0 h 4511040"/>
              <a:gd name="connsiteX1" fmla="*/ 4328160 w 4328160"/>
              <a:gd name="connsiteY1" fmla="*/ 1249680 h 4511040"/>
              <a:gd name="connsiteX2" fmla="*/ 1722120 w 4328160"/>
              <a:gd name="connsiteY2" fmla="*/ 4511040 h 4511040"/>
              <a:gd name="connsiteX3" fmla="*/ 0 w 4328160"/>
              <a:gd name="connsiteY3" fmla="*/ 3901440 h 4511040"/>
              <a:gd name="connsiteX4" fmla="*/ 0 w 4328160"/>
              <a:gd name="connsiteY4" fmla="*/ 30480 h 4511040"/>
              <a:gd name="connsiteX5" fmla="*/ 3444240 w 4328160"/>
              <a:gd name="connsiteY5" fmla="*/ 45720 h 4511040"/>
              <a:gd name="connsiteX6" fmla="*/ 3413760 w 4328160"/>
              <a:gd name="connsiteY6" fmla="*/ 0 h 4511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28160" h="4511040">
                <a:moveTo>
                  <a:pt x="3413760" y="0"/>
                </a:moveTo>
                <a:lnTo>
                  <a:pt x="4328160" y="1249680"/>
                </a:lnTo>
                <a:lnTo>
                  <a:pt x="1722120" y="4511040"/>
                </a:lnTo>
                <a:lnTo>
                  <a:pt x="0" y="3901440"/>
                </a:lnTo>
                <a:lnTo>
                  <a:pt x="0" y="30480"/>
                </a:lnTo>
                <a:lnTo>
                  <a:pt x="3444240" y="45720"/>
                </a:lnTo>
                <a:lnTo>
                  <a:pt x="3413760" y="0"/>
                </a:lnTo>
                <a:close/>
              </a:path>
            </a:pathLst>
          </a:custGeom>
          <a:solidFill>
            <a:srgbClr val="C94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-642974" y="-571528"/>
            <a:ext cx="4214842" cy="4214842"/>
          </a:xfrm>
          <a:prstGeom prst="ellipse">
            <a:avLst/>
          </a:prstGeom>
          <a:solidFill>
            <a:srgbClr val="C9464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2786051" y="-642966"/>
            <a:ext cx="2652730" cy="2652730"/>
          </a:xfrm>
          <a:prstGeom prst="ellipse">
            <a:avLst/>
          </a:prstGeom>
          <a:solidFill>
            <a:srgbClr val="56BCBA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4643438" y="-571528"/>
            <a:ext cx="3643338" cy="3643338"/>
          </a:xfrm>
          <a:prstGeom prst="ellipse">
            <a:avLst/>
          </a:prstGeom>
          <a:solidFill>
            <a:srgbClr val="C9464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6786579" y="-500090"/>
            <a:ext cx="4205318" cy="4991136"/>
          </a:xfrm>
          <a:prstGeom prst="ellipse">
            <a:avLst/>
          </a:prstGeom>
          <a:solidFill>
            <a:srgbClr val="56BCBA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1" y="-142900"/>
            <a:ext cx="4643438" cy="4786346"/>
          </a:xfrm>
          <a:custGeom>
            <a:avLst/>
            <a:gdLst>
              <a:gd name="connsiteX0" fmla="*/ 3413760 w 4328160"/>
              <a:gd name="connsiteY0" fmla="*/ 0 h 4511040"/>
              <a:gd name="connsiteX1" fmla="*/ 4328160 w 4328160"/>
              <a:gd name="connsiteY1" fmla="*/ 1249680 h 4511040"/>
              <a:gd name="connsiteX2" fmla="*/ 1722120 w 4328160"/>
              <a:gd name="connsiteY2" fmla="*/ 4511040 h 4511040"/>
              <a:gd name="connsiteX3" fmla="*/ 0 w 4328160"/>
              <a:gd name="connsiteY3" fmla="*/ 3901440 h 4511040"/>
              <a:gd name="connsiteX4" fmla="*/ 0 w 4328160"/>
              <a:gd name="connsiteY4" fmla="*/ 30480 h 4511040"/>
              <a:gd name="connsiteX5" fmla="*/ 3444240 w 4328160"/>
              <a:gd name="connsiteY5" fmla="*/ 45720 h 4511040"/>
              <a:gd name="connsiteX6" fmla="*/ 3413760 w 4328160"/>
              <a:gd name="connsiteY6" fmla="*/ 0 h 4511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28160" h="4511040">
                <a:moveTo>
                  <a:pt x="3413760" y="0"/>
                </a:moveTo>
                <a:lnTo>
                  <a:pt x="4328160" y="1249680"/>
                </a:lnTo>
                <a:lnTo>
                  <a:pt x="1722120" y="4511040"/>
                </a:lnTo>
                <a:lnTo>
                  <a:pt x="0" y="3901440"/>
                </a:lnTo>
                <a:lnTo>
                  <a:pt x="0" y="30480"/>
                </a:lnTo>
                <a:lnTo>
                  <a:pt x="3444240" y="45720"/>
                </a:lnTo>
                <a:lnTo>
                  <a:pt x="3413760" y="0"/>
                </a:lnTo>
                <a:close/>
              </a:path>
            </a:pathLst>
          </a:custGeom>
          <a:solidFill>
            <a:srgbClr val="56BC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156539" y="1240323"/>
            <a:ext cx="351570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2.</a:t>
            </a:r>
            <a:r>
              <a:rPr lang="zh-CN" altLang="en-US" sz="4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设计与建模</a:t>
            </a:r>
          </a:p>
        </p:txBody>
      </p:sp>
      <p:sp>
        <p:nvSpPr>
          <p:cNvPr id="17" name="椭圆 16"/>
          <p:cNvSpPr/>
          <p:nvPr/>
        </p:nvSpPr>
        <p:spPr>
          <a:xfrm>
            <a:off x="4643439" y="2428868"/>
            <a:ext cx="1714512" cy="1714512"/>
          </a:xfrm>
          <a:prstGeom prst="ellipse">
            <a:avLst/>
          </a:prstGeom>
          <a:solidFill>
            <a:srgbClr val="C94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latin typeface="微软雅黑" pitchFamily="34" charset="-122"/>
                <a:ea typeface="微软雅黑" pitchFamily="34" charset="-122"/>
              </a:rPr>
              <a:t>提升创意</a:t>
            </a:r>
          </a:p>
        </p:txBody>
      </p:sp>
      <p:sp>
        <p:nvSpPr>
          <p:cNvPr id="18" name="椭圆 17"/>
          <p:cNvSpPr/>
          <p:nvPr/>
        </p:nvSpPr>
        <p:spPr>
          <a:xfrm>
            <a:off x="6357951" y="2428868"/>
            <a:ext cx="1714512" cy="1714512"/>
          </a:xfrm>
          <a:prstGeom prst="ellipse">
            <a:avLst/>
          </a:prstGeom>
          <a:solidFill>
            <a:srgbClr val="56BC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latin typeface="微软雅黑" pitchFamily="34" charset="-122"/>
                <a:ea typeface="微软雅黑" pitchFamily="34" charset="-122"/>
              </a:rPr>
              <a:t>紧贴需求</a:t>
            </a:r>
          </a:p>
        </p:txBody>
      </p:sp>
      <p:sp>
        <p:nvSpPr>
          <p:cNvPr id="19" name="椭圆 18"/>
          <p:cNvSpPr/>
          <p:nvPr/>
        </p:nvSpPr>
        <p:spPr>
          <a:xfrm>
            <a:off x="4643439" y="4143380"/>
            <a:ext cx="1714512" cy="1714512"/>
          </a:xfrm>
          <a:prstGeom prst="ellipse">
            <a:avLst/>
          </a:prstGeom>
          <a:solidFill>
            <a:srgbClr val="C3BC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latin typeface="微软雅黑" pitchFamily="34" charset="-122"/>
                <a:ea typeface="微软雅黑" pitchFamily="34" charset="-122"/>
              </a:rPr>
              <a:t>围绕创意</a:t>
            </a:r>
          </a:p>
        </p:txBody>
      </p:sp>
      <p:sp>
        <p:nvSpPr>
          <p:cNvPr id="20" name="椭圆 19"/>
          <p:cNvSpPr/>
          <p:nvPr/>
        </p:nvSpPr>
        <p:spPr>
          <a:xfrm>
            <a:off x="6357951" y="4143380"/>
            <a:ext cx="1714512" cy="1714512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latin typeface="微软雅黑" pitchFamily="34" charset="-122"/>
                <a:ea typeface="微软雅黑" pitchFamily="34" charset="-122"/>
              </a:rPr>
              <a:t>补全文档</a:t>
            </a:r>
          </a:p>
        </p:txBody>
      </p:sp>
    </p:spTree>
    <p:extLst>
      <p:ext uri="{BB962C8B-B14F-4D97-AF65-F5344CB8AC3E}">
        <p14:creationId xmlns:p14="http://schemas.microsoft.com/office/powerpoint/2010/main" val="373031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431480" y="754715"/>
            <a:ext cx="3135863" cy="642943"/>
          </a:xfrm>
          <a:prstGeom prst="rect">
            <a:avLst/>
          </a:prstGeom>
          <a:solidFill>
            <a:srgbClr val="56BC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2-1 </a:t>
            </a: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软件整体技术</a:t>
            </a:r>
          </a:p>
        </p:txBody>
      </p:sp>
      <p:sp>
        <p:nvSpPr>
          <p:cNvPr id="20" name="矩形 19"/>
          <p:cNvSpPr/>
          <p:nvPr/>
        </p:nvSpPr>
        <p:spPr>
          <a:xfrm>
            <a:off x="3131841" y="1734927"/>
            <a:ext cx="5572164" cy="12144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创意</a:t>
            </a:r>
            <a:r>
              <a:rPr lang="en-US" altLang="zh-CN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&amp;</a:t>
            </a:r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新颖</a:t>
            </a: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2359307"/>
              </p:ext>
            </p:extLst>
          </p:nvPr>
        </p:nvGraphicFramePr>
        <p:xfrm>
          <a:off x="1187624" y="1988840"/>
          <a:ext cx="6840760" cy="4320480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2088232">
                  <a:extLst>
                    <a:ext uri="{9D8B030D-6E8A-4147-A177-3AD203B41FA5}">
                      <a16:colId xmlns:a16="http://schemas.microsoft.com/office/drawing/2014/main" val="4290153203"/>
                    </a:ext>
                  </a:extLst>
                </a:gridCol>
                <a:gridCol w="4752528">
                  <a:extLst>
                    <a:ext uri="{9D8B030D-6E8A-4147-A177-3AD203B41FA5}">
                      <a16:colId xmlns:a16="http://schemas.microsoft.com/office/drawing/2014/main" val="3084568915"/>
                    </a:ext>
                  </a:extLst>
                </a:gridCol>
              </a:tblGrid>
              <a:tr h="1008112">
                <a:tc rowSpan="2">
                  <a:txBody>
                    <a:bodyPr/>
                    <a:lstStyle/>
                    <a:p>
                      <a:pPr algn="ctr"/>
                      <a:endParaRPr lang="en-US" altLang="zh-CN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377" rtl="0" eaLnBrk="1" latinLnBrk="0" hangingPunct="1"/>
                      <a:endParaRPr lang="en-US" altLang="zh-CN" sz="2400" b="1" kern="12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+mn-cs"/>
                      </a:endParaRPr>
                    </a:p>
                    <a:p>
                      <a:pPr marL="0" algn="ctr" defTabSz="914377" rtl="0" eaLnBrk="1" latinLnBrk="0" hangingPunct="1"/>
                      <a:r>
                        <a:rPr lang="zh-CN" altLang="en-US" sz="2400" b="1" kern="12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开发工具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zh-CN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需求分析和总体设计：</a:t>
                      </a:r>
                      <a:r>
                        <a:rPr lang="en-US" altLang="zh-CN" sz="24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word 2016</a:t>
                      </a:r>
                      <a:r>
                        <a:rPr lang="zh-CN" altLang="zh-CN" sz="24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zh-CN" sz="24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Visio2013</a:t>
                      </a:r>
                      <a:r>
                        <a:rPr lang="zh-CN" altLang="zh-CN" sz="24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zh-CN" sz="24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office project 2013</a:t>
                      </a:r>
                      <a:endParaRPr lang="zh-CN" altLang="zh-CN" sz="240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zh-CN" altLang="en-US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7512668"/>
                  </a:ext>
                </a:extLst>
              </a:tr>
              <a:tr h="1115536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zh-CN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代码编写与测试：</a:t>
                      </a:r>
                      <a:r>
                        <a:rPr lang="en-US" altLang="zh-CN" sz="240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git</a:t>
                      </a:r>
                      <a:r>
                        <a:rPr lang="zh-CN" altLang="zh-CN" sz="24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工具；</a:t>
                      </a:r>
                      <a:r>
                        <a:rPr lang="en-US" altLang="zh-CN" sz="24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eclipse-Java EE</a:t>
                      </a:r>
                      <a:endParaRPr lang="zh-CN" altLang="en-US" sz="240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3009745"/>
                  </a:ext>
                </a:extLst>
              </a:tr>
              <a:tr h="1008112"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endParaRPr lang="en-US" altLang="zh-CN" sz="2400" b="1" kern="12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+mn-cs"/>
                      </a:endParaRPr>
                    </a:p>
                    <a:p>
                      <a:pPr marL="0" algn="ctr" defTabSz="914377" rtl="0" eaLnBrk="1" latinLnBrk="0" hangingPunct="1"/>
                      <a:r>
                        <a:rPr lang="zh-CN" altLang="en-US" sz="2400" b="1" kern="12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程序设计语言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2400" dirty="0"/>
                    </a:p>
                    <a:p>
                      <a:pPr algn="ctr"/>
                      <a:r>
                        <a:rPr lang="en-US" altLang="zh-CN" sz="2400" dirty="0">
                          <a:solidFill>
                            <a:srgbClr val="FF0000"/>
                          </a:solidFill>
                        </a:rPr>
                        <a:t>JAVA</a:t>
                      </a:r>
                      <a:r>
                        <a:rPr lang="zh-CN" altLang="en-US" sz="2400" dirty="0">
                          <a:solidFill>
                            <a:srgbClr val="FF0000"/>
                          </a:solidFill>
                        </a:rPr>
                        <a:t>语言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2378483"/>
                  </a:ext>
                </a:extLst>
              </a:tr>
              <a:tr h="1008112"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endParaRPr lang="en-US" altLang="zh-CN" sz="1800" kern="1200" dirty="0"/>
                    </a:p>
                    <a:p>
                      <a:pPr marL="0" algn="ctr" defTabSz="914377" rtl="0" eaLnBrk="1" latinLnBrk="0" hangingPunct="1"/>
                      <a:r>
                        <a:rPr lang="zh-CN" altLang="en-US" sz="2400" b="1" kern="12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运行环境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240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altLang="zh-CN" sz="24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Windows XP/Windows 7</a:t>
                      </a:r>
                      <a:r>
                        <a:rPr lang="zh-CN" altLang="zh-CN" sz="24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或更高版本 </a:t>
                      </a:r>
                      <a:endParaRPr lang="zh-CN" altLang="en-US" sz="240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1462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17008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六边形 10"/>
          <p:cNvSpPr/>
          <p:nvPr/>
        </p:nvSpPr>
        <p:spPr>
          <a:xfrm>
            <a:off x="5643572" y="2428874"/>
            <a:ext cx="2490807" cy="2147247"/>
          </a:xfrm>
          <a:prstGeom prst="hexagon">
            <a:avLst/>
          </a:prstGeom>
          <a:noFill/>
          <a:ln>
            <a:solidFill>
              <a:srgbClr val="C946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 rot="3181582">
            <a:off x="-1440195" y="4074578"/>
            <a:ext cx="3268660" cy="529052"/>
            <a:chOff x="1357290" y="2857496"/>
            <a:chExt cx="3530942" cy="571504"/>
          </a:xfrm>
        </p:grpSpPr>
        <p:sp>
          <p:nvSpPr>
            <p:cNvPr id="2" name="矩形 1"/>
            <p:cNvSpPr/>
            <p:nvPr/>
          </p:nvSpPr>
          <p:spPr>
            <a:xfrm>
              <a:off x="1357290" y="2857496"/>
              <a:ext cx="2857520" cy="14287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1357290" y="3071810"/>
              <a:ext cx="2857520" cy="14287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1357290" y="3286124"/>
              <a:ext cx="2857520" cy="14287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5400000">
              <a:off x="4316729" y="2816539"/>
              <a:ext cx="500064" cy="642942"/>
            </a:xfrm>
            <a:prstGeom prst="triangle">
              <a:avLst/>
            </a:prstGeom>
            <a:noFill/>
            <a:ln w="635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 rot="5400000">
              <a:off x="4607107" y="2965265"/>
              <a:ext cx="245746" cy="315961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六边形 9"/>
          <p:cNvSpPr/>
          <p:nvPr/>
        </p:nvSpPr>
        <p:spPr>
          <a:xfrm>
            <a:off x="5816926" y="2582223"/>
            <a:ext cx="2154571" cy="1857388"/>
          </a:xfrm>
          <a:prstGeom prst="hexagon">
            <a:avLst/>
          </a:prstGeom>
          <a:solidFill>
            <a:srgbClr val="C94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UML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214415" y="5715017"/>
            <a:ext cx="3714776" cy="1588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rot="5400000" flipH="1" flipV="1">
            <a:off x="3107522" y="3893349"/>
            <a:ext cx="3643339" cy="1588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椭圆 15"/>
          <p:cNvSpPr/>
          <p:nvPr/>
        </p:nvSpPr>
        <p:spPr>
          <a:xfrm>
            <a:off x="4929191" y="1704011"/>
            <a:ext cx="714380" cy="714380"/>
          </a:xfrm>
          <a:prstGeom prst="ellips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7" name="直接连接符 16"/>
          <p:cNvCxnSpPr/>
          <p:nvPr/>
        </p:nvCxnSpPr>
        <p:spPr>
          <a:xfrm>
            <a:off x="5312099" y="1714489"/>
            <a:ext cx="3132000" cy="1588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椭圆 17"/>
          <p:cNvSpPr/>
          <p:nvPr/>
        </p:nvSpPr>
        <p:spPr>
          <a:xfrm>
            <a:off x="8072463" y="1714489"/>
            <a:ext cx="714380" cy="714380"/>
          </a:xfrm>
          <a:prstGeom prst="ellips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直接连接符 18"/>
          <p:cNvCxnSpPr/>
          <p:nvPr/>
        </p:nvCxnSpPr>
        <p:spPr>
          <a:xfrm rot="5400000" flipH="1" flipV="1">
            <a:off x="6993256" y="1063943"/>
            <a:ext cx="2160000" cy="1588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1323146" y="1534054"/>
            <a:ext cx="3472788" cy="36433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 sz="2400" b="1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0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342891" indent="-34289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8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体系结构图</a:t>
            </a:r>
            <a:endParaRPr lang="en-US" altLang="zh-CN" sz="28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342891" indent="-34289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8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类图</a:t>
            </a:r>
            <a:endParaRPr lang="en-US" altLang="zh-CN" sz="28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342891" indent="-34289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8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界面顺序图</a:t>
            </a:r>
            <a:endParaRPr lang="en-US" altLang="zh-CN" sz="28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342891" indent="-34289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8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用例设计图</a:t>
            </a:r>
            <a:endParaRPr lang="en-US" altLang="zh-CN" sz="28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342891" indent="-34289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800" strike="sngStrike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部署图</a:t>
            </a:r>
            <a:endParaRPr lang="en-US" altLang="zh-CN" sz="2800" strike="sngStrike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31480" y="754715"/>
            <a:ext cx="3135863" cy="642943"/>
          </a:xfrm>
          <a:prstGeom prst="rect">
            <a:avLst/>
          </a:prstGeom>
          <a:solidFill>
            <a:srgbClr val="56BC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2-2 </a:t>
            </a: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软件设计模型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9512" y="283753"/>
            <a:ext cx="3451780" cy="642943"/>
          </a:xfrm>
          <a:prstGeom prst="rect">
            <a:avLst/>
          </a:prstGeom>
          <a:solidFill>
            <a:srgbClr val="56BC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2-2-1 </a:t>
            </a: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体系结构图</a:t>
            </a:r>
          </a:p>
        </p:txBody>
      </p:sp>
      <p:sp>
        <p:nvSpPr>
          <p:cNvPr id="20" name="矩形 19"/>
          <p:cNvSpPr/>
          <p:nvPr/>
        </p:nvSpPr>
        <p:spPr>
          <a:xfrm>
            <a:off x="3275856" y="910025"/>
            <a:ext cx="5572164" cy="12144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功能描述部分</a:t>
            </a:r>
          </a:p>
        </p:txBody>
      </p:sp>
      <p:sp>
        <p:nvSpPr>
          <p:cNvPr id="40" name="矩形 39"/>
          <p:cNvSpPr/>
          <p:nvPr/>
        </p:nvSpPr>
        <p:spPr>
          <a:xfrm>
            <a:off x="2057215" y="2276872"/>
            <a:ext cx="5572164" cy="12144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</a:t>
            </a:r>
          </a:p>
        </p:txBody>
      </p:sp>
      <p:sp>
        <p:nvSpPr>
          <p:cNvPr id="41" name="矩形 40"/>
          <p:cNvSpPr/>
          <p:nvPr/>
        </p:nvSpPr>
        <p:spPr>
          <a:xfrm>
            <a:off x="2209615" y="2429272"/>
            <a:ext cx="5572164" cy="12144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994224"/>
            <a:ext cx="7848872" cy="5298989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905402" y="6194613"/>
            <a:ext cx="4847449" cy="50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图</a:t>
            </a:r>
            <a:r>
              <a:rPr lang="en-US" altLang="zh-CN" sz="20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0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：体系结构图</a:t>
            </a:r>
          </a:p>
        </p:txBody>
      </p:sp>
    </p:spTree>
    <p:extLst>
      <p:ext uri="{BB962C8B-B14F-4D97-AF65-F5344CB8AC3E}">
        <p14:creationId xmlns:p14="http://schemas.microsoft.com/office/powerpoint/2010/main" val="4015467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9512" y="283753"/>
            <a:ext cx="3451780" cy="642943"/>
          </a:xfrm>
          <a:prstGeom prst="rect">
            <a:avLst/>
          </a:prstGeom>
          <a:solidFill>
            <a:srgbClr val="56BC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2-2-2 </a:t>
            </a: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类图</a:t>
            </a:r>
          </a:p>
        </p:txBody>
      </p:sp>
      <p:sp>
        <p:nvSpPr>
          <p:cNvPr id="20" name="矩形 19"/>
          <p:cNvSpPr/>
          <p:nvPr/>
        </p:nvSpPr>
        <p:spPr>
          <a:xfrm>
            <a:off x="3275856" y="910025"/>
            <a:ext cx="5572164" cy="12144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功能描述部分</a:t>
            </a:r>
          </a:p>
        </p:txBody>
      </p:sp>
      <p:sp>
        <p:nvSpPr>
          <p:cNvPr id="40" name="矩形 39"/>
          <p:cNvSpPr/>
          <p:nvPr/>
        </p:nvSpPr>
        <p:spPr>
          <a:xfrm>
            <a:off x="2057215" y="2276872"/>
            <a:ext cx="5572164" cy="12144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</a:t>
            </a:r>
          </a:p>
        </p:txBody>
      </p:sp>
      <p:sp>
        <p:nvSpPr>
          <p:cNvPr id="41" name="矩形 40"/>
          <p:cNvSpPr/>
          <p:nvPr/>
        </p:nvSpPr>
        <p:spPr>
          <a:xfrm>
            <a:off x="2209615" y="2429272"/>
            <a:ext cx="5572164" cy="12144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</a:t>
            </a:r>
          </a:p>
        </p:txBody>
      </p:sp>
      <p:sp>
        <p:nvSpPr>
          <p:cNvPr id="9" name="矩形 8"/>
          <p:cNvSpPr/>
          <p:nvPr/>
        </p:nvSpPr>
        <p:spPr>
          <a:xfrm>
            <a:off x="2068709" y="5680303"/>
            <a:ext cx="4847449" cy="50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图</a:t>
            </a:r>
            <a:r>
              <a:rPr lang="en-US" altLang="zh-CN" sz="20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0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：类图</a:t>
            </a:r>
          </a:p>
        </p:txBody>
      </p:sp>
      <p:pic>
        <p:nvPicPr>
          <p:cNvPr id="2" name="图片 1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7" y="1462087"/>
            <a:ext cx="9115425" cy="393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348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9512" y="283753"/>
            <a:ext cx="3451780" cy="642943"/>
          </a:xfrm>
          <a:prstGeom prst="rect">
            <a:avLst/>
          </a:prstGeom>
          <a:solidFill>
            <a:srgbClr val="56BC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2-2-3 </a:t>
            </a: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界面顺序图</a:t>
            </a:r>
          </a:p>
        </p:txBody>
      </p:sp>
      <p:sp>
        <p:nvSpPr>
          <p:cNvPr id="20" name="矩形 19"/>
          <p:cNvSpPr/>
          <p:nvPr/>
        </p:nvSpPr>
        <p:spPr>
          <a:xfrm>
            <a:off x="3275856" y="910025"/>
            <a:ext cx="5572164" cy="12144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功能描述部分</a:t>
            </a:r>
          </a:p>
        </p:txBody>
      </p:sp>
      <p:sp>
        <p:nvSpPr>
          <p:cNvPr id="40" name="矩形 39"/>
          <p:cNvSpPr/>
          <p:nvPr/>
        </p:nvSpPr>
        <p:spPr>
          <a:xfrm>
            <a:off x="2057215" y="2276872"/>
            <a:ext cx="5572164" cy="12144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</a:t>
            </a:r>
          </a:p>
        </p:txBody>
      </p:sp>
      <p:sp>
        <p:nvSpPr>
          <p:cNvPr id="41" name="矩形 40"/>
          <p:cNvSpPr/>
          <p:nvPr/>
        </p:nvSpPr>
        <p:spPr>
          <a:xfrm>
            <a:off x="2209615" y="2429272"/>
            <a:ext cx="5572164" cy="12144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</a:t>
            </a:r>
          </a:p>
        </p:txBody>
      </p:sp>
      <p:sp>
        <p:nvSpPr>
          <p:cNvPr id="9" name="矩形 8"/>
          <p:cNvSpPr/>
          <p:nvPr/>
        </p:nvSpPr>
        <p:spPr>
          <a:xfrm>
            <a:off x="1905402" y="6194613"/>
            <a:ext cx="4847449" cy="50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图</a:t>
            </a:r>
            <a:r>
              <a:rPr lang="en-US" altLang="zh-CN" sz="20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20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：界面顺序图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535" y="1231854"/>
            <a:ext cx="5395182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117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9512" y="283753"/>
            <a:ext cx="3451780" cy="642943"/>
          </a:xfrm>
          <a:prstGeom prst="rect">
            <a:avLst/>
          </a:prstGeom>
          <a:solidFill>
            <a:srgbClr val="56BC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2-2-4 </a:t>
            </a: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用例设计图</a:t>
            </a:r>
          </a:p>
        </p:txBody>
      </p:sp>
      <p:sp>
        <p:nvSpPr>
          <p:cNvPr id="20" name="矩形 19"/>
          <p:cNvSpPr/>
          <p:nvPr/>
        </p:nvSpPr>
        <p:spPr>
          <a:xfrm>
            <a:off x="3275856" y="910025"/>
            <a:ext cx="5572164" cy="12144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功能描述部分</a:t>
            </a:r>
          </a:p>
        </p:txBody>
      </p:sp>
      <p:sp>
        <p:nvSpPr>
          <p:cNvPr id="40" name="矩形 39"/>
          <p:cNvSpPr/>
          <p:nvPr/>
        </p:nvSpPr>
        <p:spPr>
          <a:xfrm>
            <a:off x="2057215" y="2276872"/>
            <a:ext cx="5572164" cy="12144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</a:t>
            </a:r>
          </a:p>
        </p:txBody>
      </p:sp>
      <p:sp>
        <p:nvSpPr>
          <p:cNvPr id="41" name="矩形 40"/>
          <p:cNvSpPr/>
          <p:nvPr/>
        </p:nvSpPr>
        <p:spPr>
          <a:xfrm>
            <a:off x="2209615" y="2429272"/>
            <a:ext cx="5572164" cy="12144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</a:t>
            </a:r>
          </a:p>
        </p:txBody>
      </p:sp>
      <p:sp>
        <p:nvSpPr>
          <p:cNvPr id="9" name="矩形 8"/>
          <p:cNvSpPr/>
          <p:nvPr/>
        </p:nvSpPr>
        <p:spPr>
          <a:xfrm>
            <a:off x="1905402" y="6194613"/>
            <a:ext cx="4847449" cy="50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图</a:t>
            </a:r>
            <a:r>
              <a:rPr lang="en-US" altLang="zh-CN" sz="20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r>
              <a:rPr lang="zh-CN" altLang="en-US" sz="20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：战斗模拟用例顺序图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199" y="1052736"/>
            <a:ext cx="8512821" cy="545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816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9512" y="283753"/>
            <a:ext cx="3451780" cy="642943"/>
          </a:xfrm>
          <a:prstGeom prst="rect">
            <a:avLst/>
          </a:prstGeom>
          <a:solidFill>
            <a:srgbClr val="56BC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2-2-4 </a:t>
            </a: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用例设计图</a:t>
            </a:r>
          </a:p>
        </p:txBody>
      </p:sp>
      <p:sp>
        <p:nvSpPr>
          <p:cNvPr id="20" name="矩形 19"/>
          <p:cNvSpPr/>
          <p:nvPr/>
        </p:nvSpPr>
        <p:spPr>
          <a:xfrm>
            <a:off x="3275856" y="910025"/>
            <a:ext cx="5572164" cy="12144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功能描述部分</a:t>
            </a:r>
          </a:p>
        </p:txBody>
      </p:sp>
      <p:sp>
        <p:nvSpPr>
          <p:cNvPr id="40" name="矩形 39"/>
          <p:cNvSpPr/>
          <p:nvPr/>
        </p:nvSpPr>
        <p:spPr>
          <a:xfrm>
            <a:off x="2057215" y="2276872"/>
            <a:ext cx="5572164" cy="12144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</a:t>
            </a:r>
          </a:p>
        </p:txBody>
      </p:sp>
      <p:sp>
        <p:nvSpPr>
          <p:cNvPr id="41" name="矩形 40"/>
          <p:cNvSpPr/>
          <p:nvPr/>
        </p:nvSpPr>
        <p:spPr>
          <a:xfrm>
            <a:off x="2209615" y="2429272"/>
            <a:ext cx="5572164" cy="12144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</a:t>
            </a:r>
          </a:p>
        </p:txBody>
      </p:sp>
      <p:sp>
        <p:nvSpPr>
          <p:cNvPr id="9" name="矩形 8"/>
          <p:cNvSpPr/>
          <p:nvPr/>
        </p:nvSpPr>
        <p:spPr>
          <a:xfrm>
            <a:off x="1905402" y="6194613"/>
            <a:ext cx="4847449" cy="50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图</a:t>
            </a:r>
            <a:r>
              <a:rPr lang="en-US" altLang="zh-CN" sz="20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  <a:r>
              <a:rPr lang="zh-CN" altLang="en-US" sz="20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：战斗结果统计分析用例顺序图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726" y="1040217"/>
            <a:ext cx="9006274" cy="5269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048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9512" y="283753"/>
            <a:ext cx="3451780" cy="642943"/>
          </a:xfrm>
          <a:prstGeom prst="rect">
            <a:avLst/>
          </a:prstGeom>
          <a:solidFill>
            <a:srgbClr val="56BC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2-2-4 </a:t>
            </a: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用例设计图</a:t>
            </a:r>
          </a:p>
        </p:txBody>
      </p:sp>
      <p:sp>
        <p:nvSpPr>
          <p:cNvPr id="20" name="矩形 19"/>
          <p:cNvSpPr/>
          <p:nvPr/>
        </p:nvSpPr>
        <p:spPr>
          <a:xfrm>
            <a:off x="3275856" y="910025"/>
            <a:ext cx="5572164" cy="12144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功能描述部分</a:t>
            </a:r>
          </a:p>
        </p:txBody>
      </p:sp>
      <p:sp>
        <p:nvSpPr>
          <p:cNvPr id="40" name="矩形 39"/>
          <p:cNvSpPr/>
          <p:nvPr/>
        </p:nvSpPr>
        <p:spPr>
          <a:xfrm>
            <a:off x="2057215" y="2276872"/>
            <a:ext cx="5572164" cy="12144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</a:t>
            </a:r>
          </a:p>
        </p:txBody>
      </p:sp>
      <p:sp>
        <p:nvSpPr>
          <p:cNvPr id="41" name="矩形 40"/>
          <p:cNvSpPr/>
          <p:nvPr/>
        </p:nvSpPr>
        <p:spPr>
          <a:xfrm>
            <a:off x="2209615" y="2429272"/>
            <a:ext cx="5572164" cy="12144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</a:t>
            </a:r>
          </a:p>
        </p:txBody>
      </p:sp>
      <p:sp>
        <p:nvSpPr>
          <p:cNvPr id="9" name="矩形 8"/>
          <p:cNvSpPr/>
          <p:nvPr/>
        </p:nvSpPr>
        <p:spPr>
          <a:xfrm>
            <a:off x="1905402" y="6194613"/>
            <a:ext cx="4847449" cy="50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图</a:t>
            </a:r>
            <a:r>
              <a:rPr lang="en-US" altLang="zh-CN" sz="20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7</a:t>
            </a:r>
            <a:r>
              <a:rPr lang="zh-CN" altLang="en-US" sz="20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：战斗快照用例顺序图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568" y="1124744"/>
            <a:ext cx="6465717" cy="6199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997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9512" y="283753"/>
            <a:ext cx="3451780" cy="642943"/>
          </a:xfrm>
          <a:prstGeom prst="rect">
            <a:avLst/>
          </a:prstGeom>
          <a:solidFill>
            <a:srgbClr val="56BC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2-2-4 </a:t>
            </a: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用例设计图</a:t>
            </a:r>
          </a:p>
        </p:txBody>
      </p:sp>
      <p:sp>
        <p:nvSpPr>
          <p:cNvPr id="20" name="矩形 19"/>
          <p:cNvSpPr/>
          <p:nvPr/>
        </p:nvSpPr>
        <p:spPr>
          <a:xfrm>
            <a:off x="3275856" y="910025"/>
            <a:ext cx="5572164" cy="12144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功能描述部分</a:t>
            </a:r>
          </a:p>
        </p:txBody>
      </p:sp>
      <p:sp>
        <p:nvSpPr>
          <p:cNvPr id="40" name="矩形 39"/>
          <p:cNvSpPr/>
          <p:nvPr/>
        </p:nvSpPr>
        <p:spPr>
          <a:xfrm>
            <a:off x="2057215" y="2276872"/>
            <a:ext cx="5572164" cy="12144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</a:t>
            </a:r>
          </a:p>
        </p:txBody>
      </p:sp>
      <p:sp>
        <p:nvSpPr>
          <p:cNvPr id="41" name="矩形 40"/>
          <p:cNvSpPr/>
          <p:nvPr/>
        </p:nvSpPr>
        <p:spPr>
          <a:xfrm>
            <a:off x="2209615" y="2429272"/>
            <a:ext cx="5572164" cy="12144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</a:t>
            </a:r>
          </a:p>
        </p:txBody>
      </p:sp>
      <p:sp>
        <p:nvSpPr>
          <p:cNvPr id="9" name="矩形 8"/>
          <p:cNvSpPr/>
          <p:nvPr/>
        </p:nvSpPr>
        <p:spPr>
          <a:xfrm>
            <a:off x="1905402" y="6194613"/>
            <a:ext cx="4847449" cy="50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图</a:t>
            </a:r>
            <a:r>
              <a:rPr lang="en-US" altLang="zh-CN" sz="20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r>
              <a:rPr lang="zh-CN" altLang="en-US" sz="20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：雷达扫描用例顺序图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50" y="1052736"/>
            <a:ext cx="9037254" cy="580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191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六边形 10"/>
          <p:cNvSpPr/>
          <p:nvPr/>
        </p:nvSpPr>
        <p:spPr>
          <a:xfrm>
            <a:off x="5643572" y="2428874"/>
            <a:ext cx="2490807" cy="2147247"/>
          </a:xfrm>
          <a:prstGeom prst="hexagon">
            <a:avLst/>
          </a:prstGeom>
          <a:noFill/>
          <a:ln>
            <a:solidFill>
              <a:srgbClr val="C946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 rot="3181582">
            <a:off x="-1440195" y="4074578"/>
            <a:ext cx="3268660" cy="529052"/>
            <a:chOff x="1357290" y="2857496"/>
            <a:chExt cx="3530942" cy="571504"/>
          </a:xfrm>
        </p:grpSpPr>
        <p:sp>
          <p:nvSpPr>
            <p:cNvPr id="2" name="矩形 1"/>
            <p:cNvSpPr/>
            <p:nvPr/>
          </p:nvSpPr>
          <p:spPr>
            <a:xfrm>
              <a:off x="1357290" y="2857496"/>
              <a:ext cx="2857520" cy="14287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1357290" y="3071810"/>
              <a:ext cx="2857520" cy="14287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1357290" y="3286124"/>
              <a:ext cx="2857520" cy="14287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5400000">
              <a:off x="4316729" y="2816539"/>
              <a:ext cx="500064" cy="642942"/>
            </a:xfrm>
            <a:prstGeom prst="triangle">
              <a:avLst/>
            </a:prstGeom>
            <a:noFill/>
            <a:ln w="635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 rot="5400000">
              <a:off x="4607107" y="2965265"/>
              <a:ext cx="245746" cy="315961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六边形 9"/>
          <p:cNvSpPr/>
          <p:nvPr/>
        </p:nvSpPr>
        <p:spPr>
          <a:xfrm>
            <a:off x="5816926" y="2582223"/>
            <a:ext cx="2154571" cy="1857388"/>
          </a:xfrm>
          <a:prstGeom prst="hexagon">
            <a:avLst/>
          </a:prstGeom>
          <a:solidFill>
            <a:srgbClr val="C94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？</a:t>
            </a:r>
            <a:endParaRPr lang="en-US" altLang="zh-CN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214415" y="5715017"/>
            <a:ext cx="3714776" cy="1588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rot="5400000" flipH="1" flipV="1">
            <a:off x="3107522" y="3893349"/>
            <a:ext cx="3643339" cy="1588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椭圆 15"/>
          <p:cNvSpPr/>
          <p:nvPr/>
        </p:nvSpPr>
        <p:spPr>
          <a:xfrm>
            <a:off x="4929191" y="1704011"/>
            <a:ext cx="714380" cy="714380"/>
          </a:xfrm>
          <a:prstGeom prst="ellips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7" name="直接连接符 16"/>
          <p:cNvCxnSpPr/>
          <p:nvPr/>
        </p:nvCxnSpPr>
        <p:spPr>
          <a:xfrm>
            <a:off x="5312099" y="1714489"/>
            <a:ext cx="3132000" cy="1588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椭圆 17"/>
          <p:cNvSpPr/>
          <p:nvPr/>
        </p:nvSpPr>
        <p:spPr>
          <a:xfrm>
            <a:off x="8072463" y="1714489"/>
            <a:ext cx="714380" cy="714380"/>
          </a:xfrm>
          <a:prstGeom prst="ellips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直接连接符 18"/>
          <p:cNvCxnSpPr/>
          <p:nvPr/>
        </p:nvCxnSpPr>
        <p:spPr>
          <a:xfrm rot="5400000" flipH="1" flipV="1">
            <a:off x="6993256" y="1063943"/>
            <a:ext cx="2160000" cy="1588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1226571" y="1786691"/>
            <a:ext cx="3472788" cy="36433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由于本系统是基于原有的</a:t>
            </a:r>
            <a:r>
              <a:rPr lang="en-US" altLang="zh-CN" sz="2400" dirty="0" err="1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robocode</a:t>
            </a:r>
            <a:r>
              <a:rPr lang="zh-CN" altLang="en-US" sz="2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战斗平台进行作业，而且原有的平台代码量非常大，需要仔细耐心的阅读原来的代码，找到有用的</a:t>
            </a:r>
            <a:r>
              <a:rPr lang="en-US" altLang="zh-CN" sz="2400" dirty="0" err="1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api</a:t>
            </a:r>
            <a:r>
              <a:rPr lang="zh-CN" altLang="en-US" sz="2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，需要大量的时间</a:t>
            </a:r>
            <a:endParaRPr lang="en-US" altLang="zh-CN" sz="28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31480" y="754715"/>
            <a:ext cx="3135863" cy="642943"/>
          </a:xfrm>
          <a:prstGeom prst="rect">
            <a:avLst/>
          </a:prstGeom>
          <a:solidFill>
            <a:srgbClr val="56BC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2-3 </a:t>
            </a: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技术难点</a:t>
            </a:r>
          </a:p>
        </p:txBody>
      </p:sp>
    </p:spTree>
    <p:extLst>
      <p:ext uri="{BB962C8B-B14F-4D97-AF65-F5344CB8AC3E}">
        <p14:creationId xmlns:p14="http://schemas.microsoft.com/office/powerpoint/2010/main" val="13751166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任意多边形 13"/>
          <p:cNvSpPr/>
          <p:nvPr/>
        </p:nvSpPr>
        <p:spPr>
          <a:xfrm>
            <a:off x="3" y="500043"/>
            <a:ext cx="4643439" cy="4286280"/>
          </a:xfrm>
          <a:custGeom>
            <a:avLst/>
            <a:gdLst>
              <a:gd name="connsiteX0" fmla="*/ 3413760 w 4328160"/>
              <a:gd name="connsiteY0" fmla="*/ 0 h 4511040"/>
              <a:gd name="connsiteX1" fmla="*/ 4328160 w 4328160"/>
              <a:gd name="connsiteY1" fmla="*/ 1249680 h 4511040"/>
              <a:gd name="connsiteX2" fmla="*/ 1722120 w 4328160"/>
              <a:gd name="connsiteY2" fmla="*/ 4511040 h 4511040"/>
              <a:gd name="connsiteX3" fmla="*/ 0 w 4328160"/>
              <a:gd name="connsiteY3" fmla="*/ 3901440 h 4511040"/>
              <a:gd name="connsiteX4" fmla="*/ 0 w 4328160"/>
              <a:gd name="connsiteY4" fmla="*/ 30480 h 4511040"/>
              <a:gd name="connsiteX5" fmla="*/ 3444240 w 4328160"/>
              <a:gd name="connsiteY5" fmla="*/ 45720 h 4511040"/>
              <a:gd name="connsiteX6" fmla="*/ 3413760 w 4328160"/>
              <a:gd name="connsiteY6" fmla="*/ 0 h 4511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28160" h="4511040">
                <a:moveTo>
                  <a:pt x="3413760" y="0"/>
                </a:moveTo>
                <a:lnTo>
                  <a:pt x="4328160" y="1249680"/>
                </a:lnTo>
                <a:lnTo>
                  <a:pt x="1722120" y="4511040"/>
                </a:lnTo>
                <a:lnTo>
                  <a:pt x="0" y="3901440"/>
                </a:lnTo>
                <a:lnTo>
                  <a:pt x="0" y="30480"/>
                </a:lnTo>
                <a:lnTo>
                  <a:pt x="3444240" y="45720"/>
                </a:lnTo>
                <a:lnTo>
                  <a:pt x="3413760" y="0"/>
                </a:lnTo>
                <a:close/>
              </a:path>
            </a:pathLst>
          </a:custGeom>
          <a:solidFill>
            <a:srgbClr val="C94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-642974" y="-571528"/>
            <a:ext cx="4214842" cy="4214842"/>
          </a:xfrm>
          <a:prstGeom prst="ellipse">
            <a:avLst/>
          </a:prstGeom>
          <a:solidFill>
            <a:srgbClr val="C9464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2786051" y="-642966"/>
            <a:ext cx="2652730" cy="2652730"/>
          </a:xfrm>
          <a:prstGeom prst="ellipse">
            <a:avLst/>
          </a:prstGeom>
          <a:solidFill>
            <a:srgbClr val="56BCBA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4643438" y="-571528"/>
            <a:ext cx="3643338" cy="3643338"/>
          </a:xfrm>
          <a:prstGeom prst="ellipse">
            <a:avLst/>
          </a:prstGeom>
          <a:solidFill>
            <a:srgbClr val="C9464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6786579" y="-500090"/>
            <a:ext cx="4205318" cy="4991136"/>
          </a:xfrm>
          <a:prstGeom prst="ellipse">
            <a:avLst/>
          </a:prstGeom>
          <a:solidFill>
            <a:srgbClr val="56BCBA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1" y="-142900"/>
            <a:ext cx="4643438" cy="4786346"/>
          </a:xfrm>
          <a:custGeom>
            <a:avLst/>
            <a:gdLst>
              <a:gd name="connsiteX0" fmla="*/ 3413760 w 4328160"/>
              <a:gd name="connsiteY0" fmla="*/ 0 h 4511040"/>
              <a:gd name="connsiteX1" fmla="*/ 4328160 w 4328160"/>
              <a:gd name="connsiteY1" fmla="*/ 1249680 h 4511040"/>
              <a:gd name="connsiteX2" fmla="*/ 1722120 w 4328160"/>
              <a:gd name="connsiteY2" fmla="*/ 4511040 h 4511040"/>
              <a:gd name="connsiteX3" fmla="*/ 0 w 4328160"/>
              <a:gd name="connsiteY3" fmla="*/ 3901440 h 4511040"/>
              <a:gd name="connsiteX4" fmla="*/ 0 w 4328160"/>
              <a:gd name="connsiteY4" fmla="*/ 30480 h 4511040"/>
              <a:gd name="connsiteX5" fmla="*/ 3444240 w 4328160"/>
              <a:gd name="connsiteY5" fmla="*/ 45720 h 4511040"/>
              <a:gd name="connsiteX6" fmla="*/ 3413760 w 4328160"/>
              <a:gd name="connsiteY6" fmla="*/ 0 h 4511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28160" h="4511040">
                <a:moveTo>
                  <a:pt x="3413760" y="0"/>
                </a:moveTo>
                <a:lnTo>
                  <a:pt x="4328160" y="1249680"/>
                </a:lnTo>
                <a:lnTo>
                  <a:pt x="1722120" y="4511040"/>
                </a:lnTo>
                <a:lnTo>
                  <a:pt x="0" y="3901440"/>
                </a:lnTo>
                <a:lnTo>
                  <a:pt x="0" y="30480"/>
                </a:lnTo>
                <a:lnTo>
                  <a:pt x="3444240" y="45720"/>
                </a:lnTo>
                <a:lnTo>
                  <a:pt x="3413760" y="0"/>
                </a:lnTo>
                <a:close/>
              </a:path>
            </a:pathLst>
          </a:custGeom>
          <a:solidFill>
            <a:srgbClr val="56BC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438666" y="1240323"/>
            <a:ext cx="295144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3.</a:t>
            </a:r>
            <a:r>
              <a:rPr lang="zh-CN" altLang="en-US" sz="4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软件测试</a:t>
            </a:r>
          </a:p>
        </p:txBody>
      </p:sp>
      <p:sp>
        <p:nvSpPr>
          <p:cNvPr id="17" name="椭圆 16"/>
          <p:cNvSpPr/>
          <p:nvPr/>
        </p:nvSpPr>
        <p:spPr>
          <a:xfrm>
            <a:off x="4643439" y="2428868"/>
            <a:ext cx="1714512" cy="1714512"/>
          </a:xfrm>
          <a:prstGeom prst="ellipse">
            <a:avLst/>
          </a:prstGeom>
          <a:solidFill>
            <a:srgbClr val="C94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latin typeface="微软雅黑" pitchFamily="34" charset="-122"/>
                <a:ea typeface="微软雅黑" pitchFamily="34" charset="-122"/>
              </a:rPr>
              <a:t>提升创意</a:t>
            </a:r>
          </a:p>
        </p:txBody>
      </p:sp>
      <p:sp>
        <p:nvSpPr>
          <p:cNvPr id="18" name="椭圆 17"/>
          <p:cNvSpPr/>
          <p:nvPr/>
        </p:nvSpPr>
        <p:spPr>
          <a:xfrm>
            <a:off x="6357951" y="2428868"/>
            <a:ext cx="1714512" cy="1714512"/>
          </a:xfrm>
          <a:prstGeom prst="ellipse">
            <a:avLst/>
          </a:prstGeom>
          <a:solidFill>
            <a:srgbClr val="56BC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latin typeface="微软雅黑" pitchFamily="34" charset="-122"/>
                <a:ea typeface="微软雅黑" pitchFamily="34" charset="-122"/>
              </a:rPr>
              <a:t>紧贴需求</a:t>
            </a:r>
          </a:p>
        </p:txBody>
      </p:sp>
      <p:sp>
        <p:nvSpPr>
          <p:cNvPr id="19" name="椭圆 18"/>
          <p:cNvSpPr/>
          <p:nvPr/>
        </p:nvSpPr>
        <p:spPr>
          <a:xfrm>
            <a:off x="4643439" y="4143380"/>
            <a:ext cx="1714512" cy="1714512"/>
          </a:xfrm>
          <a:prstGeom prst="ellipse">
            <a:avLst/>
          </a:prstGeom>
          <a:solidFill>
            <a:srgbClr val="C3BC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latin typeface="微软雅黑" pitchFamily="34" charset="-122"/>
                <a:ea typeface="微软雅黑" pitchFamily="34" charset="-122"/>
              </a:rPr>
              <a:t>围绕创意</a:t>
            </a:r>
          </a:p>
        </p:txBody>
      </p:sp>
      <p:sp>
        <p:nvSpPr>
          <p:cNvPr id="20" name="椭圆 19"/>
          <p:cNvSpPr/>
          <p:nvPr/>
        </p:nvSpPr>
        <p:spPr>
          <a:xfrm>
            <a:off x="6357951" y="4143380"/>
            <a:ext cx="1714512" cy="1714512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latin typeface="微软雅黑" pitchFamily="34" charset="-122"/>
                <a:ea typeface="微软雅黑" pitchFamily="34" charset="-122"/>
              </a:rPr>
              <a:t>补全文档</a:t>
            </a:r>
          </a:p>
        </p:txBody>
      </p:sp>
    </p:spTree>
    <p:extLst>
      <p:ext uri="{BB962C8B-B14F-4D97-AF65-F5344CB8AC3E}">
        <p14:creationId xmlns:p14="http://schemas.microsoft.com/office/powerpoint/2010/main" val="2739587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469555" y="312137"/>
            <a:ext cx="3135863" cy="642943"/>
          </a:xfrm>
          <a:prstGeom prst="rect">
            <a:avLst/>
          </a:prstGeom>
          <a:solidFill>
            <a:srgbClr val="56BC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3-1 </a:t>
            </a: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开展的测试</a:t>
            </a: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816703" y="1268760"/>
            <a:ext cx="10881" cy="5256584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3131841" y="1734927"/>
            <a:ext cx="5572164" cy="12144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创新点</a:t>
            </a:r>
            <a:r>
              <a:rPr lang="en-US" altLang="zh-CN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&amp;</a:t>
            </a:r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需求</a:t>
            </a:r>
          </a:p>
        </p:txBody>
      </p:sp>
      <p:grpSp>
        <p:nvGrpSpPr>
          <p:cNvPr id="22" name="组合 21"/>
          <p:cNvGrpSpPr/>
          <p:nvPr/>
        </p:nvGrpSpPr>
        <p:grpSpPr>
          <a:xfrm rot="16200000">
            <a:off x="857667" y="1387599"/>
            <a:ext cx="715174" cy="775340"/>
            <a:chOff x="1142976" y="3143248"/>
            <a:chExt cx="715173" cy="775340"/>
          </a:xfrm>
        </p:grpSpPr>
        <p:cxnSp>
          <p:nvCxnSpPr>
            <p:cNvPr id="15" name="直接连接符 14"/>
            <p:cNvCxnSpPr/>
            <p:nvPr/>
          </p:nvCxnSpPr>
          <p:spPr>
            <a:xfrm rot="5400000" flipH="1" flipV="1">
              <a:off x="927770" y="3358454"/>
              <a:ext cx="432000" cy="1588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椭圆 15"/>
            <p:cNvSpPr/>
            <p:nvPr/>
          </p:nvSpPr>
          <p:spPr>
            <a:xfrm rot="5588977">
              <a:off x="1143769" y="3204208"/>
              <a:ext cx="714381" cy="714379"/>
            </a:xfrm>
            <a:prstGeom prst="ellips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rgbClr val="56BCBA"/>
                  </a:solidFill>
                  <a:latin typeface="微软雅黑" pitchFamily="34" charset="-122"/>
                  <a:ea typeface="微软雅黑" pitchFamily="34" charset="-122"/>
                </a:rPr>
                <a:t>1</a:t>
              </a:r>
              <a:endParaRPr lang="zh-CN" altLang="en-US" sz="3200" b="1" dirty="0">
                <a:solidFill>
                  <a:srgbClr val="56BCBA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21" name="直接连接符 20"/>
            <p:cNvCxnSpPr/>
            <p:nvPr/>
          </p:nvCxnSpPr>
          <p:spPr>
            <a:xfrm rot="5400000" flipH="1" flipV="1">
              <a:off x="1640561" y="3358454"/>
              <a:ext cx="432000" cy="1588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组合 22"/>
          <p:cNvGrpSpPr/>
          <p:nvPr/>
        </p:nvGrpSpPr>
        <p:grpSpPr>
          <a:xfrm rot="16200000">
            <a:off x="846786" y="2462813"/>
            <a:ext cx="715174" cy="775340"/>
            <a:chOff x="1142976" y="3143248"/>
            <a:chExt cx="715173" cy="775340"/>
          </a:xfrm>
        </p:grpSpPr>
        <p:cxnSp>
          <p:nvCxnSpPr>
            <p:cNvPr id="24" name="直接连接符 23"/>
            <p:cNvCxnSpPr/>
            <p:nvPr/>
          </p:nvCxnSpPr>
          <p:spPr>
            <a:xfrm rot="5400000" flipH="1" flipV="1">
              <a:off x="927770" y="3358454"/>
              <a:ext cx="432000" cy="1588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椭圆 24"/>
            <p:cNvSpPr/>
            <p:nvPr/>
          </p:nvSpPr>
          <p:spPr>
            <a:xfrm rot="5211719">
              <a:off x="1143769" y="3204208"/>
              <a:ext cx="714381" cy="714379"/>
            </a:xfrm>
            <a:prstGeom prst="ellips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rgbClr val="C94643"/>
                  </a:solidFill>
                  <a:latin typeface="微软雅黑" pitchFamily="34" charset="-122"/>
                  <a:ea typeface="微软雅黑" pitchFamily="34" charset="-122"/>
                </a:rPr>
                <a:t>2</a:t>
              </a:r>
              <a:endParaRPr lang="zh-CN" altLang="en-US" sz="3200" b="1" dirty="0">
                <a:solidFill>
                  <a:srgbClr val="C94643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 rot="5400000" flipH="1" flipV="1">
              <a:off x="1640561" y="3358454"/>
              <a:ext cx="432000" cy="1588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组合 26"/>
          <p:cNvGrpSpPr/>
          <p:nvPr/>
        </p:nvGrpSpPr>
        <p:grpSpPr>
          <a:xfrm rot="16200000">
            <a:off x="857668" y="3542933"/>
            <a:ext cx="715174" cy="775340"/>
            <a:chOff x="1142976" y="3143248"/>
            <a:chExt cx="715173" cy="775340"/>
          </a:xfrm>
        </p:grpSpPr>
        <p:cxnSp>
          <p:nvCxnSpPr>
            <p:cNvPr id="28" name="直接连接符 27"/>
            <p:cNvCxnSpPr/>
            <p:nvPr/>
          </p:nvCxnSpPr>
          <p:spPr>
            <a:xfrm rot="5400000" flipH="1" flipV="1">
              <a:off x="927770" y="3358454"/>
              <a:ext cx="432000" cy="1588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椭圆 28"/>
            <p:cNvSpPr/>
            <p:nvPr/>
          </p:nvSpPr>
          <p:spPr>
            <a:xfrm rot="5400000">
              <a:off x="1143769" y="3204208"/>
              <a:ext cx="714381" cy="714379"/>
            </a:xfrm>
            <a:prstGeom prst="ellips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rgbClr val="C3BC99"/>
                  </a:solidFill>
                  <a:latin typeface="微软雅黑" pitchFamily="34" charset="-122"/>
                  <a:ea typeface="微软雅黑" pitchFamily="34" charset="-122"/>
                </a:rPr>
                <a:t>3</a:t>
              </a:r>
              <a:endParaRPr lang="zh-CN" altLang="en-US" sz="3200" b="1" dirty="0">
                <a:solidFill>
                  <a:srgbClr val="C3BC99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30" name="直接连接符 29"/>
            <p:cNvCxnSpPr/>
            <p:nvPr/>
          </p:nvCxnSpPr>
          <p:spPr>
            <a:xfrm rot="5400000" flipH="1" flipV="1">
              <a:off x="1640561" y="3358454"/>
              <a:ext cx="432000" cy="1588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/>
          <p:cNvGrpSpPr/>
          <p:nvPr/>
        </p:nvGrpSpPr>
        <p:grpSpPr>
          <a:xfrm rot="16200000">
            <a:off x="846786" y="4551045"/>
            <a:ext cx="715174" cy="775340"/>
            <a:chOff x="1142976" y="3143248"/>
            <a:chExt cx="715173" cy="775340"/>
          </a:xfrm>
        </p:grpSpPr>
        <p:cxnSp>
          <p:nvCxnSpPr>
            <p:cNvPr id="32" name="直接连接符 31"/>
            <p:cNvCxnSpPr/>
            <p:nvPr/>
          </p:nvCxnSpPr>
          <p:spPr>
            <a:xfrm rot="5400000" flipH="1" flipV="1">
              <a:off x="927770" y="3358454"/>
              <a:ext cx="432000" cy="1588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椭圆 32"/>
            <p:cNvSpPr/>
            <p:nvPr/>
          </p:nvSpPr>
          <p:spPr>
            <a:xfrm rot="5400000">
              <a:off x="1143769" y="3204208"/>
              <a:ext cx="714381" cy="714379"/>
            </a:xfrm>
            <a:prstGeom prst="ellips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chemeClr val="accent1">
                      <a:lumMod val="7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4</a:t>
              </a:r>
              <a:endParaRPr lang="zh-CN" altLang="en-US" sz="3200" b="1" dirty="0">
                <a:solidFill>
                  <a:schemeClr val="accent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34" name="直接连接符 33"/>
            <p:cNvCxnSpPr/>
            <p:nvPr/>
          </p:nvCxnSpPr>
          <p:spPr>
            <a:xfrm rot="5400000" flipH="1" flipV="1">
              <a:off x="1640561" y="3358454"/>
              <a:ext cx="432000" cy="1588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矩形 34"/>
          <p:cNvSpPr/>
          <p:nvPr/>
        </p:nvSpPr>
        <p:spPr>
          <a:xfrm>
            <a:off x="1884791" y="1332043"/>
            <a:ext cx="5423513" cy="7992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2000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884791" y="1547846"/>
            <a:ext cx="5686294" cy="50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对战斗模拟系统开展了确认测试</a:t>
            </a:r>
          </a:p>
        </p:txBody>
      </p:sp>
      <p:sp>
        <p:nvSpPr>
          <p:cNvPr id="42" name="矩形 41"/>
          <p:cNvSpPr/>
          <p:nvPr/>
        </p:nvSpPr>
        <p:spPr>
          <a:xfrm>
            <a:off x="1884791" y="2622325"/>
            <a:ext cx="6647649" cy="50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对战斗结果统计分析系统开展了单元测试</a:t>
            </a:r>
          </a:p>
        </p:txBody>
      </p:sp>
      <p:sp>
        <p:nvSpPr>
          <p:cNvPr id="43" name="矩形 42"/>
          <p:cNvSpPr/>
          <p:nvPr/>
        </p:nvSpPr>
        <p:spPr>
          <a:xfrm>
            <a:off x="1835696" y="3729446"/>
            <a:ext cx="6480720" cy="50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对编队系统模块开展了单元测试</a:t>
            </a:r>
          </a:p>
        </p:txBody>
      </p:sp>
      <p:sp>
        <p:nvSpPr>
          <p:cNvPr id="44" name="矩形 43"/>
          <p:cNvSpPr/>
          <p:nvPr/>
        </p:nvSpPr>
        <p:spPr>
          <a:xfrm>
            <a:off x="1835697" y="4721707"/>
            <a:ext cx="6048672" cy="50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对战斗快照模块开展了单元测试</a:t>
            </a:r>
          </a:p>
        </p:txBody>
      </p:sp>
      <p:grpSp>
        <p:nvGrpSpPr>
          <p:cNvPr id="36" name="组合 35"/>
          <p:cNvGrpSpPr/>
          <p:nvPr/>
        </p:nvGrpSpPr>
        <p:grpSpPr>
          <a:xfrm rot="16200000">
            <a:off x="842661" y="5641115"/>
            <a:ext cx="715174" cy="775340"/>
            <a:chOff x="1142976" y="3143248"/>
            <a:chExt cx="715173" cy="775340"/>
          </a:xfrm>
        </p:grpSpPr>
        <p:cxnSp>
          <p:nvCxnSpPr>
            <p:cNvPr id="37" name="直接连接符 36"/>
            <p:cNvCxnSpPr/>
            <p:nvPr/>
          </p:nvCxnSpPr>
          <p:spPr>
            <a:xfrm rot="5400000" flipH="1" flipV="1">
              <a:off x="927770" y="3358454"/>
              <a:ext cx="432000" cy="1588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椭圆 38"/>
            <p:cNvSpPr/>
            <p:nvPr/>
          </p:nvSpPr>
          <p:spPr>
            <a:xfrm rot="5400000">
              <a:off x="1143769" y="3204208"/>
              <a:ext cx="714381" cy="714379"/>
            </a:xfrm>
            <a:prstGeom prst="ellips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chemeClr val="accent1">
                      <a:lumMod val="7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5</a:t>
              </a:r>
              <a:endParaRPr lang="zh-CN" altLang="en-US" sz="3200" b="1" dirty="0">
                <a:solidFill>
                  <a:schemeClr val="accent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40" name="直接连接符 39"/>
            <p:cNvCxnSpPr/>
            <p:nvPr/>
          </p:nvCxnSpPr>
          <p:spPr>
            <a:xfrm rot="5400000" flipH="1" flipV="1">
              <a:off x="1640561" y="3358454"/>
              <a:ext cx="432000" cy="1588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矩形 40"/>
          <p:cNvSpPr/>
          <p:nvPr/>
        </p:nvSpPr>
        <p:spPr>
          <a:xfrm>
            <a:off x="1831572" y="5811777"/>
            <a:ext cx="6048672" cy="50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对雷达扫描模块开展了单元测试</a:t>
            </a:r>
          </a:p>
        </p:txBody>
      </p:sp>
    </p:spTree>
    <p:extLst>
      <p:ext uri="{BB962C8B-B14F-4D97-AF65-F5344CB8AC3E}">
        <p14:creationId xmlns:p14="http://schemas.microsoft.com/office/powerpoint/2010/main" val="1917721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8" grpId="0"/>
      <p:bldP spid="42" grpId="0"/>
      <p:bldP spid="43" grpId="0"/>
      <p:bldP spid="44" grpId="0"/>
      <p:bldP spid="4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469555" y="312137"/>
            <a:ext cx="3135863" cy="642943"/>
          </a:xfrm>
          <a:prstGeom prst="rect">
            <a:avLst/>
          </a:prstGeom>
          <a:solidFill>
            <a:srgbClr val="56BC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3-2 </a:t>
            </a: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测试用例</a:t>
            </a:r>
          </a:p>
        </p:txBody>
      </p:sp>
      <p:pic>
        <p:nvPicPr>
          <p:cNvPr id="2" name="图片 1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41287"/>
            <a:ext cx="9144000" cy="3775426"/>
          </a:xfrm>
          <a:prstGeom prst="rect">
            <a:avLst/>
          </a:prstGeom>
        </p:spPr>
      </p:pic>
      <p:sp>
        <p:nvSpPr>
          <p:cNvPr id="45" name="矩形 44"/>
          <p:cNvSpPr/>
          <p:nvPr/>
        </p:nvSpPr>
        <p:spPr>
          <a:xfrm>
            <a:off x="2339752" y="5751760"/>
            <a:ext cx="4847449" cy="50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图</a:t>
            </a:r>
            <a:r>
              <a:rPr lang="en-US" altLang="zh-CN" sz="20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0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：测试用例表格</a:t>
            </a:r>
          </a:p>
        </p:txBody>
      </p:sp>
    </p:spTree>
    <p:extLst>
      <p:ext uri="{BB962C8B-B14F-4D97-AF65-F5344CB8AC3E}">
        <p14:creationId xmlns:p14="http://schemas.microsoft.com/office/powerpoint/2010/main" val="2103253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469555" y="312137"/>
            <a:ext cx="3135863" cy="642943"/>
          </a:xfrm>
          <a:prstGeom prst="rect">
            <a:avLst/>
          </a:prstGeom>
          <a:solidFill>
            <a:srgbClr val="56BC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3-3 </a:t>
            </a: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测试过程</a:t>
            </a:r>
          </a:p>
        </p:txBody>
      </p:sp>
      <p:sp>
        <p:nvSpPr>
          <p:cNvPr id="45" name="矩形 44"/>
          <p:cNvSpPr/>
          <p:nvPr/>
        </p:nvSpPr>
        <p:spPr>
          <a:xfrm>
            <a:off x="2339752" y="5751760"/>
            <a:ext cx="4847449" cy="50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自动测试代码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757513"/>
            <a:ext cx="7543800" cy="396044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1137688"/>
            <a:ext cx="94330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文件路径：C:\Users\周大侠\git\robocode\robocode.ui\src\main\java\net\sf\robocode\ui\dialog</a:t>
            </a:r>
          </a:p>
        </p:txBody>
      </p:sp>
    </p:spTree>
    <p:extLst>
      <p:ext uri="{BB962C8B-B14F-4D97-AF65-F5344CB8AC3E}">
        <p14:creationId xmlns:p14="http://schemas.microsoft.com/office/powerpoint/2010/main" val="762045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任意多边形 13"/>
          <p:cNvSpPr/>
          <p:nvPr/>
        </p:nvSpPr>
        <p:spPr>
          <a:xfrm>
            <a:off x="3" y="500043"/>
            <a:ext cx="4643439" cy="4286280"/>
          </a:xfrm>
          <a:custGeom>
            <a:avLst/>
            <a:gdLst>
              <a:gd name="connsiteX0" fmla="*/ 3413760 w 4328160"/>
              <a:gd name="connsiteY0" fmla="*/ 0 h 4511040"/>
              <a:gd name="connsiteX1" fmla="*/ 4328160 w 4328160"/>
              <a:gd name="connsiteY1" fmla="*/ 1249680 h 4511040"/>
              <a:gd name="connsiteX2" fmla="*/ 1722120 w 4328160"/>
              <a:gd name="connsiteY2" fmla="*/ 4511040 h 4511040"/>
              <a:gd name="connsiteX3" fmla="*/ 0 w 4328160"/>
              <a:gd name="connsiteY3" fmla="*/ 3901440 h 4511040"/>
              <a:gd name="connsiteX4" fmla="*/ 0 w 4328160"/>
              <a:gd name="connsiteY4" fmla="*/ 30480 h 4511040"/>
              <a:gd name="connsiteX5" fmla="*/ 3444240 w 4328160"/>
              <a:gd name="connsiteY5" fmla="*/ 45720 h 4511040"/>
              <a:gd name="connsiteX6" fmla="*/ 3413760 w 4328160"/>
              <a:gd name="connsiteY6" fmla="*/ 0 h 4511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28160" h="4511040">
                <a:moveTo>
                  <a:pt x="3413760" y="0"/>
                </a:moveTo>
                <a:lnTo>
                  <a:pt x="4328160" y="1249680"/>
                </a:lnTo>
                <a:lnTo>
                  <a:pt x="1722120" y="4511040"/>
                </a:lnTo>
                <a:lnTo>
                  <a:pt x="0" y="3901440"/>
                </a:lnTo>
                <a:lnTo>
                  <a:pt x="0" y="30480"/>
                </a:lnTo>
                <a:lnTo>
                  <a:pt x="3444240" y="45720"/>
                </a:lnTo>
                <a:lnTo>
                  <a:pt x="3413760" y="0"/>
                </a:lnTo>
                <a:close/>
              </a:path>
            </a:pathLst>
          </a:custGeom>
          <a:solidFill>
            <a:srgbClr val="C94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-642974" y="-571528"/>
            <a:ext cx="4214842" cy="4214842"/>
          </a:xfrm>
          <a:prstGeom prst="ellipse">
            <a:avLst/>
          </a:prstGeom>
          <a:solidFill>
            <a:srgbClr val="C9464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2786051" y="-642966"/>
            <a:ext cx="2652730" cy="2652730"/>
          </a:xfrm>
          <a:prstGeom prst="ellipse">
            <a:avLst/>
          </a:prstGeom>
          <a:solidFill>
            <a:srgbClr val="56BCBA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4643438" y="-571528"/>
            <a:ext cx="3643338" cy="3643338"/>
          </a:xfrm>
          <a:prstGeom prst="ellipse">
            <a:avLst/>
          </a:prstGeom>
          <a:solidFill>
            <a:srgbClr val="C9464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6786579" y="-500090"/>
            <a:ext cx="4205318" cy="4991136"/>
          </a:xfrm>
          <a:prstGeom prst="ellipse">
            <a:avLst/>
          </a:prstGeom>
          <a:solidFill>
            <a:srgbClr val="56BCBA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1" y="-142900"/>
            <a:ext cx="4643438" cy="4786346"/>
          </a:xfrm>
          <a:custGeom>
            <a:avLst/>
            <a:gdLst>
              <a:gd name="connsiteX0" fmla="*/ 3413760 w 4328160"/>
              <a:gd name="connsiteY0" fmla="*/ 0 h 4511040"/>
              <a:gd name="connsiteX1" fmla="*/ 4328160 w 4328160"/>
              <a:gd name="connsiteY1" fmla="*/ 1249680 h 4511040"/>
              <a:gd name="connsiteX2" fmla="*/ 1722120 w 4328160"/>
              <a:gd name="connsiteY2" fmla="*/ 4511040 h 4511040"/>
              <a:gd name="connsiteX3" fmla="*/ 0 w 4328160"/>
              <a:gd name="connsiteY3" fmla="*/ 3901440 h 4511040"/>
              <a:gd name="connsiteX4" fmla="*/ 0 w 4328160"/>
              <a:gd name="connsiteY4" fmla="*/ 30480 h 4511040"/>
              <a:gd name="connsiteX5" fmla="*/ 3444240 w 4328160"/>
              <a:gd name="connsiteY5" fmla="*/ 45720 h 4511040"/>
              <a:gd name="connsiteX6" fmla="*/ 3413760 w 4328160"/>
              <a:gd name="connsiteY6" fmla="*/ 0 h 4511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28160" h="4511040">
                <a:moveTo>
                  <a:pt x="3413760" y="0"/>
                </a:moveTo>
                <a:lnTo>
                  <a:pt x="4328160" y="1249680"/>
                </a:lnTo>
                <a:lnTo>
                  <a:pt x="1722120" y="4511040"/>
                </a:lnTo>
                <a:lnTo>
                  <a:pt x="0" y="3901440"/>
                </a:lnTo>
                <a:lnTo>
                  <a:pt x="0" y="30480"/>
                </a:lnTo>
                <a:lnTo>
                  <a:pt x="3444240" y="45720"/>
                </a:lnTo>
                <a:lnTo>
                  <a:pt x="3413760" y="0"/>
                </a:lnTo>
                <a:close/>
              </a:path>
            </a:pathLst>
          </a:custGeom>
          <a:solidFill>
            <a:srgbClr val="56BC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-248968" y="1196151"/>
            <a:ext cx="3788218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4.  </a:t>
            </a:r>
            <a:r>
              <a:rPr lang="zh-CN" altLang="en-US" sz="4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代码</a:t>
            </a:r>
            <a:r>
              <a:rPr lang="en-US" altLang="zh-CN" sz="4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&amp;</a:t>
            </a:r>
          </a:p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      开源软件</a:t>
            </a:r>
          </a:p>
        </p:txBody>
      </p:sp>
      <p:sp>
        <p:nvSpPr>
          <p:cNvPr id="17" name="椭圆 16"/>
          <p:cNvSpPr/>
          <p:nvPr/>
        </p:nvSpPr>
        <p:spPr>
          <a:xfrm>
            <a:off x="4643439" y="2428868"/>
            <a:ext cx="1714512" cy="1714512"/>
          </a:xfrm>
          <a:prstGeom prst="ellipse">
            <a:avLst/>
          </a:prstGeom>
          <a:solidFill>
            <a:srgbClr val="C94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latin typeface="微软雅黑" pitchFamily="34" charset="-122"/>
                <a:ea typeface="微软雅黑" pitchFamily="34" charset="-122"/>
              </a:rPr>
              <a:t>提升创意</a:t>
            </a:r>
          </a:p>
        </p:txBody>
      </p:sp>
      <p:sp>
        <p:nvSpPr>
          <p:cNvPr id="18" name="椭圆 17"/>
          <p:cNvSpPr/>
          <p:nvPr/>
        </p:nvSpPr>
        <p:spPr>
          <a:xfrm>
            <a:off x="6357951" y="2428868"/>
            <a:ext cx="1714512" cy="1714512"/>
          </a:xfrm>
          <a:prstGeom prst="ellipse">
            <a:avLst/>
          </a:prstGeom>
          <a:solidFill>
            <a:srgbClr val="56BC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latin typeface="微软雅黑" pitchFamily="34" charset="-122"/>
                <a:ea typeface="微软雅黑" pitchFamily="34" charset="-122"/>
              </a:rPr>
              <a:t>紧贴需求</a:t>
            </a:r>
          </a:p>
        </p:txBody>
      </p:sp>
      <p:sp>
        <p:nvSpPr>
          <p:cNvPr id="19" name="椭圆 18"/>
          <p:cNvSpPr/>
          <p:nvPr/>
        </p:nvSpPr>
        <p:spPr>
          <a:xfrm>
            <a:off x="4643439" y="4143380"/>
            <a:ext cx="1714512" cy="1714512"/>
          </a:xfrm>
          <a:prstGeom prst="ellipse">
            <a:avLst/>
          </a:prstGeom>
          <a:solidFill>
            <a:srgbClr val="C3BC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latin typeface="微软雅黑" pitchFamily="34" charset="-122"/>
                <a:ea typeface="微软雅黑" pitchFamily="34" charset="-122"/>
              </a:rPr>
              <a:t>围绕创意</a:t>
            </a:r>
          </a:p>
        </p:txBody>
      </p:sp>
      <p:sp>
        <p:nvSpPr>
          <p:cNvPr id="20" name="椭圆 19"/>
          <p:cNvSpPr/>
          <p:nvPr/>
        </p:nvSpPr>
        <p:spPr>
          <a:xfrm>
            <a:off x="6357951" y="4143380"/>
            <a:ext cx="1714512" cy="1714512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latin typeface="微软雅黑" pitchFamily="34" charset="-122"/>
                <a:ea typeface="微软雅黑" pitchFamily="34" charset="-122"/>
              </a:rPr>
              <a:t>补全文档</a:t>
            </a:r>
          </a:p>
        </p:txBody>
      </p:sp>
    </p:spTree>
    <p:extLst>
      <p:ext uri="{BB962C8B-B14F-4D97-AF65-F5344CB8AC3E}">
        <p14:creationId xmlns:p14="http://schemas.microsoft.com/office/powerpoint/2010/main" val="673063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500035" y="692696"/>
            <a:ext cx="3135863" cy="642943"/>
          </a:xfrm>
          <a:prstGeom prst="rect">
            <a:avLst/>
          </a:prstGeom>
          <a:solidFill>
            <a:srgbClr val="56BC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4-1 </a:t>
            </a: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代码量</a:t>
            </a:r>
          </a:p>
        </p:txBody>
      </p:sp>
      <p:sp>
        <p:nvSpPr>
          <p:cNvPr id="20" name="矩形 19"/>
          <p:cNvSpPr/>
          <p:nvPr/>
        </p:nvSpPr>
        <p:spPr>
          <a:xfrm>
            <a:off x="3131841" y="1734927"/>
            <a:ext cx="5572164" cy="12144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创新点</a:t>
            </a:r>
            <a:r>
              <a:rPr lang="en-US" altLang="zh-CN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&amp;</a:t>
            </a:r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需求</a:t>
            </a:r>
          </a:p>
        </p:txBody>
      </p:sp>
      <p:graphicFrame>
        <p:nvGraphicFramePr>
          <p:cNvPr id="2" name="图示 1"/>
          <p:cNvGraphicFramePr/>
          <p:nvPr>
            <p:extLst>
              <p:ext uri="{D42A27DB-BD31-4B8C-83A1-F6EECF244321}">
                <p14:modId xmlns:p14="http://schemas.microsoft.com/office/powerpoint/2010/main" val="533945732"/>
              </p:ext>
            </p:extLst>
          </p:nvPr>
        </p:nvGraphicFramePr>
        <p:xfrm>
          <a:off x="971600" y="1844824"/>
          <a:ext cx="7560840" cy="49344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637388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500035" y="692696"/>
            <a:ext cx="3135863" cy="642943"/>
          </a:xfrm>
          <a:prstGeom prst="rect">
            <a:avLst/>
          </a:prstGeom>
          <a:solidFill>
            <a:srgbClr val="56BC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4-2 </a:t>
            </a: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代码组织结构</a:t>
            </a:r>
          </a:p>
        </p:txBody>
      </p:sp>
      <p:sp>
        <p:nvSpPr>
          <p:cNvPr id="20" name="矩形 19"/>
          <p:cNvSpPr/>
          <p:nvPr/>
        </p:nvSpPr>
        <p:spPr>
          <a:xfrm>
            <a:off x="3131841" y="1734927"/>
            <a:ext cx="5572164" cy="12144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创新点</a:t>
            </a:r>
            <a:r>
              <a:rPr lang="en-US" altLang="zh-CN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&amp;</a:t>
            </a:r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需求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1556792"/>
            <a:ext cx="5391150" cy="447675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035538" y="6033542"/>
            <a:ext cx="4847449" cy="50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图</a:t>
            </a:r>
            <a:r>
              <a:rPr lang="en-US" altLang="zh-CN" sz="20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0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：系统结构图</a:t>
            </a:r>
          </a:p>
        </p:txBody>
      </p:sp>
    </p:spTree>
    <p:extLst>
      <p:ext uri="{BB962C8B-B14F-4D97-AF65-F5344CB8AC3E}">
        <p14:creationId xmlns:p14="http://schemas.microsoft.com/office/powerpoint/2010/main" val="671410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500035" y="692696"/>
            <a:ext cx="3567909" cy="642943"/>
          </a:xfrm>
          <a:prstGeom prst="rect">
            <a:avLst/>
          </a:prstGeom>
          <a:solidFill>
            <a:srgbClr val="56BC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4-3 </a:t>
            </a: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开源软件利用情况</a:t>
            </a:r>
          </a:p>
        </p:txBody>
      </p:sp>
      <p:sp>
        <p:nvSpPr>
          <p:cNvPr id="20" name="矩形 19"/>
          <p:cNvSpPr/>
          <p:nvPr/>
        </p:nvSpPr>
        <p:spPr>
          <a:xfrm>
            <a:off x="3131841" y="1734927"/>
            <a:ext cx="5572164" cy="12144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创新点</a:t>
            </a:r>
            <a:r>
              <a:rPr lang="en-US" altLang="zh-CN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&amp;</a:t>
            </a:r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需求</a:t>
            </a:r>
          </a:p>
        </p:txBody>
      </p:sp>
      <p:sp>
        <p:nvSpPr>
          <p:cNvPr id="7" name="十角星 1"/>
          <p:cNvSpPr/>
          <p:nvPr/>
        </p:nvSpPr>
        <p:spPr>
          <a:xfrm>
            <a:off x="-26167" y="1363023"/>
            <a:ext cx="8820472" cy="5738385"/>
          </a:xfrm>
          <a:prstGeom prst="star10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2057215" y="2545635"/>
            <a:ext cx="5572164" cy="2880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基于</a:t>
            </a:r>
            <a:r>
              <a:rPr lang="en-US" altLang="zh-CN" sz="2800" b="1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robocode</a:t>
            </a:r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战斗平台</a:t>
            </a:r>
            <a:endParaRPr lang="en-US" altLang="zh-CN" sz="28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US" altLang="zh-CN" sz="28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采用了整个框架，在原有基础上根据自己的需求增添新功能</a:t>
            </a:r>
          </a:p>
        </p:txBody>
      </p:sp>
    </p:spTree>
    <p:extLst>
      <p:ext uri="{BB962C8B-B14F-4D97-AF65-F5344CB8AC3E}">
        <p14:creationId xmlns:p14="http://schemas.microsoft.com/office/powerpoint/2010/main" val="2078103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任意多边形 13"/>
          <p:cNvSpPr/>
          <p:nvPr/>
        </p:nvSpPr>
        <p:spPr>
          <a:xfrm>
            <a:off x="3" y="500043"/>
            <a:ext cx="4643439" cy="4286280"/>
          </a:xfrm>
          <a:custGeom>
            <a:avLst/>
            <a:gdLst>
              <a:gd name="connsiteX0" fmla="*/ 3413760 w 4328160"/>
              <a:gd name="connsiteY0" fmla="*/ 0 h 4511040"/>
              <a:gd name="connsiteX1" fmla="*/ 4328160 w 4328160"/>
              <a:gd name="connsiteY1" fmla="*/ 1249680 h 4511040"/>
              <a:gd name="connsiteX2" fmla="*/ 1722120 w 4328160"/>
              <a:gd name="connsiteY2" fmla="*/ 4511040 h 4511040"/>
              <a:gd name="connsiteX3" fmla="*/ 0 w 4328160"/>
              <a:gd name="connsiteY3" fmla="*/ 3901440 h 4511040"/>
              <a:gd name="connsiteX4" fmla="*/ 0 w 4328160"/>
              <a:gd name="connsiteY4" fmla="*/ 30480 h 4511040"/>
              <a:gd name="connsiteX5" fmla="*/ 3444240 w 4328160"/>
              <a:gd name="connsiteY5" fmla="*/ 45720 h 4511040"/>
              <a:gd name="connsiteX6" fmla="*/ 3413760 w 4328160"/>
              <a:gd name="connsiteY6" fmla="*/ 0 h 4511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28160" h="4511040">
                <a:moveTo>
                  <a:pt x="3413760" y="0"/>
                </a:moveTo>
                <a:lnTo>
                  <a:pt x="4328160" y="1249680"/>
                </a:lnTo>
                <a:lnTo>
                  <a:pt x="1722120" y="4511040"/>
                </a:lnTo>
                <a:lnTo>
                  <a:pt x="0" y="3901440"/>
                </a:lnTo>
                <a:lnTo>
                  <a:pt x="0" y="30480"/>
                </a:lnTo>
                <a:lnTo>
                  <a:pt x="3444240" y="45720"/>
                </a:lnTo>
                <a:lnTo>
                  <a:pt x="3413760" y="0"/>
                </a:lnTo>
                <a:close/>
              </a:path>
            </a:pathLst>
          </a:custGeom>
          <a:solidFill>
            <a:srgbClr val="C94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-642974" y="-571528"/>
            <a:ext cx="4214842" cy="4214842"/>
          </a:xfrm>
          <a:prstGeom prst="ellipse">
            <a:avLst/>
          </a:prstGeom>
          <a:solidFill>
            <a:srgbClr val="C9464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2786051" y="-642966"/>
            <a:ext cx="2652730" cy="2652730"/>
          </a:xfrm>
          <a:prstGeom prst="ellipse">
            <a:avLst/>
          </a:prstGeom>
          <a:solidFill>
            <a:srgbClr val="56BCBA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4643438" y="-571528"/>
            <a:ext cx="3643338" cy="3643338"/>
          </a:xfrm>
          <a:prstGeom prst="ellipse">
            <a:avLst/>
          </a:prstGeom>
          <a:solidFill>
            <a:srgbClr val="C9464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6786579" y="-500090"/>
            <a:ext cx="4205318" cy="4991136"/>
          </a:xfrm>
          <a:prstGeom prst="ellipse">
            <a:avLst/>
          </a:prstGeom>
          <a:solidFill>
            <a:srgbClr val="56BCBA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1" y="-142900"/>
            <a:ext cx="4643438" cy="4786346"/>
          </a:xfrm>
          <a:custGeom>
            <a:avLst/>
            <a:gdLst>
              <a:gd name="connsiteX0" fmla="*/ 3413760 w 4328160"/>
              <a:gd name="connsiteY0" fmla="*/ 0 h 4511040"/>
              <a:gd name="connsiteX1" fmla="*/ 4328160 w 4328160"/>
              <a:gd name="connsiteY1" fmla="*/ 1249680 h 4511040"/>
              <a:gd name="connsiteX2" fmla="*/ 1722120 w 4328160"/>
              <a:gd name="connsiteY2" fmla="*/ 4511040 h 4511040"/>
              <a:gd name="connsiteX3" fmla="*/ 0 w 4328160"/>
              <a:gd name="connsiteY3" fmla="*/ 3901440 h 4511040"/>
              <a:gd name="connsiteX4" fmla="*/ 0 w 4328160"/>
              <a:gd name="connsiteY4" fmla="*/ 30480 h 4511040"/>
              <a:gd name="connsiteX5" fmla="*/ 3444240 w 4328160"/>
              <a:gd name="connsiteY5" fmla="*/ 45720 h 4511040"/>
              <a:gd name="connsiteX6" fmla="*/ 3413760 w 4328160"/>
              <a:gd name="connsiteY6" fmla="*/ 0 h 4511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28160" h="4511040">
                <a:moveTo>
                  <a:pt x="3413760" y="0"/>
                </a:moveTo>
                <a:lnTo>
                  <a:pt x="4328160" y="1249680"/>
                </a:lnTo>
                <a:lnTo>
                  <a:pt x="1722120" y="4511040"/>
                </a:lnTo>
                <a:lnTo>
                  <a:pt x="0" y="3901440"/>
                </a:lnTo>
                <a:lnTo>
                  <a:pt x="0" y="30480"/>
                </a:lnTo>
                <a:lnTo>
                  <a:pt x="3444240" y="45720"/>
                </a:lnTo>
                <a:lnTo>
                  <a:pt x="3413760" y="0"/>
                </a:lnTo>
                <a:close/>
              </a:path>
            </a:pathLst>
          </a:custGeom>
          <a:solidFill>
            <a:srgbClr val="56BC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31099" y="1391158"/>
            <a:ext cx="328808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5.  </a:t>
            </a:r>
            <a:r>
              <a:rPr lang="zh-CN" altLang="en-US" sz="4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作品演示</a:t>
            </a:r>
          </a:p>
        </p:txBody>
      </p:sp>
      <p:sp>
        <p:nvSpPr>
          <p:cNvPr id="17" name="椭圆 16"/>
          <p:cNvSpPr/>
          <p:nvPr/>
        </p:nvSpPr>
        <p:spPr>
          <a:xfrm>
            <a:off x="4643439" y="2428868"/>
            <a:ext cx="1714512" cy="1714512"/>
          </a:xfrm>
          <a:prstGeom prst="ellipse">
            <a:avLst/>
          </a:prstGeom>
          <a:solidFill>
            <a:srgbClr val="C94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latin typeface="微软雅黑" pitchFamily="34" charset="-122"/>
                <a:ea typeface="微软雅黑" pitchFamily="34" charset="-122"/>
              </a:rPr>
              <a:t>提升创意</a:t>
            </a:r>
          </a:p>
        </p:txBody>
      </p:sp>
      <p:sp>
        <p:nvSpPr>
          <p:cNvPr id="18" name="椭圆 17"/>
          <p:cNvSpPr/>
          <p:nvPr/>
        </p:nvSpPr>
        <p:spPr>
          <a:xfrm>
            <a:off x="6357951" y="2428868"/>
            <a:ext cx="1714512" cy="1714512"/>
          </a:xfrm>
          <a:prstGeom prst="ellipse">
            <a:avLst/>
          </a:prstGeom>
          <a:solidFill>
            <a:srgbClr val="56BC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latin typeface="微软雅黑" pitchFamily="34" charset="-122"/>
                <a:ea typeface="微软雅黑" pitchFamily="34" charset="-122"/>
              </a:rPr>
              <a:t>紧贴需求</a:t>
            </a:r>
          </a:p>
        </p:txBody>
      </p:sp>
      <p:sp>
        <p:nvSpPr>
          <p:cNvPr id="19" name="椭圆 18"/>
          <p:cNvSpPr/>
          <p:nvPr/>
        </p:nvSpPr>
        <p:spPr>
          <a:xfrm>
            <a:off x="4643439" y="4143380"/>
            <a:ext cx="1714512" cy="1714512"/>
          </a:xfrm>
          <a:prstGeom prst="ellipse">
            <a:avLst/>
          </a:prstGeom>
          <a:solidFill>
            <a:srgbClr val="C3BC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latin typeface="微软雅黑" pitchFamily="34" charset="-122"/>
                <a:ea typeface="微软雅黑" pitchFamily="34" charset="-122"/>
              </a:rPr>
              <a:t>围绕创意</a:t>
            </a:r>
          </a:p>
        </p:txBody>
      </p:sp>
      <p:sp>
        <p:nvSpPr>
          <p:cNvPr id="20" name="椭圆 19"/>
          <p:cNvSpPr/>
          <p:nvPr/>
        </p:nvSpPr>
        <p:spPr>
          <a:xfrm>
            <a:off x="6357951" y="4143380"/>
            <a:ext cx="1714512" cy="1714512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latin typeface="微软雅黑" pitchFamily="34" charset="-122"/>
                <a:ea typeface="微软雅黑" pitchFamily="34" charset="-122"/>
              </a:rPr>
              <a:t>补全文档</a:t>
            </a:r>
          </a:p>
        </p:txBody>
      </p:sp>
    </p:spTree>
    <p:extLst>
      <p:ext uri="{BB962C8B-B14F-4D97-AF65-F5344CB8AC3E}">
        <p14:creationId xmlns:p14="http://schemas.microsoft.com/office/powerpoint/2010/main" val="1905864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任意多边形 13"/>
          <p:cNvSpPr/>
          <p:nvPr/>
        </p:nvSpPr>
        <p:spPr>
          <a:xfrm>
            <a:off x="3" y="500043"/>
            <a:ext cx="4643439" cy="4286280"/>
          </a:xfrm>
          <a:custGeom>
            <a:avLst/>
            <a:gdLst>
              <a:gd name="connsiteX0" fmla="*/ 3413760 w 4328160"/>
              <a:gd name="connsiteY0" fmla="*/ 0 h 4511040"/>
              <a:gd name="connsiteX1" fmla="*/ 4328160 w 4328160"/>
              <a:gd name="connsiteY1" fmla="*/ 1249680 h 4511040"/>
              <a:gd name="connsiteX2" fmla="*/ 1722120 w 4328160"/>
              <a:gd name="connsiteY2" fmla="*/ 4511040 h 4511040"/>
              <a:gd name="connsiteX3" fmla="*/ 0 w 4328160"/>
              <a:gd name="connsiteY3" fmla="*/ 3901440 h 4511040"/>
              <a:gd name="connsiteX4" fmla="*/ 0 w 4328160"/>
              <a:gd name="connsiteY4" fmla="*/ 30480 h 4511040"/>
              <a:gd name="connsiteX5" fmla="*/ 3444240 w 4328160"/>
              <a:gd name="connsiteY5" fmla="*/ 45720 h 4511040"/>
              <a:gd name="connsiteX6" fmla="*/ 3413760 w 4328160"/>
              <a:gd name="connsiteY6" fmla="*/ 0 h 4511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28160" h="4511040">
                <a:moveTo>
                  <a:pt x="3413760" y="0"/>
                </a:moveTo>
                <a:lnTo>
                  <a:pt x="4328160" y="1249680"/>
                </a:lnTo>
                <a:lnTo>
                  <a:pt x="1722120" y="4511040"/>
                </a:lnTo>
                <a:lnTo>
                  <a:pt x="0" y="3901440"/>
                </a:lnTo>
                <a:lnTo>
                  <a:pt x="0" y="30480"/>
                </a:lnTo>
                <a:lnTo>
                  <a:pt x="3444240" y="45720"/>
                </a:lnTo>
                <a:lnTo>
                  <a:pt x="3413760" y="0"/>
                </a:lnTo>
                <a:close/>
              </a:path>
            </a:pathLst>
          </a:custGeom>
          <a:solidFill>
            <a:srgbClr val="C94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-642974" y="-571528"/>
            <a:ext cx="4214842" cy="4214842"/>
          </a:xfrm>
          <a:prstGeom prst="ellipse">
            <a:avLst/>
          </a:prstGeom>
          <a:solidFill>
            <a:srgbClr val="C9464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2786051" y="-642966"/>
            <a:ext cx="2652730" cy="2652730"/>
          </a:xfrm>
          <a:prstGeom prst="ellipse">
            <a:avLst/>
          </a:prstGeom>
          <a:solidFill>
            <a:srgbClr val="56BCBA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4643438" y="-571528"/>
            <a:ext cx="3643338" cy="3643338"/>
          </a:xfrm>
          <a:prstGeom prst="ellipse">
            <a:avLst/>
          </a:prstGeom>
          <a:solidFill>
            <a:srgbClr val="C9464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6786579" y="-500090"/>
            <a:ext cx="4205318" cy="4991136"/>
          </a:xfrm>
          <a:prstGeom prst="ellipse">
            <a:avLst/>
          </a:prstGeom>
          <a:solidFill>
            <a:srgbClr val="56BCBA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1" y="-142900"/>
            <a:ext cx="4643438" cy="4786346"/>
          </a:xfrm>
          <a:custGeom>
            <a:avLst/>
            <a:gdLst>
              <a:gd name="connsiteX0" fmla="*/ 3413760 w 4328160"/>
              <a:gd name="connsiteY0" fmla="*/ 0 h 4511040"/>
              <a:gd name="connsiteX1" fmla="*/ 4328160 w 4328160"/>
              <a:gd name="connsiteY1" fmla="*/ 1249680 h 4511040"/>
              <a:gd name="connsiteX2" fmla="*/ 1722120 w 4328160"/>
              <a:gd name="connsiteY2" fmla="*/ 4511040 h 4511040"/>
              <a:gd name="connsiteX3" fmla="*/ 0 w 4328160"/>
              <a:gd name="connsiteY3" fmla="*/ 3901440 h 4511040"/>
              <a:gd name="connsiteX4" fmla="*/ 0 w 4328160"/>
              <a:gd name="connsiteY4" fmla="*/ 30480 h 4511040"/>
              <a:gd name="connsiteX5" fmla="*/ 3444240 w 4328160"/>
              <a:gd name="connsiteY5" fmla="*/ 45720 h 4511040"/>
              <a:gd name="connsiteX6" fmla="*/ 3413760 w 4328160"/>
              <a:gd name="connsiteY6" fmla="*/ 0 h 4511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28160" h="4511040">
                <a:moveTo>
                  <a:pt x="3413760" y="0"/>
                </a:moveTo>
                <a:lnTo>
                  <a:pt x="4328160" y="1249680"/>
                </a:lnTo>
                <a:lnTo>
                  <a:pt x="1722120" y="4511040"/>
                </a:lnTo>
                <a:lnTo>
                  <a:pt x="0" y="3901440"/>
                </a:lnTo>
                <a:lnTo>
                  <a:pt x="0" y="30480"/>
                </a:lnTo>
                <a:lnTo>
                  <a:pt x="3444240" y="45720"/>
                </a:lnTo>
                <a:lnTo>
                  <a:pt x="3413760" y="0"/>
                </a:lnTo>
                <a:close/>
              </a:path>
            </a:pathLst>
          </a:custGeom>
          <a:solidFill>
            <a:srgbClr val="56BC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92171" y="1397804"/>
            <a:ext cx="386836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6</a:t>
            </a:r>
            <a:r>
              <a:rPr lang="zh-CN" altLang="en-US" sz="4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、感受</a:t>
            </a:r>
            <a:r>
              <a:rPr lang="en-US" altLang="zh-CN" sz="4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&amp;</a:t>
            </a:r>
            <a:r>
              <a:rPr lang="zh-CN" altLang="en-US" sz="4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体会</a:t>
            </a:r>
          </a:p>
        </p:txBody>
      </p:sp>
      <p:sp>
        <p:nvSpPr>
          <p:cNvPr id="16" name="矩形 15"/>
          <p:cNvSpPr/>
          <p:nvPr/>
        </p:nvSpPr>
        <p:spPr>
          <a:xfrm>
            <a:off x="480842" y="1398286"/>
            <a:ext cx="3091027" cy="20307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endParaRPr lang="zh-CN" altLang="en-US" sz="20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4643439" y="2428868"/>
            <a:ext cx="1714512" cy="1714512"/>
          </a:xfrm>
          <a:prstGeom prst="ellipse">
            <a:avLst/>
          </a:prstGeom>
          <a:solidFill>
            <a:srgbClr val="C94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latin typeface="微软雅黑" pitchFamily="34" charset="-122"/>
                <a:ea typeface="微软雅黑" pitchFamily="34" charset="-122"/>
              </a:rPr>
              <a:t>提升创意</a:t>
            </a:r>
          </a:p>
        </p:txBody>
      </p:sp>
      <p:sp>
        <p:nvSpPr>
          <p:cNvPr id="18" name="椭圆 17"/>
          <p:cNvSpPr/>
          <p:nvPr/>
        </p:nvSpPr>
        <p:spPr>
          <a:xfrm>
            <a:off x="6357951" y="2428868"/>
            <a:ext cx="1714512" cy="1714512"/>
          </a:xfrm>
          <a:prstGeom prst="ellipse">
            <a:avLst/>
          </a:prstGeom>
          <a:solidFill>
            <a:srgbClr val="56BC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latin typeface="微软雅黑" pitchFamily="34" charset="-122"/>
                <a:ea typeface="微软雅黑" pitchFamily="34" charset="-122"/>
              </a:rPr>
              <a:t>紧贴需求</a:t>
            </a:r>
          </a:p>
        </p:txBody>
      </p:sp>
      <p:sp>
        <p:nvSpPr>
          <p:cNvPr id="19" name="椭圆 18"/>
          <p:cNvSpPr/>
          <p:nvPr/>
        </p:nvSpPr>
        <p:spPr>
          <a:xfrm>
            <a:off x="4643439" y="4143380"/>
            <a:ext cx="1714512" cy="1714512"/>
          </a:xfrm>
          <a:prstGeom prst="ellipse">
            <a:avLst/>
          </a:prstGeom>
          <a:solidFill>
            <a:srgbClr val="C3BC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latin typeface="微软雅黑" pitchFamily="34" charset="-122"/>
                <a:ea typeface="微软雅黑" pitchFamily="34" charset="-122"/>
              </a:rPr>
              <a:t>围绕创意</a:t>
            </a:r>
          </a:p>
        </p:txBody>
      </p:sp>
      <p:sp>
        <p:nvSpPr>
          <p:cNvPr id="20" name="椭圆 19"/>
          <p:cNvSpPr/>
          <p:nvPr/>
        </p:nvSpPr>
        <p:spPr>
          <a:xfrm>
            <a:off x="6357951" y="4143380"/>
            <a:ext cx="1714512" cy="1714512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latin typeface="微软雅黑" pitchFamily="34" charset="-122"/>
                <a:ea typeface="微软雅黑" pitchFamily="34" charset="-122"/>
              </a:rPr>
              <a:t>补全文档</a:t>
            </a:r>
          </a:p>
        </p:txBody>
      </p:sp>
    </p:spTree>
    <p:extLst>
      <p:ext uri="{BB962C8B-B14F-4D97-AF65-F5344CB8AC3E}">
        <p14:creationId xmlns:p14="http://schemas.microsoft.com/office/powerpoint/2010/main" val="2072668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animBg="1"/>
      <p:bldP spid="18" grpId="0" animBg="1"/>
      <p:bldP spid="19" grpId="0" animBg="1"/>
      <p:bldP spid="2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469555" y="312137"/>
            <a:ext cx="3135863" cy="642943"/>
          </a:xfrm>
          <a:prstGeom prst="rect">
            <a:avLst/>
          </a:prstGeom>
          <a:solidFill>
            <a:srgbClr val="56BC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   收获</a:t>
            </a:r>
            <a:r>
              <a:rPr lang="en-US" altLang="zh-CN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&amp;</a:t>
            </a: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体会</a:t>
            </a: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816986" y="1268760"/>
            <a:ext cx="10598" cy="558924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 rot="16200000">
            <a:off x="847069" y="1783559"/>
            <a:ext cx="715174" cy="775340"/>
            <a:chOff x="1142976" y="3143248"/>
            <a:chExt cx="715173" cy="775340"/>
          </a:xfrm>
        </p:grpSpPr>
        <p:cxnSp>
          <p:nvCxnSpPr>
            <p:cNvPr id="15" name="直接连接符 14"/>
            <p:cNvCxnSpPr/>
            <p:nvPr/>
          </p:nvCxnSpPr>
          <p:spPr>
            <a:xfrm rot="5400000" flipH="1" flipV="1">
              <a:off x="927770" y="3358454"/>
              <a:ext cx="432000" cy="1588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椭圆 15"/>
            <p:cNvSpPr/>
            <p:nvPr/>
          </p:nvSpPr>
          <p:spPr>
            <a:xfrm rot="5588977">
              <a:off x="1143769" y="3204208"/>
              <a:ext cx="714381" cy="714379"/>
            </a:xfrm>
            <a:prstGeom prst="ellips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rgbClr val="56BCBA"/>
                  </a:solidFill>
                  <a:latin typeface="微软雅黑" pitchFamily="34" charset="-122"/>
                  <a:ea typeface="微软雅黑" pitchFamily="34" charset="-122"/>
                </a:rPr>
                <a:t>1</a:t>
              </a:r>
              <a:endParaRPr lang="zh-CN" altLang="en-US" sz="3200" b="1" dirty="0">
                <a:solidFill>
                  <a:srgbClr val="56BCBA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21" name="直接连接符 20"/>
            <p:cNvCxnSpPr/>
            <p:nvPr/>
          </p:nvCxnSpPr>
          <p:spPr>
            <a:xfrm rot="5400000" flipH="1" flipV="1">
              <a:off x="1640561" y="3358454"/>
              <a:ext cx="432000" cy="1588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组合 22"/>
          <p:cNvGrpSpPr/>
          <p:nvPr/>
        </p:nvGrpSpPr>
        <p:grpSpPr>
          <a:xfrm rot="16200000">
            <a:off x="874370" y="3043782"/>
            <a:ext cx="715174" cy="775340"/>
            <a:chOff x="1142976" y="3143248"/>
            <a:chExt cx="715173" cy="775340"/>
          </a:xfrm>
        </p:grpSpPr>
        <p:cxnSp>
          <p:nvCxnSpPr>
            <p:cNvPr id="24" name="直接连接符 23"/>
            <p:cNvCxnSpPr/>
            <p:nvPr/>
          </p:nvCxnSpPr>
          <p:spPr>
            <a:xfrm rot="5400000" flipH="1" flipV="1">
              <a:off x="927770" y="3358454"/>
              <a:ext cx="432000" cy="1588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椭圆 24"/>
            <p:cNvSpPr/>
            <p:nvPr/>
          </p:nvSpPr>
          <p:spPr>
            <a:xfrm rot="5211719">
              <a:off x="1143769" y="3204208"/>
              <a:ext cx="714381" cy="714379"/>
            </a:xfrm>
            <a:prstGeom prst="ellips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rgbClr val="C94643"/>
                  </a:solidFill>
                  <a:latin typeface="微软雅黑" pitchFamily="34" charset="-122"/>
                  <a:ea typeface="微软雅黑" pitchFamily="34" charset="-122"/>
                </a:rPr>
                <a:t>2</a:t>
              </a:r>
              <a:endParaRPr lang="zh-CN" altLang="en-US" sz="3200" b="1" dirty="0">
                <a:solidFill>
                  <a:srgbClr val="C94643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 rot="5400000" flipH="1" flipV="1">
              <a:off x="1640561" y="3358454"/>
              <a:ext cx="432000" cy="1588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组合 26"/>
          <p:cNvGrpSpPr/>
          <p:nvPr/>
        </p:nvGrpSpPr>
        <p:grpSpPr>
          <a:xfrm rot="16200000">
            <a:off x="870850" y="4339927"/>
            <a:ext cx="715174" cy="775340"/>
            <a:chOff x="1142976" y="3143248"/>
            <a:chExt cx="715173" cy="775340"/>
          </a:xfrm>
        </p:grpSpPr>
        <p:cxnSp>
          <p:nvCxnSpPr>
            <p:cNvPr id="28" name="直接连接符 27"/>
            <p:cNvCxnSpPr/>
            <p:nvPr/>
          </p:nvCxnSpPr>
          <p:spPr>
            <a:xfrm rot="5400000" flipH="1" flipV="1">
              <a:off x="927770" y="3358454"/>
              <a:ext cx="432000" cy="1588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椭圆 28"/>
            <p:cNvSpPr/>
            <p:nvPr/>
          </p:nvSpPr>
          <p:spPr>
            <a:xfrm rot="5400000">
              <a:off x="1143769" y="3204208"/>
              <a:ext cx="714381" cy="714379"/>
            </a:xfrm>
            <a:prstGeom prst="ellips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rgbClr val="C3BC99"/>
                  </a:solidFill>
                  <a:latin typeface="微软雅黑" pitchFamily="34" charset="-122"/>
                  <a:ea typeface="微软雅黑" pitchFamily="34" charset="-122"/>
                </a:rPr>
                <a:t>3</a:t>
              </a:r>
              <a:endParaRPr lang="zh-CN" altLang="en-US" sz="3200" b="1" dirty="0">
                <a:solidFill>
                  <a:srgbClr val="C3BC99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30" name="直接连接符 29"/>
            <p:cNvCxnSpPr/>
            <p:nvPr/>
          </p:nvCxnSpPr>
          <p:spPr>
            <a:xfrm rot="5400000" flipH="1" flipV="1">
              <a:off x="1640561" y="3358454"/>
              <a:ext cx="432000" cy="1588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矩形 34"/>
          <p:cNvSpPr/>
          <p:nvPr/>
        </p:nvSpPr>
        <p:spPr>
          <a:xfrm>
            <a:off x="1884791" y="1332043"/>
            <a:ext cx="5423513" cy="7992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2000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884791" y="1880269"/>
            <a:ext cx="4847449" cy="50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深刻认识到明确需求的重要性</a:t>
            </a:r>
          </a:p>
        </p:txBody>
      </p:sp>
      <p:sp>
        <p:nvSpPr>
          <p:cNvPr id="43" name="矩形 42"/>
          <p:cNvSpPr/>
          <p:nvPr/>
        </p:nvSpPr>
        <p:spPr>
          <a:xfrm>
            <a:off x="1979712" y="3239603"/>
            <a:ext cx="4847449" cy="50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软件设计比编写代码重要的多</a:t>
            </a:r>
          </a:p>
        </p:txBody>
      </p:sp>
      <p:sp>
        <p:nvSpPr>
          <p:cNvPr id="44" name="矩形 43"/>
          <p:cNvSpPr/>
          <p:nvPr/>
        </p:nvSpPr>
        <p:spPr>
          <a:xfrm>
            <a:off x="1884791" y="4504682"/>
            <a:ext cx="4847449" cy="50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代码质量分析必不可少</a:t>
            </a:r>
          </a:p>
        </p:txBody>
      </p:sp>
      <p:grpSp>
        <p:nvGrpSpPr>
          <p:cNvPr id="20" name="组合 19"/>
          <p:cNvGrpSpPr/>
          <p:nvPr/>
        </p:nvGrpSpPr>
        <p:grpSpPr>
          <a:xfrm rot="16200000">
            <a:off x="847069" y="5564063"/>
            <a:ext cx="715174" cy="775340"/>
            <a:chOff x="1142976" y="3143248"/>
            <a:chExt cx="715173" cy="775340"/>
          </a:xfrm>
        </p:grpSpPr>
        <p:cxnSp>
          <p:nvCxnSpPr>
            <p:cNvPr id="31" name="直接连接符 30"/>
            <p:cNvCxnSpPr/>
            <p:nvPr/>
          </p:nvCxnSpPr>
          <p:spPr>
            <a:xfrm rot="5400000" flipH="1" flipV="1">
              <a:off x="927770" y="3358454"/>
              <a:ext cx="432000" cy="1588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椭圆 31"/>
            <p:cNvSpPr/>
            <p:nvPr/>
          </p:nvSpPr>
          <p:spPr>
            <a:xfrm rot="5400000">
              <a:off x="1143769" y="3204208"/>
              <a:ext cx="714381" cy="714379"/>
            </a:xfrm>
            <a:prstGeom prst="ellips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4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33" name="直接连接符 32"/>
            <p:cNvCxnSpPr/>
            <p:nvPr/>
          </p:nvCxnSpPr>
          <p:spPr>
            <a:xfrm rot="5400000" flipH="1" flipV="1">
              <a:off x="1640561" y="3358454"/>
              <a:ext cx="432000" cy="1588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矩形 33"/>
          <p:cNvSpPr/>
          <p:nvPr/>
        </p:nvSpPr>
        <p:spPr>
          <a:xfrm>
            <a:off x="1956799" y="5805732"/>
            <a:ext cx="4847449" cy="50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不可忽视软件测试</a:t>
            </a:r>
          </a:p>
        </p:txBody>
      </p:sp>
    </p:spTree>
    <p:extLst>
      <p:ext uri="{BB962C8B-B14F-4D97-AF65-F5344CB8AC3E}">
        <p14:creationId xmlns:p14="http://schemas.microsoft.com/office/powerpoint/2010/main" val="443843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8" grpId="0"/>
      <p:bldP spid="43" grpId="0"/>
      <p:bldP spid="44" grpId="0"/>
      <p:bldP spid="3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椭圆 29"/>
          <p:cNvSpPr/>
          <p:nvPr/>
        </p:nvSpPr>
        <p:spPr>
          <a:xfrm>
            <a:off x="-642974" y="-571528"/>
            <a:ext cx="4214842" cy="4214842"/>
          </a:xfrm>
          <a:prstGeom prst="ellipse">
            <a:avLst/>
          </a:prstGeom>
          <a:solidFill>
            <a:srgbClr val="C9464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2786051" y="-642966"/>
            <a:ext cx="2652730" cy="2652730"/>
          </a:xfrm>
          <a:prstGeom prst="ellipse">
            <a:avLst/>
          </a:prstGeom>
          <a:solidFill>
            <a:srgbClr val="56BCBA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4643438" y="-571528"/>
            <a:ext cx="3643338" cy="3643338"/>
          </a:xfrm>
          <a:prstGeom prst="ellipse">
            <a:avLst/>
          </a:prstGeom>
          <a:solidFill>
            <a:srgbClr val="C9464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6786579" y="-500090"/>
            <a:ext cx="4205318" cy="4991136"/>
          </a:xfrm>
          <a:prstGeom prst="ellipse">
            <a:avLst/>
          </a:prstGeom>
          <a:solidFill>
            <a:srgbClr val="56BCBA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泪滴形 43"/>
          <p:cNvSpPr/>
          <p:nvPr/>
        </p:nvSpPr>
        <p:spPr>
          <a:xfrm rot="10140000">
            <a:off x="4336881" y="3123546"/>
            <a:ext cx="2286443" cy="2561383"/>
          </a:xfrm>
          <a:prstGeom prst="teardrop">
            <a:avLst>
              <a:gd name="adj" fmla="val 110698"/>
            </a:avLst>
          </a:prstGeom>
          <a:solidFill>
            <a:srgbClr val="C3BC99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42" name="泪滴形 41"/>
          <p:cNvSpPr/>
          <p:nvPr/>
        </p:nvSpPr>
        <p:spPr>
          <a:xfrm rot="8760000">
            <a:off x="3515654" y="2450603"/>
            <a:ext cx="2820569" cy="2820569"/>
          </a:xfrm>
          <a:prstGeom prst="teardrop">
            <a:avLst>
              <a:gd name="adj" fmla="val 110698"/>
            </a:avLst>
          </a:prstGeom>
          <a:solidFill>
            <a:srgbClr val="56BCB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Arial Black" pitchFamily="34" charset="0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5599108" y="1821177"/>
            <a:ext cx="2820569" cy="2820569"/>
            <a:chOff x="3013018" y="2387546"/>
            <a:chExt cx="2820569" cy="2820569"/>
          </a:xfrm>
        </p:grpSpPr>
        <p:sp>
          <p:nvSpPr>
            <p:cNvPr id="40" name="泪滴形 39"/>
            <p:cNvSpPr/>
            <p:nvPr/>
          </p:nvSpPr>
          <p:spPr>
            <a:xfrm rot="8100000">
              <a:off x="3013018" y="2387546"/>
              <a:ext cx="2820569" cy="2820569"/>
            </a:xfrm>
            <a:prstGeom prst="teardrop">
              <a:avLst>
                <a:gd name="adj" fmla="val 110698"/>
              </a:avLst>
            </a:prstGeom>
            <a:solidFill>
              <a:srgbClr val="C946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Arial Black" pitchFamily="34" charset="0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3071802" y="3500438"/>
              <a:ext cx="2643206" cy="85725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prstTxWarp prst="textPlain">
                <a:avLst/>
              </a:prstTxWarp>
            </a:bodyPr>
            <a:lstStyle/>
            <a:p>
              <a:pPr algn="ctr"/>
              <a:r>
                <a:rPr lang="en-US" altLang="zh-CN" sz="4000" b="1" dirty="0">
                  <a:solidFill>
                    <a:schemeClr val="bg1"/>
                  </a:solidFill>
                  <a:latin typeface="Arial Black" pitchFamily="34" charset="0"/>
                  <a:ea typeface="微软雅黑" pitchFamily="34" charset="-122"/>
                </a:rPr>
                <a:t>THANKS</a:t>
              </a:r>
              <a:endParaRPr lang="zh-CN" altLang="en-US" sz="4000" b="1" dirty="0">
                <a:solidFill>
                  <a:schemeClr val="bg1"/>
                </a:solidFill>
                <a:latin typeface="Arial Black" pitchFamily="34" charset="0"/>
                <a:ea typeface="微软雅黑" pitchFamily="34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57" y="2568"/>
            <a:ext cx="5275385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1635</TotalTime>
  <Words>657</Words>
  <Application>Microsoft Office PowerPoint</Application>
  <PresentationFormat>全屏显示(4:3)</PresentationFormat>
  <Paragraphs>192</Paragraphs>
  <Slides>31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40" baseType="lpstr">
      <vt:lpstr>黑体</vt:lpstr>
      <vt:lpstr>楷体</vt:lpstr>
      <vt:lpstr>宋体</vt:lpstr>
      <vt:lpstr>微软雅黑</vt:lpstr>
      <vt:lpstr>Arial</vt:lpstr>
      <vt:lpstr>Arial Black</vt:lpstr>
      <vt:lpstr>Calibri</vt:lpstr>
      <vt:lpstr>Wingdings</vt:lpstr>
      <vt:lpstr>Office 主题</vt:lpstr>
      <vt:lpstr>软件工程实践课程 项目汇报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2014</dc:title>
  <dc:creator>wushaoxia(武绍霞)</dc:creator>
  <cp:lastModifiedBy>周大侠</cp:lastModifiedBy>
  <cp:revision>78</cp:revision>
  <dcterms:created xsi:type="dcterms:W3CDTF">2014-09-18T06:15:28Z</dcterms:created>
  <dcterms:modified xsi:type="dcterms:W3CDTF">2016-09-03T16:56:16Z</dcterms:modified>
</cp:coreProperties>
</file>