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4" r:id="rId5"/>
    <p:sldId id="266" r:id="rId6"/>
    <p:sldId id="265" r:id="rId7"/>
    <p:sldId id="262" r:id="rId8"/>
    <p:sldId id="258" r:id="rId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456" y="4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89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25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26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23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21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74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84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06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3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265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937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8019A-1CBF-4367-A204-C5C922A580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2016/3/5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1C610-F7F2-4D5B-A983-8AA28A7B45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734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  <p:sp>
        <p:nvSpPr>
          <p:cNvPr id="15" name="标题 1"/>
          <p:cNvSpPr txBox="1">
            <a:spLocks/>
          </p:cNvSpPr>
          <p:nvPr/>
        </p:nvSpPr>
        <p:spPr>
          <a:xfrm>
            <a:off x="4247870" y="1489348"/>
            <a:ext cx="4500594" cy="69678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 smtClean="0">
                <a:ln w="1270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用户分析与个性化推荐软件</a:t>
            </a:r>
            <a:endParaRPr lang="en-US" altLang="zh-CN" sz="4000" b="1" dirty="0">
              <a:ln w="1270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标题 1"/>
          <p:cNvSpPr txBox="1">
            <a:spLocks/>
          </p:cNvSpPr>
          <p:nvPr/>
        </p:nvSpPr>
        <p:spPr>
          <a:xfrm>
            <a:off x="3419872" y="2857500"/>
            <a:ext cx="4608512" cy="69678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小组成员：周浩  刘铭宇                      </a:t>
            </a:r>
            <a:endParaRPr lang="en-US" altLang="zh-CN" sz="2800" noProof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 </a:t>
            </a:r>
            <a:r>
              <a:rPr lang="en-US" altLang="zh-CN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  </a:t>
            </a:r>
            <a:r>
              <a:rPr lang="zh-CN" altLang="en-US" sz="280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李彦锋    郭禹良   郑鹏程</a:t>
            </a:r>
            <a:endParaRPr kumimoji="0" lang="en-US" altLang="zh-CN" sz="2800" i="0" u="none" strike="noStrike" kern="1200" normalizeH="0" baseline="0" noProof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820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3232908" y="714980"/>
            <a:ext cx="4896544" cy="580515"/>
            <a:chOff x="2700946" y="1921396"/>
            <a:chExt cx="3863660" cy="720124"/>
          </a:xfrm>
        </p:grpSpPr>
        <p:sp>
          <p:nvSpPr>
            <p:cNvPr id="36" name="圆角矩形 35"/>
            <p:cNvSpPr/>
            <p:nvPr/>
          </p:nvSpPr>
          <p:spPr>
            <a:xfrm>
              <a:off x="2700946" y="2059894"/>
              <a:ext cx="3863660" cy="5816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3000">
                  <a:schemeClr val="tx2">
                    <a:lumMod val="57000"/>
                    <a:lumOff val="43000"/>
                  </a:schemeClr>
                </a:gs>
                <a:gs pos="0">
                  <a:schemeClr val="tx2">
                    <a:lumMod val="43000"/>
                    <a:lumOff val="57000"/>
                  </a:schemeClr>
                </a:gs>
                <a:gs pos="100000">
                  <a:schemeClr val="tx2">
                    <a:lumMod val="53000"/>
                    <a:lumOff val="47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2978299" y="2379760"/>
              <a:ext cx="504056" cy="14627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8000"/>
                    <a:lumMod val="9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标题 1"/>
            <p:cNvSpPr txBox="1">
              <a:spLocks/>
            </p:cNvSpPr>
            <p:nvPr/>
          </p:nvSpPr>
          <p:spPr bwMode="auto">
            <a:xfrm>
              <a:off x="3778667" y="2182255"/>
              <a:ext cx="2062191" cy="393699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软件需求简介</a:t>
              </a:r>
              <a:endPara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下箭头 38"/>
            <p:cNvSpPr/>
            <p:nvPr/>
          </p:nvSpPr>
          <p:spPr>
            <a:xfrm>
              <a:off x="3059832" y="1921396"/>
              <a:ext cx="350515" cy="458364"/>
            </a:xfrm>
            <a:prstGeom prst="downArrow">
              <a:avLst>
                <a:gd name="adj1" fmla="val 55435"/>
                <a:gd name="adj2" fmla="val 63587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</a:gradFill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32908" y="1635158"/>
            <a:ext cx="4896544" cy="580515"/>
            <a:chOff x="2700946" y="1921396"/>
            <a:chExt cx="3863660" cy="720124"/>
          </a:xfrm>
        </p:grpSpPr>
        <p:sp>
          <p:nvSpPr>
            <p:cNvPr id="41" name="圆角矩形 40"/>
            <p:cNvSpPr/>
            <p:nvPr/>
          </p:nvSpPr>
          <p:spPr>
            <a:xfrm>
              <a:off x="2700946" y="2059894"/>
              <a:ext cx="3863660" cy="5816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3000">
                  <a:schemeClr val="tx2">
                    <a:lumMod val="57000"/>
                    <a:lumOff val="43000"/>
                  </a:schemeClr>
                </a:gs>
                <a:gs pos="0">
                  <a:schemeClr val="tx2">
                    <a:lumMod val="43000"/>
                    <a:lumOff val="57000"/>
                  </a:schemeClr>
                </a:gs>
                <a:gs pos="100000">
                  <a:schemeClr val="tx2">
                    <a:lumMod val="53000"/>
                    <a:lumOff val="47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2978299" y="2379760"/>
              <a:ext cx="504056" cy="14627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8000"/>
                    <a:lumMod val="9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标题 1"/>
            <p:cNvSpPr txBox="1">
              <a:spLocks/>
            </p:cNvSpPr>
            <p:nvPr/>
          </p:nvSpPr>
          <p:spPr bwMode="auto">
            <a:xfrm>
              <a:off x="3864304" y="2139687"/>
              <a:ext cx="1930122" cy="393699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2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所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需要的技术</a:t>
              </a:r>
              <a:endPara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下箭头 43"/>
            <p:cNvSpPr/>
            <p:nvPr/>
          </p:nvSpPr>
          <p:spPr>
            <a:xfrm>
              <a:off x="3059832" y="1921396"/>
              <a:ext cx="350515" cy="458364"/>
            </a:xfrm>
            <a:prstGeom prst="downArrow">
              <a:avLst>
                <a:gd name="adj1" fmla="val 55435"/>
                <a:gd name="adj2" fmla="val 63587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</a:gradFill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232908" y="2516891"/>
            <a:ext cx="4896544" cy="580515"/>
            <a:chOff x="2700946" y="1921396"/>
            <a:chExt cx="3863660" cy="720124"/>
          </a:xfrm>
        </p:grpSpPr>
        <p:sp>
          <p:nvSpPr>
            <p:cNvPr id="46" name="圆角矩形 45"/>
            <p:cNvSpPr/>
            <p:nvPr/>
          </p:nvSpPr>
          <p:spPr>
            <a:xfrm>
              <a:off x="2700946" y="2059894"/>
              <a:ext cx="3863660" cy="5816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3000">
                  <a:schemeClr val="tx2">
                    <a:lumMod val="57000"/>
                    <a:lumOff val="43000"/>
                  </a:schemeClr>
                </a:gs>
                <a:gs pos="0">
                  <a:schemeClr val="tx2">
                    <a:lumMod val="43000"/>
                    <a:lumOff val="57000"/>
                  </a:schemeClr>
                </a:gs>
                <a:gs pos="100000">
                  <a:schemeClr val="tx2">
                    <a:lumMod val="53000"/>
                    <a:lumOff val="47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2978299" y="2379760"/>
              <a:ext cx="504056" cy="14627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8000"/>
                    <a:lumMod val="9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标题 1"/>
            <p:cNvSpPr txBox="1">
              <a:spLocks/>
            </p:cNvSpPr>
            <p:nvPr/>
          </p:nvSpPr>
          <p:spPr bwMode="auto">
            <a:xfrm>
              <a:off x="3757568" y="2139687"/>
              <a:ext cx="2130885" cy="393699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人员分工</a:t>
              </a:r>
              <a:endPara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下箭头 48"/>
            <p:cNvSpPr/>
            <p:nvPr/>
          </p:nvSpPr>
          <p:spPr>
            <a:xfrm>
              <a:off x="3059832" y="1921396"/>
              <a:ext cx="350515" cy="458364"/>
            </a:xfrm>
            <a:prstGeom prst="downArrow">
              <a:avLst>
                <a:gd name="adj1" fmla="val 55435"/>
                <a:gd name="adj2" fmla="val 63587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</a:gradFill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232908" y="4349261"/>
            <a:ext cx="4896544" cy="580517"/>
            <a:chOff x="2700946" y="1921396"/>
            <a:chExt cx="3863660" cy="720127"/>
          </a:xfrm>
        </p:grpSpPr>
        <p:sp>
          <p:nvSpPr>
            <p:cNvPr id="51" name="圆角矩形 50"/>
            <p:cNvSpPr/>
            <p:nvPr/>
          </p:nvSpPr>
          <p:spPr>
            <a:xfrm>
              <a:off x="2700946" y="2059897"/>
              <a:ext cx="3863660" cy="5816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3000">
                  <a:schemeClr val="tx2">
                    <a:lumMod val="57000"/>
                    <a:lumOff val="43000"/>
                  </a:schemeClr>
                </a:gs>
                <a:gs pos="0">
                  <a:schemeClr val="tx2">
                    <a:lumMod val="43000"/>
                    <a:lumOff val="57000"/>
                  </a:schemeClr>
                </a:gs>
                <a:gs pos="100000">
                  <a:schemeClr val="tx2">
                    <a:lumMod val="53000"/>
                    <a:lumOff val="47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978299" y="2379760"/>
              <a:ext cx="504056" cy="14627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8000"/>
                    <a:lumMod val="9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标题 1"/>
            <p:cNvSpPr txBox="1">
              <a:spLocks/>
            </p:cNvSpPr>
            <p:nvPr/>
          </p:nvSpPr>
          <p:spPr bwMode="auto">
            <a:xfrm>
              <a:off x="3864304" y="2139690"/>
              <a:ext cx="1930122" cy="393699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5.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目前存在的问题</a:t>
              </a:r>
              <a:endPara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下箭头 53"/>
            <p:cNvSpPr/>
            <p:nvPr/>
          </p:nvSpPr>
          <p:spPr>
            <a:xfrm>
              <a:off x="3059832" y="1921396"/>
              <a:ext cx="350515" cy="458364"/>
            </a:xfrm>
            <a:prstGeom prst="downArrow">
              <a:avLst>
                <a:gd name="adj1" fmla="val 55435"/>
                <a:gd name="adj2" fmla="val 63587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</a:gradFill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244338" y="3443390"/>
            <a:ext cx="4896544" cy="580515"/>
            <a:chOff x="2700946" y="1921396"/>
            <a:chExt cx="3863660" cy="720124"/>
          </a:xfrm>
        </p:grpSpPr>
        <p:sp>
          <p:nvSpPr>
            <p:cNvPr id="56" name="圆角矩形 55"/>
            <p:cNvSpPr/>
            <p:nvPr/>
          </p:nvSpPr>
          <p:spPr>
            <a:xfrm>
              <a:off x="2700946" y="2059894"/>
              <a:ext cx="3863660" cy="5816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3000">
                  <a:schemeClr val="tx2">
                    <a:lumMod val="57000"/>
                    <a:lumOff val="43000"/>
                  </a:schemeClr>
                </a:gs>
                <a:gs pos="0">
                  <a:schemeClr val="tx2">
                    <a:lumMod val="43000"/>
                    <a:lumOff val="57000"/>
                  </a:schemeClr>
                </a:gs>
                <a:gs pos="100000">
                  <a:schemeClr val="tx2">
                    <a:lumMod val="53000"/>
                    <a:lumOff val="47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2978299" y="2379760"/>
              <a:ext cx="504056" cy="14627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8000"/>
                    <a:lumMod val="9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标题 1"/>
            <p:cNvSpPr txBox="1">
              <a:spLocks/>
            </p:cNvSpPr>
            <p:nvPr/>
          </p:nvSpPr>
          <p:spPr bwMode="auto">
            <a:xfrm>
              <a:off x="3864304" y="2139688"/>
              <a:ext cx="1930122" cy="393699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第一次迭代目标</a:t>
              </a:r>
              <a:endPara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下箭头 58"/>
            <p:cNvSpPr/>
            <p:nvPr/>
          </p:nvSpPr>
          <p:spPr>
            <a:xfrm>
              <a:off x="3059832" y="1921396"/>
              <a:ext cx="350515" cy="458364"/>
            </a:xfrm>
            <a:prstGeom prst="downArrow">
              <a:avLst>
                <a:gd name="adj1" fmla="val 55435"/>
                <a:gd name="adj2" fmla="val 63587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</a:gradFill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0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  <p:sp>
        <p:nvSpPr>
          <p:cNvPr id="13" name="标题 1"/>
          <p:cNvSpPr txBox="1">
            <a:spLocks/>
          </p:cNvSpPr>
          <p:nvPr/>
        </p:nvSpPr>
        <p:spPr>
          <a:xfrm>
            <a:off x="611560" y="481236"/>
            <a:ext cx="2807211" cy="36004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软件项目介绍</a:t>
            </a:r>
            <a:endParaRPr lang="en-US" altLang="zh-CN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59632" y="2497460"/>
            <a:ext cx="619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通过收集统计用户自身和使用安卓手机软件的情况，包括用户手机软件的使用频率及时间，用户的身份职业，经常浏览的网页新闻，经过分析这些数据来生成用户的兴趣报告，在根据用户兴趣报告为用户推送感兴趣的软件和新闻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087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  <p:sp>
        <p:nvSpPr>
          <p:cNvPr id="13" name="标题 1"/>
          <p:cNvSpPr txBox="1">
            <a:spLocks/>
          </p:cNvSpPr>
          <p:nvPr/>
        </p:nvSpPr>
        <p:spPr>
          <a:xfrm>
            <a:off x="611560" y="481236"/>
            <a:ext cx="2807211" cy="36004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软件设计的技术</a:t>
            </a:r>
            <a:endParaRPr lang="en-US" altLang="zh-CN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31640" y="2497460"/>
            <a:ext cx="61926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数据库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相关操作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用户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数据处理算法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安卓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消息推送框架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与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网络的交互，从网络获取信息反馈给用户</a:t>
            </a:r>
          </a:p>
        </p:txBody>
      </p:sp>
    </p:spTree>
    <p:extLst>
      <p:ext uri="{BB962C8B-B14F-4D97-AF65-F5344CB8AC3E}">
        <p14:creationId xmlns:p14="http://schemas.microsoft.com/office/powerpoint/2010/main" val="364655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  <p:sp>
        <p:nvSpPr>
          <p:cNvPr id="13" name="标题 1"/>
          <p:cNvSpPr txBox="1">
            <a:spLocks/>
          </p:cNvSpPr>
          <p:nvPr/>
        </p:nvSpPr>
        <p:spPr>
          <a:xfrm>
            <a:off x="611560" y="481236"/>
            <a:ext cx="2807211" cy="36004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任务与分工</a:t>
            </a:r>
            <a:endParaRPr lang="en-US" altLang="zh-CN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8461" y="1993404"/>
            <a:ext cx="838598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周  浩：收集记录手机用户使用软件的频率时间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李彦锋：用户登录注册，通过用户填写信息定位用户身份（年龄、职业等），为后期推荐锁定大致范围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刘铭宇：数据库操作、数据处理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郑鹏程：用户数据统计反馈（例如在软件中显示用户使用软件的频率排名），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UI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界面设计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实现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28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  <p:sp>
        <p:nvSpPr>
          <p:cNvPr id="13" name="标题 1"/>
          <p:cNvSpPr txBox="1">
            <a:spLocks/>
          </p:cNvSpPr>
          <p:nvPr/>
        </p:nvSpPr>
        <p:spPr>
          <a:xfrm>
            <a:off x="611560" y="481236"/>
            <a:ext cx="2807211" cy="36004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第一次迭代目标</a:t>
            </a:r>
            <a:endParaRPr lang="en-US" altLang="zh-CN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5576" y="2137420"/>
            <a:ext cx="79208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实现各个功能模块最基本的原型，得到一个可运行软件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简单</a:t>
            </a: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的用户登录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收集</a:t>
            </a: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用户部分数据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</a:t>
            </a: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数据推送一些简单的消息</a:t>
            </a:r>
          </a:p>
        </p:txBody>
      </p:sp>
    </p:spTree>
    <p:extLst>
      <p:ext uri="{BB962C8B-B14F-4D97-AF65-F5344CB8AC3E}">
        <p14:creationId xmlns:p14="http://schemas.microsoft.com/office/powerpoint/2010/main" val="324794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  <p:sp>
        <p:nvSpPr>
          <p:cNvPr id="29" name="标题 1"/>
          <p:cNvSpPr txBox="1">
            <a:spLocks/>
          </p:cNvSpPr>
          <p:nvPr/>
        </p:nvSpPr>
        <p:spPr>
          <a:xfrm>
            <a:off x="611560" y="481236"/>
            <a:ext cx="2807211" cy="36004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目前存在的问题</a:t>
            </a:r>
            <a:endParaRPr kumimoji="0" lang="en-US" altLang="zh-CN" sz="2400" b="1" i="0" u="none" strike="noStrike" kern="1200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5576" y="2493308"/>
            <a:ext cx="70567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源代码资源少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对于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如何收集用户数据存在问题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用户兴趣报告推荐信息需要一个库，不知道如何获取推荐信息</a:t>
            </a:r>
          </a:p>
        </p:txBody>
      </p:sp>
    </p:spTree>
    <p:extLst>
      <p:ext uri="{BB962C8B-B14F-4D97-AF65-F5344CB8AC3E}">
        <p14:creationId xmlns:p14="http://schemas.microsoft.com/office/powerpoint/2010/main" val="237598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4860032" y="1921396"/>
            <a:ext cx="3786214" cy="69678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noProof="0" dirty="0" smtClean="0">
                <a:ln w="1270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谢谢！</a:t>
            </a:r>
            <a:endParaRPr kumimoji="0" lang="en-US" altLang="zh-CN" sz="4000" b="1" i="0" u="none" strike="noStrike" kern="1200" cap="none" spc="0" normalizeH="0" baseline="0" noProof="0" dirty="0" smtClean="0">
              <a:ln w="1270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4451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274</Words>
  <Application>Microsoft Office PowerPoint</Application>
  <PresentationFormat>全屏显示(16:10)</PresentationFormat>
  <Paragraphs>30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方正舒体</vt:lpstr>
      <vt:lpstr>楷体</vt:lpstr>
      <vt:lpstr>宋体</vt:lpstr>
      <vt:lpstr>微软雅黑</vt:lpstr>
      <vt:lpstr>Arial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 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周大侠</cp:lastModifiedBy>
  <cp:revision>19</cp:revision>
  <dcterms:created xsi:type="dcterms:W3CDTF">2011-09-13T14:09:08Z</dcterms:created>
  <dcterms:modified xsi:type="dcterms:W3CDTF">2016-03-05T02:43:25Z</dcterms:modified>
</cp:coreProperties>
</file>