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media/image70.svg" ContentType="image/svg+xml"/>
  <Override PartName="/ppt/media/image72.svg" ContentType="image/svg+xml"/>
  <Override PartName="/ppt/media/image74.svg" ContentType="image/svg+xml"/>
  <Override PartName="/ppt/media/image95.webp" ContentType="image/webp"/>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9" r:id="rId3"/>
    <p:sldMasterId id="2147483662" r:id="rId4"/>
  </p:sldMasterIdLst>
  <p:notesMasterIdLst>
    <p:notesMasterId r:id="rId6"/>
  </p:notesMasterIdLst>
  <p:handoutMasterIdLst>
    <p:handoutMasterId r:id="rId118"/>
  </p:handoutMasterIdLst>
  <p:sldIdLst>
    <p:sldId id="367" r:id="rId5"/>
    <p:sldId id="368" r:id="rId7"/>
    <p:sldId id="258" r:id="rId8"/>
    <p:sldId id="259" r:id="rId9"/>
    <p:sldId id="260" r:id="rId10"/>
    <p:sldId id="502" r:id="rId11"/>
    <p:sldId id="503" r:id="rId12"/>
    <p:sldId id="504" r:id="rId13"/>
    <p:sldId id="505" r:id="rId14"/>
    <p:sldId id="506" r:id="rId15"/>
    <p:sldId id="507" r:id="rId16"/>
    <p:sldId id="508"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 id="329" r:id="rId80"/>
    <p:sldId id="330" r:id="rId81"/>
    <p:sldId id="331" r:id="rId82"/>
    <p:sldId id="332" r:id="rId83"/>
    <p:sldId id="333" r:id="rId84"/>
    <p:sldId id="334" r:id="rId85"/>
    <p:sldId id="335" r:id="rId86"/>
    <p:sldId id="336" r:id="rId87"/>
    <p:sldId id="337" r:id="rId88"/>
    <p:sldId id="338" r:id="rId89"/>
    <p:sldId id="339" r:id="rId90"/>
    <p:sldId id="340" r:id="rId91"/>
    <p:sldId id="341" r:id="rId92"/>
    <p:sldId id="342" r:id="rId93"/>
    <p:sldId id="478" r:id="rId94"/>
    <p:sldId id="479" r:id="rId95"/>
    <p:sldId id="345" r:id="rId96"/>
    <p:sldId id="480" r:id="rId97"/>
    <p:sldId id="347" r:id="rId98"/>
    <p:sldId id="348" r:id="rId99"/>
    <p:sldId id="349" r:id="rId100"/>
    <p:sldId id="350" r:id="rId101"/>
    <p:sldId id="351" r:id="rId102"/>
    <p:sldId id="352" r:id="rId103"/>
    <p:sldId id="353" r:id="rId104"/>
    <p:sldId id="354" r:id="rId105"/>
    <p:sldId id="355" r:id="rId106"/>
    <p:sldId id="356" r:id="rId107"/>
    <p:sldId id="357" r:id="rId108"/>
    <p:sldId id="358" r:id="rId109"/>
    <p:sldId id="481" r:id="rId110"/>
    <p:sldId id="360" r:id="rId111"/>
    <p:sldId id="361" r:id="rId112"/>
    <p:sldId id="362" r:id="rId113"/>
    <p:sldId id="363" r:id="rId114"/>
    <p:sldId id="364" r:id="rId115"/>
    <p:sldId id="365" r:id="rId116"/>
    <p:sldId id="366" r:id="rId117"/>
  </p:sldIdLst>
  <p:sldSz cx="12192000" cy="6858000"/>
  <p:notesSz cx="7103745" cy="10234295"/>
  <p:custDataLst>
    <p:tags r:id="rId12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无标题节" id="{D7220580-74B8-4764-9277-39FBDEC065ED}">
          <p14:sldIdLst>
            <p14:sldId id="367"/>
          </p14:sldIdLst>
        </p14:section>
        <p14:section name="曹卫东" id="{74410C43-CABF-4D5C-955D-596FDF54F9EF}">
          <p14:sldIdLst>
            <p14:sldId id="368"/>
            <p14:sldId id="258"/>
            <p14:sldId id="259"/>
            <p14:sldId id="260"/>
            <p14:sldId id="502"/>
            <p14:sldId id="503"/>
            <p14:sldId id="504"/>
            <p14:sldId id="505"/>
            <p14:sldId id="506"/>
            <p14:sldId id="507"/>
            <p14:sldId id="508"/>
            <p14:sldId id="267"/>
            <p14:sldId id="268"/>
            <p14:sldId id="269"/>
            <p14:sldId id="270"/>
            <p14:sldId id="271"/>
          </p14:sldIdLst>
        </p14:section>
        <p14:section name="项升" id="{7466A837-83B5-4BE2-9D77-9603E5172AAE}">
          <p14:sldIdLst>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 id="292"/>
            <p14:sldId id="293"/>
            <p14:sldId id="294"/>
            <p14:sldId id="295"/>
            <p14:sldId id="296"/>
            <p14:sldId id="297"/>
          </p14:sldIdLst>
        </p14:section>
        <p14:section name="邢张泽宇" id="{77181E30-E7F9-4DFD-A463-6DA0ACBF3B3B}">
          <p14:sldIdLst>
            <p14:sldId id="298"/>
            <p14:sldId id="299"/>
            <p14:sldId id="300"/>
            <p14:sldId id="301"/>
            <p14:sldId id="302"/>
            <p14:sldId id="303"/>
            <p14:sldId id="304"/>
            <p14:sldId id="305"/>
            <p14:sldId id="306"/>
            <p14:sldId id="307"/>
            <p14:sldId id="308"/>
            <p14:sldId id="309"/>
            <p14:sldId id="310"/>
            <p14:sldId id="311"/>
            <p14:sldId id="312"/>
            <p14:sldId id="313"/>
            <p14:sldId id="314"/>
            <p14:sldId id="315"/>
            <p14:sldId id="316"/>
            <p14:sldId id="317"/>
            <p14:sldId id="318"/>
            <p14:sldId id="319"/>
            <p14:sldId id="320"/>
            <p14:sldId id="321"/>
            <p14:sldId id="322"/>
            <p14:sldId id="323"/>
          </p14:sldIdLst>
        </p14:section>
        <p14:section name="郑晨迪" id="{FC812347-6B46-4CFA-BF76-36011BC50F91}">
          <p14:sldIdLst>
            <p14:sldId id="324"/>
            <p14:sldId id="325"/>
            <p14:sldId id="326"/>
            <p14:sldId id="327"/>
            <p14:sldId id="328"/>
            <p14:sldId id="329"/>
            <p14:sldId id="330"/>
            <p14:sldId id="331"/>
            <p14:sldId id="332"/>
            <p14:sldId id="333"/>
            <p14:sldId id="334"/>
            <p14:sldId id="335"/>
            <p14:sldId id="336"/>
            <p14:sldId id="337"/>
            <p14:sldId id="338"/>
            <p14:sldId id="339"/>
            <p14:sldId id="340"/>
            <p14:sldId id="341"/>
            <p14:sldId id="342"/>
          </p14:sldIdLst>
        </p14:section>
        <p14:section name="刘志彬" id="{55379798-0744-4BED-A6B2-DC4C610E19D5}">
          <p14:sldIdLst>
            <p14:sldId id="478"/>
            <p14:sldId id="479"/>
            <p14:sldId id="345"/>
            <p14:sldId id="480"/>
            <p14:sldId id="347"/>
            <p14:sldId id="348"/>
            <p14:sldId id="349"/>
            <p14:sldId id="350"/>
            <p14:sldId id="351"/>
            <p14:sldId id="352"/>
            <p14:sldId id="353"/>
            <p14:sldId id="354"/>
            <p14:sldId id="355"/>
            <p14:sldId id="356"/>
            <p14:sldId id="357"/>
            <p14:sldId id="358"/>
            <p14:sldId id="481"/>
            <p14:sldId id="360"/>
            <p14:sldId id="361"/>
            <p14:sldId id="362"/>
            <p14:sldId id="363"/>
            <p14:sldId id="364"/>
            <p14:sldId id="365"/>
            <p14:sldId id="366"/>
          </p14:sldIdLst>
        </p14:section>
      </p14:sectionLst>
    </p:ext>
    <p:ext uri="{EFAFB233-063F-42B5-8137-9DF3F51BA10A}">
      <p15:sldGuideLst xmlns:p15="http://schemas.microsoft.com/office/powerpoint/2012/main">
        <p15:guide id="1" orient="horz" pos="2211" userDrawn="1">
          <p15:clr>
            <a:srgbClr val="A4A3A4"/>
          </p15:clr>
        </p15:guide>
        <p15:guide id="2" pos="383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2B2B2"/>
    <a:srgbClr val="202020"/>
    <a:srgbClr val="323232"/>
    <a:srgbClr val="CC3300"/>
    <a:srgbClr val="CC0000"/>
    <a:srgbClr val="FF3300"/>
    <a:srgbClr val="990000"/>
    <a:srgbClr val="FF8D41"/>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480" autoAdjust="0"/>
    <p:restoredTop sz="86374"/>
  </p:normalViewPr>
  <p:slideViewPr>
    <p:cSldViewPr snapToGrid="0" showGuides="1">
      <p:cViewPr varScale="1">
        <p:scale>
          <a:sx n="86" d="100"/>
          <a:sy n="86" d="100"/>
        </p:scale>
        <p:origin x="204" y="84"/>
      </p:cViewPr>
      <p:guideLst>
        <p:guide orient="horz" pos="2211"/>
        <p:guide pos="3838"/>
      </p:guideLst>
    </p:cSldViewPr>
  </p:slideViewPr>
  <p:outlineViewPr>
    <p:cViewPr>
      <p:scale>
        <a:sx n="33" d="100"/>
        <a:sy n="33" d="100"/>
      </p:scale>
      <p:origin x="0" y="0"/>
    </p:cViewPr>
  </p:outlineViewPr>
  <p:notesTextViewPr>
    <p:cViewPr>
      <p:scale>
        <a:sx n="3" d="2"/>
        <a:sy n="3" d="2"/>
      </p:scale>
      <p:origin x="0" y="0"/>
    </p:cViewPr>
  </p:notesTextViewPr>
  <p:gridSpacing cx="72000" cy="72000"/>
</p:viewPr>
</file>

<file path=ppt/_rels/presentation.xml.rels><?xml version="1.0" encoding="UTF-8" standalone="yes"?>
<Relationships xmlns="http://schemas.openxmlformats.org/package/2006/relationships"><Relationship Id="rId99" Type="http://schemas.openxmlformats.org/officeDocument/2006/relationships/slide" Target="slides/slide94.xml"/><Relationship Id="rId98" Type="http://schemas.openxmlformats.org/officeDocument/2006/relationships/slide" Target="slides/slide93.xml"/><Relationship Id="rId97" Type="http://schemas.openxmlformats.org/officeDocument/2006/relationships/slide" Target="slides/slide92.xml"/><Relationship Id="rId96" Type="http://schemas.openxmlformats.org/officeDocument/2006/relationships/slide" Target="slides/slide91.xml"/><Relationship Id="rId95" Type="http://schemas.openxmlformats.org/officeDocument/2006/relationships/slide" Target="slides/slide90.xml"/><Relationship Id="rId94" Type="http://schemas.openxmlformats.org/officeDocument/2006/relationships/slide" Target="slides/slide89.xml"/><Relationship Id="rId93" Type="http://schemas.openxmlformats.org/officeDocument/2006/relationships/slide" Target="slides/slide88.xml"/><Relationship Id="rId92" Type="http://schemas.openxmlformats.org/officeDocument/2006/relationships/slide" Target="slides/slide87.xml"/><Relationship Id="rId91" Type="http://schemas.openxmlformats.org/officeDocument/2006/relationships/slide" Target="slides/slide86.xml"/><Relationship Id="rId90" Type="http://schemas.openxmlformats.org/officeDocument/2006/relationships/slide" Target="slides/slide85.xml"/><Relationship Id="rId9" Type="http://schemas.openxmlformats.org/officeDocument/2006/relationships/slide" Target="slides/slide4.xml"/><Relationship Id="rId89" Type="http://schemas.openxmlformats.org/officeDocument/2006/relationships/slide" Target="slides/slide84.xml"/><Relationship Id="rId88" Type="http://schemas.openxmlformats.org/officeDocument/2006/relationships/slide" Target="slides/slide83.xml"/><Relationship Id="rId87" Type="http://schemas.openxmlformats.org/officeDocument/2006/relationships/slide" Target="slides/slide82.xml"/><Relationship Id="rId86" Type="http://schemas.openxmlformats.org/officeDocument/2006/relationships/slide" Target="slides/slide81.xml"/><Relationship Id="rId85" Type="http://schemas.openxmlformats.org/officeDocument/2006/relationships/slide" Target="slides/slide80.xml"/><Relationship Id="rId84" Type="http://schemas.openxmlformats.org/officeDocument/2006/relationships/slide" Target="slides/slide79.xml"/><Relationship Id="rId83" Type="http://schemas.openxmlformats.org/officeDocument/2006/relationships/slide" Target="slides/slide78.xml"/><Relationship Id="rId82" Type="http://schemas.openxmlformats.org/officeDocument/2006/relationships/slide" Target="slides/slide77.xml"/><Relationship Id="rId81" Type="http://schemas.openxmlformats.org/officeDocument/2006/relationships/slide" Target="slides/slide76.xml"/><Relationship Id="rId80" Type="http://schemas.openxmlformats.org/officeDocument/2006/relationships/slide" Target="slides/slide75.xml"/><Relationship Id="rId8" Type="http://schemas.openxmlformats.org/officeDocument/2006/relationships/slide" Target="slides/slide3.xml"/><Relationship Id="rId79" Type="http://schemas.openxmlformats.org/officeDocument/2006/relationships/slide" Target="slides/slide74.xml"/><Relationship Id="rId78" Type="http://schemas.openxmlformats.org/officeDocument/2006/relationships/slide" Target="slides/slide73.xml"/><Relationship Id="rId77" Type="http://schemas.openxmlformats.org/officeDocument/2006/relationships/slide" Target="slides/slide72.xml"/><Relationship Id="rId76" Type="http://schemas.openxmlformats.org/officeDocument/2006/relationships/slide" Target="slides/slide71.xml"/><Relationship Id="rId75" Type="http://schemas.openxmlformats.org/officeDocument/2006/relationships/slide" Target="slides/slide70.xml"/><Relationship Id="rId74" Type="http://schemas.openxmlformats.org/officeDocument/2006/relationships/slide" Target="slides/slide69.xml"/><Relationship Id="rId73" Type="http://schemas.openxmlformats.org/officeDocument/2006/relationships/slide" Target="slides/slide68.xml"/><Relationship Id="rId72" Type="http://schemas.openxmlformats.org/officeDocument/2006/relationships/slide" Target="slides/slide67.xml"/><Relationship Id="rId71" Type="http://schemas.openxmlformats.org/officeDocument/2006/relationships/slide" Target="slides/slide66.xml"/><Relationship Id="rId70" Type="http://schemas.openxmlformats.org/officeDocument/2006/relationships/slide" Target="slides/slide65.xml"/><Relationship Id="rId7" Type="http://schemas.openxmlformats.org/officeDocument/2006/relationships/slide" Target="slides/slide2.xml"/><Relationship Id="rId69" Type="http://schemas.openxmlformats.org/officeDocument/2006/relationships/slide" Target="slides/slide64.xml"/><Relationship Id="rId68" Type="http://schemas.openxmlformats.org/officeDocument/2006/relationships/slide" Target="slides/slide63.xml"/><Relationship Id="rId67" Type="http://schemas.openxmlformats.org/officeDocument/2006/relationships/slide" Target="slides/slide62.xml"/><Relationship Id="rId66" Type="http://schemas.openxmlformats.org/officeDocument/2006/relationships/slide" Target="slides/slide61.xml"/><Relationship Id="rId65" Type="http://schemas.openxmlformats.org/officeDocument/2006/relationships/slide" Target="slides/slide60.xml"/><Relationship Id="rId64" Type="http://schemas.openxmlformats.org/officeDocument/2006/relationships/slide" Target="slides/slide59.xml"/><Relationship Id="rId63" Type="http://schemas.openxmlformats.org/officeDocument/2006/relationships/slide" Target="slides/slide58.xml"/><Relationship Id="rId62" Type="http://schemas.openxmlformats.org/officeDocument/2006/relationships/slide" Target="slides/slide57.xml"/><Relationship Id="rId61" Type="http://schemas.openxmlformats.org/officeDocument/2006/relationships/slide" Target="slides/slide56.xml"/><Relationship Id="rId60" Type="http://schemas.openxmlformats.org/officeDocument/2006/relationships/slide" Target="slides/slide55.xml"/><Relationship Id="rId6" Type="http://schemas.openxmlformats.org/officeDocument/2006/relationships/notesMaster" Target="notesMasters/notesMaster1.xml"/><Relationship Id="rId59" Type="http://schemas.openxmlformats.org/officeDocument/2006/relationships/slide" Target="slides/slide54.xml"/><Relationship Id="rId58" Type="http://schemas.openxmlformats.org/officeDocument/2006/relationships/slide" Target="slides/slide53.xml"/><Relationship Id="rId57" Type="http://schemas.openxmlformats.org/officeDocument/2006/relationships/slide" Target="slides/slide52.xml"/><Relationship Id="rId56" Type="http://schemas.openxmlformats.org/officeDocument/2006/relationships/slide" Target="slides/slide51.xml"/><Relationship Id="rId55" Type="http://schemas.openxmlformats.org/officeDocument/2006/relationships/slide" Target="slides/slide50.xml"/><Relationship Id="rId54" Type="http://schemas.openxmlformats.org/officeDocument/2006/relationships/slide" Target="slides/slide49.xml"/><Relationship Id="rId53" Type="http://schemas.openxmlformats.org/officeDocument/2006/relationships/slide" Target="slides/slide48.xml"/><Relationship Id="rId52" Type="http://schemas.openxmlformats.org/officeDocument/2006/relationships/slide" Target="slides/slide47.xml"/><Relationship Id="rId51" Type="http://schemas.openxmlformats.org/officeDocument/2006/relationships/slide" Target="slides/slide46.xml"/><Relationship Id="rId50" Type="http://schemas.openxmlformats.org/officeDocument/2006/relationships/slide" Target="slides/slide45.xml"/><Relationship Id="rId5" Type="http://schemas.openxmlformats.org/officeDocument/2006/relationships/slide" Target="slides/slide1.xml"/><Relationship Id="rId49" Type="http://schemas.openxmlformats.org/officeDocument/2006/relationships/slide" Target="slides/slide44.xml"/><Relationship Id="rId48" Type="http://schemas.openxmlformats.org/officeDocument/2006/relationships/slide" Target="slides/slide43.xml"/><Relationship Id="rId47" Type="http://schemas.openxmlformats.org/officeDocument/2006/relationships/slide" Target="slides/slide42.xml"/><Relationship Id="rId46" Type="http://schemas.openxmlformats.org/officeDocument/2006/relationships/slide" Target="slides/slide41.xml"/><Relationship Id="rId45" Type="http://schemas.openxmlformats.org/officeDocument/2006/relationships/slide" Target="slides/slide40.xml"/><Relationship Id="rId44" Type="http://schemas.openxmlformats.org/officeDocument/2006/relationships/slide" Target="slides/slide39.xml"/><Relationship Id="rId43" Type="http://schemas.openxmlformats.org/officeDocument/2006/relationships/slide" Target="slides/slide38.xml"/><Relationship Id="rId42" Type="http://schemas.openxmlformats.org/officeDocument/2006/relationships/slide" Target="slides/slide37.xml"/><Relationship Id="rId41" Type="http://schemas.openxmlformats.org/officeDocument/2006/relationships/slide" Target="slides/slide36.xml"/><Relationship Id="rId40" Type="http://schemas.openxmlformats.org/officeDocument/2006/relationships/slide" Target="slides/slide35.xml"/><Relationship Id="rId4" Type="http://schemas.openxmlformats.org/officeDocument/2006/relationships/slideMaster" Target="slideMasters/slideMaster3.xml"/><Relationship Id="rId39" Type="http://schemas.openxmlformats.org/officeDocument/2006/relationships/slide" Target="slides/slide34.xml"/><Relationship Id="rId38" Type="http://schemas.openxmlformats.org/officeDocument/2006/relationships/slide" Target="slides/slide33.xml"/><Relationship Id="rId37" Type="http://schemas.openxmlformats.org/officeDocument/2006/relationships/slide" Target="slides/slide32.xml"/><Relationship Id="rId36" Type="http://schemas.openxmlformats.org/officeDocument/2006/relationships/slide" Target="slides/slide31.xml"/><Relationship Id="rId35" Type="http://schemas.openxmlformats.org/officeDocument/2006/relationships/slide" Target="slides/slide30.xml"/><Relationship Id="rId34" Type="http://schemas.openxmlformats.org/officeDocument/2006/relationships/slide" Target="slides/slide29.xml"/><Relationship Id="rId33" Type="http://schemas.openxmlformats.org/officeDocument/2006/relationships/slide" Target="slides/slide28.xml"/><Relationship Id="rId32" Type="http://schemas.openxmlformats.org/officeDocument/2006/relationships/slide" Target="slides/slide27.xml"/><Relationship Id="rId31" Type="http://schemas.openxmlformats.org/officeDocument/2006/relationships/slide" Target="slides/slide26.xml"/><Relationship Id="rId30" Type="http://schemas.openxmlformats.org/officeDocument/2006/relationships/slide" Target="slides/slide25.xml"/><Relationship Id="rId3" Type="http://schemas.openxmlformats.org/officeDocument/2006/relationships/slideMaster" Target="slideMasters/slideMaster2.xml"/><Relationship Id="rId29" Type="http://schemas.openxmlformats.org/officeDocument/2006/relationships/slide" Target="slides/slide24.xml"/><Relationship Id="rId28" Type="http://schemas.openxmlformats.org/officeDocument/2006/relationships/slide" Target="slides/slide23.xml"/><Relationship Id="rId27" Type="http://schemas.openxmlformats.org/officeDocument/2006/relationships/slide" Target="slides/slide22.xml"/><Relationship Id="rId26" Type="http://schemas.openxmlformats.org/officeDocument/2006/relationships/slide" Target="slides/slide21.xml"/><Relationship Id="rId25" Type="http://schemas.openxmlformats.org/officeDocument/2006/relationships/slide" Target="slides/slide20.xml"/><Relationship Id="rId24" Type="http://schemas.openxmlformats.org/officeDocument/2006/relationships/slide" Target="slides/slide19.xml"/><Relationship Id="rId23" Type="http://schemas.openxmlformats.org/officeDocument/2006/relationships/slide" Target="slides/slide18.xml"/><Relationship Id="rId22" Type="http://schemas.openxmlformats.org/officeDocument/2006/relationships/slide" Target="slides/slide17.xml"/><Relationship Id="rId21" Type="http://schemas.openxmlformats.org/officeDocument/2006/relationships/slide" Target="slides/slide16.xml"/><Relationship Id="rId20" Type="http://schemas.openxmlformats.org/officeDocument/2006/relationships/slide" Target="slides/slide15.xml"/><Relationship Id="rId2" Type="http://schemas.openxmlformats.org/officeDocument/2006/relationships/theme" Target="theme/theme1.xml"/><Relationship Id="rId19" Type="http://schemas.openxmlformats.org/officeDocument/2006/relationships/slide" Target="slides/slide14.xml"/><Relationship Id="rId18" Type="http://schemas.openxmlformats.org/officeDocument/2006/relationships/slide" Target="slides/slide13.xml"/><Relationship Id="rId17" Type="http://schemas.openxmlformats.org/officeDocument/2006/relationships/slide" Target="slides/slide12.xml"/><Relationship Id="rId16" Type="http://schemas.openxmlformats.org/officeDocument/2006/relationships/slide" Target="slides/slide11.xml"/><Relationship Id="rId15" Type="http://schemas.openxmlformats.org/officeDocument/2006/relationships/slide" Target="slides/slide10.xml"/><Relationship Id="rId14" Type="http://schemas.openxmlformats.org/officeDocument/2006/relationships/slide" Target="slides/slide9.xml"/><Relationship Id="rId13" Type="http://schemas.openxmlformats.org/officeDocument/2006/relationships/slide" Target="slides/slide8.xml"/><Relationship Id="rId122" Type="http://schemas.openxmlformats.org/officeDocument/2006/relationships/tags" Target="tags/tag276.xml"/><Relationship Id="rId121" Type="http://schemas.openxmlformats.org/officeDocument/2006/relationships/tableStyles" Target="tableStyles.xml"/><Relationship Id="rId120" Type="http://schemas.openxmlformats.org/officeDocument/2006/relationships/viewProps" Target="viewProps.xml"/><Relationship Id="rId12" Type="http://schemas.openxmlformats.org/officeDocument/2006/relationships/slide" Target="slides/slide7.xml"/><Relationship Id="rId119" Type="http://schemas.openxmlformats.org/officeDocument/2006/relationships/presProps" Target="presProps.xml"/><Relationship Id="rId118" Type="http://schemas.openxmlformats.org/officeDocument/2006/relationships/handoutMaster" Target="handoutMasters/handoutMaster1.xml"/><Relationship Id="rId117" Type="http://schemas.openxmlformats.org/officeDocument/2006/relationships/slide" Target="slides/slide112.xml"/><Relationship Id="rId116" Type="http://schemas.openxmlformats.org/officeDocument/2006/relationships/slide" Target="slides/slide111.xml"/><Relationship Id="rId115" Type="http://schemas.openxmlformats.org/officeDocument/2006/relationships/slide" Target="slides/slide110.xml"/><Relationship Id="rId114" Type="http://schemas.openxmlformats.org/officeDocument/2006/relationships/slide" Target="slides/slide109.xml"/><Relationship Id="rId113" Type="http://schemas.openxmlformats.org/officeDocument/2006/relationships/slide" Target="slides/slide108.xml"/><Relationship Id="rId112" Type="http://schemas.openxmlformats.org/officeDocument/2006/relationships/slide" Target="slides/slide107.xml"/><Relationship Id="rId111" Type="http://schemas.openxmlformats.org/officeDocument/2006/relationships/slide" Target="slides/slide106.xml"/><Relationship Id="rId110" Type="http://schemas.openxmlformats.org/officeDocument/2006/relationships/slide" Target="slides/slide105.xml"/><Relationship Id="rId11" Type="http://schemas.openxmlformats.org/officeDocument/2006/relationships/slide" Target="slides/slide6.xml"/><Relationship Id="rId109" Type="http://schemas.openxmlformats.org/officeDocument/2006/relationships/slide" Target="slides/slide104.xml"/><Relationship Id="rId108" Type="http://schemas.openxmlformats.org/officeDocument/2006/relationships/slide" Target="slides/slide103.xml"/><Relationship Id="rId107" Type="http://schemas.openxmlformats.org/officeDocument/2006/relationships/slide" Target="slides/slide102.xml"/><Relationship Id="rId106" Type="http://schemas.openxmlformats.org/officeDocument/2006/relationships/slide" Target="slides/slide101.xml"/><Relationship Id="rId105" Type="http://schemas.openxmlformats.org/officeDocument/2006/relationships/slide" Target="slides/slide100.xml"/><Relationship Id="rId104" Type="http://schemas.openxmlformats.org/officeDocument/2006/relationships/slide" Target="slides/slide99.xml"/><Relationship Id="rId103" Type="http://schemas.openxmlformats.org/officeDocument/2006/relationships/slide" Target="slides/slide98.xml"/><Relationship Id="rId102" Type="http://schemas.openxmlformats.org/officeDocument/2006/relationships/slide" Target="slides/slide97.xml"/><Relationship Id="rId101" Type="http://schemas.openxmlformats.org/officeDocument/2006/relationships/slide" Target="slides/slide96.xml"/><Relationship Id="rId100" Type="http://schemas.openxmlformats.org/officeDocument/2006/relationships/slide" Target="slides/slide95.xml"/><Relationship Id="rId10" Type="http://schemas.openxmlformats.org/officeDocument/2006/relationships/slide" Target="slides/slide5.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290" cy="513492"/>
          </a:xfrm>
          <a:prstGeom prst="rect">
            <a:avLst/>
          </a:prstGeom>
        </p:spPr>
        <p:txBody>
          <a:bodyPr vert="horz" lIns="91440" tIns="45720" rIns="91440" bIns="45720" rtlCol="0"/>
          <a:lstStyle>
            <a:lvl1pPr algn="l">
              <a:defRPr sz="1245"/>
            </a:lvl1pPr>
          </a:lstStyle>
          <a:p>
            <a:endParaRPr lang="zh-CN" altLang="en-US"/>
          </a:p>
        </p:txBody>
      </p:sp>
      <p:sp>
        <p:nvSpPr>
          <p:cNvPr id="3" name="日期占位符 2"/>
          <p:cNvSpPr>
            <a:spLocks noGrp="1"/>
          </p:cNvSpPr>
          <p:nvPr>
            <p:ph type="dt" sz="quarter" idx="1"/>
          </p:nvPr>
        </p:nvSpPr>
        <p:spPr>
          <a:xfrm>
            <a:off x="4023812" y="0"/>
            <a:ext cx="3078290" cy="513492"/>
          </a:xfrm>
          <a:prstGeom prst="rect">
            <a:avLst/>
          </a:prstGeom>
        </p:spPr>
        <p:txBody>
          <a:bodyPr vert="horz" lIns="91440" tIns="45720" rIns="91440" bIns="45720" rtlCol="0"/>
          <a:lstStyle>
            <a:lvl1pPr algn="r">
              <a:defRPr sz="1245"/>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9720804"/>
            <a:ext cx="3078290" cy="513491"/>
          </a:xfrm>
          <a:prstGeom prst="rect">
            <a:avLst/>
          </a:prstGeom>
        </p:spPr>
        <p:txBody>
          <a:bodyPr vert="horz" lIns="91440" tIns="45720" rIns="91440" bIns="45720" rtlCol="0" anchor="b"/>
          <a:lstStyle>
            <a:lvl1pPr algn="l">
              <a:defRPr sz="1245"/>
            </a:lvl1pPr>
          </a:lstStyle>
          <a:p>
            <a:endParaRPr lang="zh-CN" altLang="en-US"/>
          </a:p>
        </p:txBody>
      </p:sp>
      <p:sp>
        <p:nvSpPr>
          <p:cNvPr id="5" name="灯片编号占位符 4"/>
          <p:cNvSpPr>
            <a:spLocks noGrp="1"/>
          </p:cNvSpPr>
          <p:nvPr>
            <p:ph type="sldNum" sz="quarter" idx="3"/>
          </p:nvPr>
        </p:nvSpPr>
        <p:spPr>
          <a:xfrm>
            <a:off x="4023812" y="9720804"/>
            <a:ext cx="3078290" cy="513491"/>
          </a:xfrm>
          <a:prstGeom prst="rect">
            <a:avLst/>
          </a:prstGeom>
        </p:spPr>
        <p:txBody>
          <a:bodyPr vert="horz" lIns="91440" tIns="45720" rIns="91440" bIns="45720" rtlCol="0" anchor="b"/>
          <a:lstStyle>
            <a:lvl1pPr algn="r">
              <a:defRPr sz="1245"/>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4313" y="0"/>
            <a:ext cx="3078162" cy="512763"/>
          </a:xfrm>
          <a:prstGeom prst="rect">
            <a:avLst/>
          </a:prstGeom>
        </p:spPr>
        <p:txBody>
          <a:bodyPr vert="horz" lIns="91440" tIns="45720" rIns="91440" bIns="45720" rtlCol="0"/>
          <a:lstStyle>
            <a:lvl1pPr algn="r">
              <a:defRPr sz="1200"/>
            </a:lvl1pPr>
          </a:lstStyle>
          <a:p>
            <a:fld id="{D6C8D182-E4C8-4120-9249-FC9774456FF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1200" y="4926013"/>
            <a:ext cx="5683250" cy="4029075"/>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9721850"/>
            <a:ext cx="3078163" cy="512763"/>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4313" y="9721850"/>
            <a:ext cx="3078162" cy="512763"/>
          </a:xfrm>
          <a:prstGeom prst="rect">
            <a:avLst/>
          </a:prstGeom>
        </p:spPr>
        <p:txBody>
          <a:bodyPr vert="horz" lIns="91440" tIns="45720" rIns="91440" bIns="45720" rtlCol="0" anchor="b"/>
          <a:lstStyle>
            <a:lvl1pPr algn="r">
              <a:defRPr sz="1200"/>
            </a:lvl1pPr>
          </a:lstStyle>
          <a:p>
            <a:fld id="{85D0DACE-38E0-42D2-9336-2B707D34BC6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7.xml"/></Relationships>
</file>

<file path=ppt/notesSlides/_rels/notesSlide6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8.xml"/></Relationships>
</file>

<file path=ppt/notesSlides/_rels/notesSlide6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9.xml"/></Relationships>
</file>

<file path=ppt/notesSlides/_rels/notesSlide7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9.xml"/></Relationships>
</file>

<file path=ppt/notesSlides/_rels/notesSlide7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0.xml"/></Relationships>
</file>

<file path=ppt/notesSlides/_rels/notesSlide7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1.xml"/></Relationships>
</file>

<file path=ppt/notesSlides/_rels/notesSlide7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2.xml"/></Relationships>
</file>

<file path=ppt/notesSlides/_rels/notesSlide7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6.xml"/></Relationships>
</file>

<file path=ppt/notesSlides/_rels/notesSlide7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7.xml"/></Relationships>
</file>

<file path=ppt/notesSlides/_rels/notesSlide7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8.xml"/></Relationships>
</file>

<file path=ppt/notesSlides/_rels/notesSlide7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9.xml"/></Relationships>
</file>

<file path=ppt/notesSlides/_rels/notesSlide7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1.xml"/></Relationships>
</file>

<file path=ppt/notesSlides/_rels/notesSlide7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2.xml"/></Relationships>
</file>

<file path=ppt/notesSlides/_rels/notesSlide8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4.xml"/></Relationships>
</file>

<file path=ppt/notesSlides/_rels/notesSlide8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6.xml"/></Relationships>
</file>

<file path=ppt/notesSlides/_rels/notesSlide8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7.xml"/></Relationships>
</file>

<file path=ppt/notesSlides/_rels/notesSlide8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9.xml"/></Relationships>
</file>

<file path=ppt/notesSlides/_rels/notesSlide8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0.xml"/></Relationships>
</file>

<file path=ppt/notesSlides/_rels/notesSlide8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1.xml"/></Relationships>
</file>

<file path=ppt/notesSlides/_rels/notesSlide8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CD7A2CCA-E5D5-4859-8035-B358016F08F8}" type="slidenum">
              <a:rPr kumimoji="0" lang="zh-CN" altLang="en-US" sz="1200" b="0" i="0" u="none" strike="noStrike" kern="1200" cap="none" spc="0" normalizeH="0" baseline="0" noProof="0" smtClean="0">
                <a:ln>
                  <a:noFill/>
                </a:ln>
                <a:solidFill>
                  <a:prstClr val="black"/>
                </a:solidFill>
                <a:effectLst/>
                <a:uLnTx/>
                <a:uFillTx/>
                <a:latin typeface="微软雅黑" panose="020B0503020204020204" charset="-122"/>
                <a:ea typeface="微软雅黑" panose="020B0503020204020204" charset="-122"/>
                <a:cs typeface="+mn-cs"/>
              </a:rPr>
            </a:fld>
            <a:endParaRPr kumimoji="0" lang="zh-CN" altLang="en-US" sz="12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CD7A2CCA-E5D5-4859-8035-B358016F08F8}" type="slidenum">
              <a:rPr kumimoji="0" lang="zh-CN" altLang="en-US" sz="1200" b="0" i="0" u="none" strike="noStrike" kern="1200" cap="none" spc="0" normalizeH="0" baseline="0" noProof="0" smtClean="0">
                <a:ln>
                  <a:noFill/>
                </a:ln>
                <a:solidFill>
                  <a:prstClr val="black"/>
                </a:solidFill>
                <a:effectLst/>
                <a:uLnTx/>
                <a:uFillTx/>
                <a:latin typeface="微软雅黑" panose="020B0503020204020204" charset="-122"/>
                <a:ea typeface="微软雅黑" panose="020B0503020204020204" charset="-122"/>
                <a:cs typeface="+mn-cs"/>
              </a:rPr>
            </a:fld>
            <a:endParaRPr kumimoji="0" lang="zh-CN" altLang="en-US" sz="12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2560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a:p>
        </p:txBody>
      </p:sp>
      <p:sp>
        <p:nvSpPr>
          <p:cNvPr id="2560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a:solidFill>
                  <a:schemeClr val="tx1"/>
                </a:solidFill>
                <a:latin typeface="Century Gothic" panose="020B0502020202020204" pitchFamily="34" charset="0"/>
                <a:ea typeface="微软雅黑" panose="020B0503020204020204" charset="-122"/>
              </a:defRPr>
            </a:lvl1pPr>
            <a:lvl2pPr marL="742950" indent="-285750">
              <a:defRPr>
                <a:solidFill>
                  <a:schemeClr val="tx1"/>
                </a:solidFill>
                <a:latin typeface="Century Gothic" panose="020B0502020202020204" pitchFamily="34" charset="0"/>
                <a:ea typeface="微软雅黑" panose="020B0503020204020204" charset="-122"/>
              </a:defRPr>
            </a:lvl2pPr>
            <a:lvl3pPr marL="1143000" indent="-228600">
              <a:defRPr>
                <a:solidFill>
                  <a:schemeClr val="tx1"/>
                </a:solidFill>
                <a:latin typeface="Century Gothic" panose="020B0502020202020204" pitchFamily="34" charset="0"/>
                <a:ea typeface="微软雅黑" panose="020B0503020204020204" charset="-122"/>
              </a:defRPr>
            </a:lvl3pPr>
            <a:lvl4pPr marL="1600200" indent="-228600">
              <a:defRPr>
                <a:solidFill>
                  <a:schemeClr val="tx1"/>
                </a:solidFill>
                <a:latin typeface="Century Gothic" panose="020B0502020202020204" pitchFamily="34" charset="0"/>
                <a:ea typeface="微软雅黑" panose="020B0503020204020204" charset="-122"/>
              </a:defRPr>
            </a:lvl4pPr>
            <a:lvl5pPr marL="2057400" indent="-228600">
              <a:defRPr>
                <a:solidFill>
                  <a:schemeClr val="tx1"/>
                </a:solidFill>
                <a:latin typeface="Century Gothic" panose="020B0502020202020204" pitchFamily="34" charset="0"/>
                <a:ea typeface="微软雅黑" panose="020B0503020204020204" charset="-122"/>
              </a:defRPr>
            </a:lvl5pPr>
            <a:lvl6pPr marL="2514600" indent="-228600" eaLnBrk="0" fontAlgn="base" hangingPunct="0">
              <a:spcBef>
                <a:spcPct val="0"/>
              </a:spcBef>
              <a:spcAft>
                <a:spcPct val="0"/>
              </a:spcAft>
              <a:defRPr>
                <a:solidFill>
                  <a:schemeClr val="tx1"/>
                </a:solidFill>
                <a:latin typeface="Century Gothic" panose="020B0502020202020204" pitchFamily="34" charset="0"/>
                <a:ea typeface="微软雅黑" panose="020B0503020204020204" charset="-122"/>
              </a:defRPr>
            </a:lvl6pPr>
            <a:lvl7pPr marL="2971800" indent="-228600" eaLnBrk="0" fontAlgn="base" hangingPunct="0">
              <a:spcBef>
                <a:spcPct val="0"/>
              </a:spcBef>
              <a:spcAft>
                <a:spcPct val="0"/>
              </a:spcAft>
              <a:defRPr>
                <a:solidFill>
                  <a:schemeClr val="tx1"/>
                </a:solidFill>
                <a:latin typeface="Century Gothic" panose="020B0502020202020204" pitchFamily="34" charset="0"/>
                <a:ea typeface="微软雅黑" panose="020B0503020204020204" charset="-122"/>
              </a:defRPr>
            </a:lvl7pPr>
            <a:lvl8pPr marL="3429000" indent="-228600" eaLnBrk="0" fontAlgn="base" hangingPunct="0">
              <a:spcBef>
                <a:spcPct val="0"/>
              </a:spcBef>
              <a:spcAft>
                <a:spcPct val="0"/>
              </a:spcAft>
              <a:defRPr>
                <a:solidFill>
                  <a:schemeClr val="tx1"/>
                </a:solidFill>
                <a:latin typeface="Century Gothic" panose="020B0502020202020204" pitchFamily="34" charset="0"/>
                <a:ea typeface="微软雅黑" panose="020B0503020204020204" charset="-122"/>
              </a:defRPr>
            </a:lvl8pPr>
            <a:lvl9pPr marL="3886200" indent="-228600" eaLnBrk="0" fontAlgn="base" hangingPunct="0">
              <a:spcBef>
                <a:spcPct val="0"/>
              </a:spcBef>
              <a:spcAft>
                <a:spcPct val="0"/>
              </a:spcAft>
              <a:defRPr>
                <a:solidFill>
                  <a:schemeClr val="tx1"/>
                </a:solidFill>
                <a:latin typeface="Century Gothic" panose="020B0502020202020204" pitchFamily="34" charset="0"/>
                <a:ea typeface="微软雅黑" panose="020B0503020204020204" charset="-122"/>
              </a:defRPr>
            </a:lvl9pPr>
          </a:lstStyle>
          <a:p>
            <a:pPr marL="0" marR="0" lvl="0" indent="0" algn="r" defTabSz="914400" rtl="0" eaLnBrk="1" fontAlgn="base" latinLnBrk="0" hangingPunct="1">
              <a:lnSpc>
                <a:spcPct val="100000"/>
              </a:lnSpc>
              <a:spcBef>
                <a:spcPct val="0"/>
              </a:spcBef>
              <a:spcAft>
                <a:spcPct val="0"/>
              </a:spcAft>
              <a:buClrTx/>
              <a:buSzTx/>
              <a:buFontTx/>
              <a:buNone/>
              <a:defRPr/>
            </a:pPr>
            <a:fld id="{3719AF1A-C455-4844-80A4-D9AEE66907DC}" type="slidenum">
              <a:rPr kumimoji="0" lang="zh-CN" altLang="en-US" sz="1200" b="0" i="0" u="none" strike="noStrike" kern="1200" cap="none" spc="0" normalizeH="0" baseline="0" noProof="0" smtClean="0">
                <a:ln>
                  <a:noFill/>
                </a:ln>
                <a:solidFill>
                  <a:prstClr val="black"/>
                </a:solidFill>
                <a:effectLst/>
                <a:uLnTx/>
                <a:uFillTx/>
                <a:latin typeface="微软雅黑" panose="020B0503020204020204" charset="-122"/>
                <a:ea typeface="微软雅黑" panose="020B0503020204020204" charset="-122"/>
                <a:cs typeface="+mn-cs"/>
              </a:rPr>
            </a:fld>
            <a:endParaRPr kumimoji="0" lang="zh-CN" altLang="en-US" sz="12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fld>
            <a:endParaRPr lang="zh-CN" alt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fld>
            <a:endParaRPr lang="zh-CN" alt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fld>
            <a:endParaRPr lang="zh-CN" alt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fld>
            <a:endParaRPr lang="zh-CN" alt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fld>
            <a:endParaRPr lang="zh-CN" alt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fld>
            <a:endParaRPr lang="zh-CN" alt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fld>
            <a:endParaRPr lang="zh-CN" alt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fld>
            <a:endParaRPr lang="zh-CN" alt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fld>
            <a:endParaRPr lang="zh-CN" alt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fld>
            <a:endParaRPr lang="zh-CN" alt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fld>
            <a:endParaRPr lang="zh-CN" alt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fld>
            <a:endParaRPr lang="zh-CN" alt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fld>
            <a:endParaRPr lang="zh-CN" alt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C538A16-44D0-4638-ACD6-43A88F095A25}"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CD7A2CCA-E5D5-4859-8035-B358016F08F8}" type="slidenum">
              <a:rPr kumimoji="0" lang="zh-CN" altLang="en-US" sz="1200" b="0" i="0" u="none" strike="noStrike" kern="1200" cap="none" spc="0" normalizeH="0" baseline="0" noProof="0" smtClean="0">
                <a:ln>
                  <a:noFill/>
                </a:ln>
                <a:solidFill>
                  <a:prstClr val="black"/>
                </a:solidFill>
                <a:effectLst/>
                <a:uLnTx/>
                <a:uFillTx/>
                <a:latin typeface="微软雅黑" panose="020B0503020204020204" charset="-122"/>
                <a:ea typeface="微软雅黑" panose="020B0503020204020204" charset="-122"/>
                <a:cs typeface="+mn-cs"/>
              </a:rPr>
            </a:fld>
            <a:endParaRPr kumimoji="0" lang="zh-CN" altLang="en-US" sz="12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fld>
            <a:endParaRPr lang="zh-CN" alt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3F5E0327-7505-46D6-B9D9-ADE53B787032}"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fld>
            <a:endParaRPr lang="zh-CN" alt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fld>
            <a:endParaRPr lang="zh-CN" alt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3F5E0327-7505-46D6-B9D9-ADE53B787032}"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fld>
            <a:endParaRPr lang="zh-CN" alt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fld>
            <a:endParaRPr lang="zh-CN" alt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fld>
            <a:endParaRPr lang="zh-CN" alt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fld>
            <a:endParaRPr lang="zh-CN" alt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fld>
            <a:endParaRPr lang="zh-CN" alt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fld>
            <a:endParaRPr lang="zh-CN" alt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3F5E0327-7505-46D6-B9D9-ADE53B787032}" type="slidenum">
              <a:rPr lang="zh-CN" altLang="en-US" smtClean="0"/>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fld>
            <a:endParaRPr lang="zh-CN" alt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fld>
            <a:endParaRPr lang="zh-CN" alt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fld>
            <a:endParaRPr lang="zh-CN" altLang="en-US"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fld>
            <a:endParaRPr lang="zh-CN" altLang="en-US"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fld>
            <a:endParaRPr lang="zh-CN" altLang="en-US"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fld>
            <a:endParaRPr lang="zh-CN" altLang="en-US"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fld>
            <a:endParaRPr lang="zh-CN" altLang="en-US"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fld>
            <a:endParaRPr lang="zh-CN" altLang="en-US"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fld>
            <a:endParaRPr lang="zh-CN" altLang="en-US"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10DE8526-441C-472D-AE2F-6094A0960091}" type="slidenum">
              <a:rPr lang="zh-CN" altLang="en-US" smtClean="0"/>
            </a:fld>
            <a:endParaRPr lang="zh-CN"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3F5E0327-7505-46D6-B9D9-ADE53B787032}" type="slidenum">
              <a:rPr lang="zh-CN" altLang="en-US" smtClean="0"/>
            </a:fld>
            <a:endParaRPr lang="zh-CN"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fld>
            <a:endParaRPr lang="zh-CN" altLang="en-US"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fld>
            <a:endParaRPr lang="zh-CN" altLang="en-US"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fld>
            <a:endParaRPr lang="zh-CN" altLang="en-US" dirty="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2560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a:p>
        </p:txBody>
      </p:sp>
      <p:sp>
        <p:nvSpPr>
          <p:cNvPr id="2560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a:solidFill>
                  <a:schemeClr val="tx1"/>
                </a:solidFill>
                <a:latin typeface="Century Gothic" panose="020B0502020202020204" pitchFamily="34" charset="0"/>
                <a:ea typeface="微软雅黑" panose="020B0503020204020204" charset="-122"/>
              </a:defRPr>
            </a:lvl1pPr>
            <a:lvl2pPr marL="742950" indent="-285750">
              <a:defRPr>
                <a:solidFill>
                  <a:schemeClr val="tx1"/>
                </a:solidFill>
                <a:latin typeface="Century Gothic" panose="020B0502020202020204" pitchFamily="34" charset="0"/>
                <a:ea typeface="微软雅黑" panose="020B0503020204020204" charset="-122"/>
              </a:defRPr>
            </a:lvl2pPr>
            <a:lvl3pPr marL="1143000" indent="-228600">
              <a:defRPr>
                <a:solidFill>
                  <a:schemeClr val="tx1"/>
                </a:solidFill>
                <a:latin typeface="Century Gothic" panose="020B0502020202020204" pitchFamily="34" charset="0"/>
                <a:ea typeface="微软雅黑" panose="020B0503020204020204" charset="-122"/>
              </a:defRPr>
            </a:lvl3pPr>
            <a:lvl4pPr marL="1600200" indent="-228600">
              <a:defRPr>
                <a:solidFill>
                  <a:schemeClr val="tx1"/>
                </a:solidFill>
                <a:latin typeface="Century Gothic" panose="020B0502020202020204" pitchFamily="34" charset="0"/>
                <a:ea typeface="微软雅黑" panose="020B0503020204020204" charset="-122"/>
              </a:defRPr>
            </a:lvl4pPr>
            <a:lvl5pPr marL="2057400" indent="-228600">
              <a:defRPr>
                <a:solidFill>
                  <a:schemeClr val="tx1"/>
                </a:solidFill>
                <a:latin typeface="Century Gothic" panose="020B0502020202020204" pitchFamily="34" charset="0"/>
                <a:ea typeface="微软雅黑" panose="020B0503020204020204" charset="-122"/>
              </a:defRPr>
            </a:lvl5pPr>
            <a:lvl6pPr marL="2514600" indent="-228600" eaLnBrk="0" fontAlgn="base" hangingPunct="0">
              <a:spcBef>
                <a:spcPct val="0"/>
              </a:spcBef>
              <a:spcAft>
                <a:spcPct val="0"/>
              </a:spcAft>
              <a:defRPr>
                <a:solidFill>
                  <a:schemeClr val="tx1"/>
                </a:solidFill>
                <a:latin typeface="Century Gothic" panose="020B0502020202020204" pitchFamily="34" charset="0"/>
                <a:ea typeface="微软雅黑" panose="020B0503020204020204" charset="-122"/>
              </a:defRPr>
            </a:lvl6pPr>
            <a:lvl7pPr marL="2971800" indent="-228600" eaLnBrk="0" fontAlgn="base" hangingPunct="0">
              <a:spcBef>
                <a:spcPct val="0"/>
              </a:spcBef>
              <a:spcAft>
                <a:spcPct val="0"/>
              </a:spcAft>
              <a:defRPr>
                <a:solidFill>
                  <a:schemeClr val="tx1"/>
                </a:solidFill>
                <a:latin typeface="Century Gothic" panose="020B0502020202020204" pitchFamily="34" charset="0"/>
                <a:ea typeface="微软雅黑" panose="020B0503020204020204" charset="-122"/>
              </a:defRPr>
            </a:lvl7pPr>
            <a:lvl8pPr marL="3429000" indent="-228600" eaLnBrk="0" fontAlgn="base" hangingPunct="0">
              <a:spcBef>
                <a:spcPct val="0"/>
              </a:spcBef>
              <a:spcAft>
                <a:spcPct val="0"/>
              </a:spcAft>
              <a:defRPr>
                <a:solidFill>
                  <a:schemeClr val="tx1"/>
                </a:solidFill>
                <a:latin typeface="Century Gothic" panose="020B0502020202020204" pitchFamily="34" charset="0"/>
                <a:ea typeface="微软雅黑" panose="020B0503020204020204" charset="-122"/>
              </a:defRPr>
            </a:lvl8pPr>
            <a:lvl9pPr marL="3886200" indent="-228600" eaLnBrk="0" fontAlgn="base" hangingPunct="0">
              <a:spcBef>
                <a:spcPct val="0"/>
              </a:spcBef>
              <a:spcAft>
                <a:spcPct val="0"/>
              </a:spcAft>
              <a:defRPr>
                <a:solidFill>
                  <a:schemeClr val="tx1"/>
                </a:solidFill>
                <a:latin typeface="Century Gothic" panose="020B0502020202020204" pitchFamily="34" charset="0"/>
                <a:ea typeface="微软雅黑" panose="020B0503020204020204" charset="-122"/>
              </a:defRPr>
            </a:lvl9pPr>
          </a:lstStyle>
          <a:p>
            <a:pPr fontAlgn="base">
              <a:spcBef>
                <a:spcPct val="0"/>
              </a:spcBef>
              <a:spcAft>
                <a:spcPct val="0"/>
              </a:spcAft>
            </a:pPr>
            <a:fld id="{3719AF1A-C455-4844-80A4-D9AEE66907DC}" type="slidenum">
              <a:rPr lang="zh-CN" altLang="en-US" smtClean="0">
                <a:latin typeface="微软雅黑" panose="020B0503020204020204" charset="-122"/>
              </a:rPr>
            </a:fld>
            <a:endParaRPr lang="zh-CN" altLang="en-US" dirty="0">
              <a:latin typeface="微软雅黑" panose="020B0503020204020204" charset="-122"/>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fld>
            <a:endParaRPr lang="zh-CN" altLang="en-US" dirty="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fld>
            <a:endParaRPr lang="zh-CN" altLang="en-US" dirty="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fld>
            <a:endParaRPr lang="zh-CN" altLang="en-US" dirty="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fld>
            <a:endParaRPr lang="zh-CN" altLang="en-US" dirty="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fld>
            <a:endParaRPr lang="zh-CN" altLang="en-US" dirty="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fld>
            <a:endParaRPr lang="zh-CN" altLang="en-US" dirty="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fld>
            <a:endParaRPr lang="zh-CN" altLang="en-US" dirty="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fld>
            <a:endParaRPr lang="zh-CN" altLang="en-US" dirty="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fld>
            <a:endParaRPr lang="zh-CN" altLang="en-US" dirty="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fld>
            <a:endParaRPr lang="zh-CN" altLang="en-US" dirty="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因此我们希望基于红外火焰目标识别之一应用场景减少其相关参数，在保持模型精度的情况下太高整体的运算速度</a:t>
            </a:r>
            <a:endParaRPr lang="zh-CN" altLang="en-US"/>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fld>
            <a:endParaRPr lang="zh-CN" altLang="en-US" dirty="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fld>
            <a:endParaRPr lang="zh-CN" altLang="en-US" dirty="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fld>
            <a:endParaRPr lang="zh-CN" altLang="en-US" dirty="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fld>
            <a:endParaRPr lang="zh-CN" altLang="en-US" dirty="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fld>
            <a:endParaRPr lang="zh-CN" altLang="en-US" dirty="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fld>
            <a:endParaRPr lang="zh-CN" altLang="en-US" dirty="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fld>
            <a:endParaRPr lang="zh-CN" altLang="en-US" dirty="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fld>
            <a:endParaRPr lang="zh-CN" altLang="en-US" dirty="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fld>
            <a:endParaRPr lang="zh-CN" altLang="en-US" dirty="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fld>
            <a:endParaRPr lang="zh-CN" altLang="en-US" dirty="0"/>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fld>
            <a:endParaRPr lang="zh-CN" altLang="en-US" dirty="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fld>
            <a:endParaRPr lang="zh-CN" altLang="en-US" dirty="0"/>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fld>
            <a:endParaRPr lang="zh-CN" altLang="en-US" dirty="0"/>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fld>
            <a:endParaRPr lang="zh-CN" altLang="en-US" dirty="0"/>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fld>
            <a:endParaRPr lang="zh-CN" altLang="en-US" dirty="0"/>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2560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a:p>
        </p:txBody>
      </p:sp>
      <p:sp>
        <p:nvSpPr>
          <p:cNvPr id="2560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a:solidFill>
                  <a:schemeClr val="tx1"/>
                </a:solidFill>
                <a:latin typeface="Century Gothic" panose="020B0502020202020204" pitchFamily="34" charset="0"/>
                <a:ea typeface="微软雅黑" panose="020B0503020204020204" charset="-122"/>
              </a:defRPr>
            </a:lvl1pPr>
            <a:lvl2pPr marL="742950" indent="-285750">
              <a:defRPr>
                <a:solidFill>
                  <a:schemeClr val="tx1"/>
                </a:solidFill>
                <a:latin typeface="Century Gothic" panose="020B0502020202020204" pitchFamily="34" charset="0"/>
                <a:ea typeface="微软雅黑" panose="020B0503020204020204" charset="-122"/>
              </a:defRPr>
            </a:lvl2pPr>
            <a:lvl3pPr marL="1143000" indent="-228600">
              <a:defRPr>
                <a:solidFill>
                  <a:schemeClr val="tx1"/>
                </a:solidFill>
                <a:latin typeface="Century Gothic" panose="020B0502020202020204" pitchFamily="34" charset="0"/>
                <a:ea typeface="微软雅黑" panose="020B0503020204020204" charset="-122"/>
              </a:defRPr>
            </a:lvl3pPr>
            <a:lvl4pPr marL="1600200" indent="-228600">
              <a:defRPr>
                <a:solidFill>
                  <a:schemeClr val="tx1"/>
                </a:solidFill>
                <a:latin typeface="Century Gothic" panose="020B0502020202020204" pitchFamily="34" charset="0"/>
                <a:ea typeface="微软雅黑" panose="020B0503020204020204" charset="-122"/>
              </a:defRPr>
            </a:lvl4pPr>
            <a:lvl5pPr marL="2057400" indent="-228600">
              <a:defRPr>
                <a:solidFill>
                  <a:schemeClr val="tx1"/>
                </a:solidFill>
                <a:latin typeface="Century Gothic" panose="020B0502020202020204" pitchFamily="34" charset="0"/>
                <a:ea typeface="微软雅黑" panose="020B0503020204020204" charset="-122"/>
              </a:defRPr>
            </a:lvl5pPr>
            <a:lvl6pPr marL="2514600" indent="-228600" eaLnBrk="0" fontAlgn="base" hangingPunct="0">
              <a:spcBef>
                <a:spcPct val="0"/>
              </a:spcBef>
              <a:spcAft>
                <a:spcPct val="0"/>
              </a:spcAft>
              <a:defRPr>
                <a:solidFill>
                  <a:schemeClr val="tx1"/>
                </a:solidFill>
                <a:latin typeface="Century Gothic" panose="020B0502020202020204" pitchFamily="34" charset="0"/>
                <a:ea typeface="微软雅黑" panose="020B0503020204020204" charset="-122"/>
              </a:defRPr>
            </a:lvl6pPr>
            <a:lvl7pPr marL="2971800" indent="-228600" eaLnBrk="0" fontAlgn="base" hangingPunct="0">
              <a:spcBef>
                <a:spcPct val="0"/>
              </a:spcBef>
              <a:spcAft>
                <a:spcPct val="0"/>
              </a:spcAft>
              <a:defRPr>
                <a:solidFill>
                  <a:schemeClr val="tx1"/>
                </a:solidFill>
                <a:latin typeface="Century Gothic" panose="020B0502020202020204" pitchFamily="34" charset="0"/>
                <a:ea typeface="微软雅黑" panose="020B0503020204020204" charset="-122"/>
              </a:defRPr>
            </a:lvl7pPr>
            <a:lvl8pPr marL="3429000" indent="-228600" eaLnBrk="0" fontAlgn="base" hangingPunct="0">
              <a:spcBef>
                <a:spcPct val="0"/>
              </a:spcBef>
              <a:spcAft>
                <a:spcPct val="0"/>
              </a:spcAft>
              <a:defRPr>
                <a:solidFill>
                  <a:schemeClr val="tx1"/>
                </a:solidFill>
                <a:latin typeface="Century Gothic" panose="020B0502020202020204" pitchFamily="34" charset="0"/>
                <a:ea typeface="微软雅黑" panose="020B0503020204020204" charset="-122"/>
              </a:defRPr>
            </a:lvl8pPr>
            <a:lvl9pPr marL="3886200" indent="-228600" eaLnBrk="0" fontAlgn="base" hangingPunct="0">
              <a:spcBef>
                <a:spcPct val="0"/>
              </a:spcBef>
              <a:spcAft>
                <a:spcPct val="0"/>
              </a:spcAft>
              <a:defRPr>
                <a:solidFill>
                  <a:schemeClr val="tx1"/>
                </a:solidFill>
                <a:latin typeface="Century Gothic" panose="020B0502020202020204" pitchFamily="34" charset="0"/>
                <a:ea typeface="微软雅黑" panose="020B0503020204020204" charset="-122"/>
              </a:defRPr>
            </a:lvl9pPr>
          </a:lstStyle>
          <a:p>
            <a:pPr fontAlgn="base">
              <a:spcBef>
                <a:spcPct val="0"/>
              </a:spcBef>
              <a:spcAft>
                <a:spcPct val="0"/>
              </a:spcAft>
            </a:pPr>
            <a:fld id="{3719AF1A-C455-4844-80A4-D9AEE66907DC}" type="slidenum">
              <a:rPr lang="zh-CN" altLang="en-US" smtClean="0">
                <a:latin typeface="微软雅黑" panose="020B0503020204020204" charset="-122"/>
              </a:rPr>
            </a:fld>
            <a:endParaRPr lang="zh-CN" altLang="en-US" dirty="0">
              <a:latin typeface="微软雅黑" panose="020B0503020204020204" charset="-122"/>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endParaRPr lang="zh-CN" altLang="en-US"/>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fld>
            <a:endParaRPr lang="zh-CN" altLang="en-US" dirty="0"/>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en-US"/>
              <a:t>https://dev.amazoncloud.cn/column/article/63e32dd06b109935d3b77259</a:t>
            </a:r>
            <a:endParaRPr lang="en-US"/>
          </a:p>
          <a:p>
            <a:r>
              <a:rPr lang="zh-CN" altLang="en-US"/>
              <a:t>例子：</a:t>
            </a:r>
            <a:r>
              <a:rPr lang="en-US" altLang="zh-CN"/>
              <a:t>1-100</a:t>
            </a:r>
            <a:r>
              <a:rPr lang="zh-CN" altLang="en-US"/>
              <a:t>求和，各个</a:t>
            </a:r>
            <a:r>
              <a:rPr lang="en-US" altLang="zh-CN"/>
              <a:t>worker</a:t>
            </a:r>
            <a:r>
              <a:rPr lang="zh-CN" altLang="en-US"/>
              <a:t>计算各自部分，最后汇总</a:t>
            </a:r>
            <a:endParaRPr lang="zh-CN" altLang="en-US"/>
          </a:p>
          <a:p>
            <a:r>
              <a:rPr lang="zh-CN" altLang="en-US"/>
              <a:t>并不是所有都可以，当前结果依赖上一次结果的就不行，例如斐波那契数列求和</a:t>
            </a:r>
            <a:endParaRPr lang="zh-CN" altLang="en-US"/>
          </a:p>
          <a:p>
            <a:r>
              <a:rPr lang="zh-CN" altLang="en-US"/>
              <a:t>但是在一次</a:t>
            </a:r>
            <a:r>
              <a:rPr lang="en-US" altLang="zh-CN"/>
              <a:t>batch</a:t>
            </a:r>
            <a:r>
              <a:rPr lang="zh-CN" altLang="en-US"/>
              <a:t>训练中是可以拆分的</a:t>
            </a:r>
            <a:endParaRPr lang="zh-CN" altLang="en-US"/>
          </a:p>
          <a:p>
            <a:endParaRPr lang="zh-CN" altLang="en-US"/>
          </a:p>
          <a:p>
            <a:r>
              <a:rPr lang="zh-CN" altLang="en-US"/>
              <a:t>分为中心化，非中心化，下面我们详细介绍</a:t>
            </a:r>
            <a:endParaRPr lang="zh-CN" altLang="en-US"/>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endParaRPr lang="zh-CN" altLang="en-US"/>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en-US"/>
              <a:t>https://dev.amazoncloud.cn/column/article/63e32dd06b109935d3b77259</a:t>
            </a:r>
            <a:endParaRPr lang="en-US"/>
          </a:p>
          <a:p>
            <a:r>
              <a:rPr lang="zh-CN" altLang="en-US"/>
              <a:t>例子：</a:t>
            </a:r>
            <a:r>
              <a:rPr lang="en-US" altLang="zh-CN"/>
              <a:t>1-100</a:t>
            </a:r>
            <a:r>
              <a:rPr lang="zh-CN" altLang="en-US"/>
              <a:t>求和，各个</a:t>
            </a:r>
            <a:r>
              <a:rPr lang="en-US" altLang="zh-CN"/>
              <a:t>worker</a:t>
            </a:r>
            <a:r>
              <a:rPr lang="zh-CN" altLang="en-US"/>
              <a:t>计算各自部分，最后汇总</a:t>
            </a:r>
            <a:endParaRPr lang="zh-CN" altLang="en-US"/>
          </a:p>
          <a:p>
            <a:r>
              <a:rPr lang="zh-CN" altLang="en-US"/>
              <a:t>并不是所有都可以，当前结果依赖上一次结果的就不行，例如斐波那契数列求和</a:t>
            </a:r>
            <a:endParaRPr lang="zh-CN" altLang="en-US"/>
          </a:p>
          <a:p>
            <a:r>
              <a:rPr lang="zh-CN" altLang="en-US"/>
              <a:t>但是在一次</a:t>
            </a:r>
            <a:r>
              <a:rPr lang="en-US" altLang="zh-CN"/>
              <a:t>batch</a:t>
            </a:r>
            <a:r>
              <a:rPr lang="zh-CN" altLang="en-US"/>
              <a:t>训练中是可以拆分的</a:t>
            </a:r>
            <a:endParaRPr lang="zh-CN" altLang="en-US"/>
          </a:p>
          <a:p>
            <a:endParaRPr lang="zh-CN" altLang="en-US"/>
          </a:p>
          <a:p>
            <a:r>
              <a:rPr lang="zh-CN" altLang="en-US"/>
              <a:t>分为中心化，非中心化，下面我们详细介绍</a:t>
            </a:r>
            <a:endParaRPr lang="zh-CN" altLang="en-US"/>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en-US"/>
              <a:t>https://dev.amazoncloud.cn/column/article/63e32dd06b109935d3b77259</a:t>
            </a:r>
            <a:endParaRPr lang="en-US"/>
          </a:p>
          <a:p>
            <a:r>
              <a:rPr lang="zh-CN" altLang="en-US"/>
              <a:t>例子：</a:t>
            </a:r>
            <a:r>
              <a:rPr lang="en-US" altLang="zh-CN"/>
              <a:t>1-100</a:t>
            </a:r>
            <a:r>
              <a:rPr lang="zh-CN" altLang="en-US"/>
              <a:t>求和，各个</a:t>
            </a:r>
            <a:r>
              <a:rPr lang="en-US" altLang="zh-CN"/>
              <a:t>worker</a:t>
            </a:r>
            <a:r>
              <a:rPr lang="zh-CN" altLang="en-US"/>
              <a:t>计算各自部分，最后汇总</a:t>
            </a:r>
            <a:endParaRPr lang="zh-CN" altLang="en-US"/>
          </a:p>
          <a:p>
            <a:r>
              <a:rPr lang="zh-CN" altLang="en-US"/>
              <a:t>并不是所有都可以，当前结果依赖上一次结果的就不行，例如斐波那契数列求和</a:t>
            </a:r>
            <a:endParaRPr lang="zh-CN" altLang="en-US"/>
          </a:p>
          <a:p>
            <a:r>
              <a:rPr lang="zh-CN" altLang="en-US"/>
              <a:t>但是在一次</a:t>
            </a:r>
            <a:r>
              <a:rPr lang="en-US" altLang="zh-CN"/>
              <a:t>batch</a:t>
            </a:r>
            <a:r>
              <a:rPr lang="zh-CN" altLang="en-US"/>
              <a:t>训练中是可以拆分的</a:t>
            </a:r>
            <a:endParaRPr lang="zh-CN" altLang="en-US"/>
          </a:p>
          <a:p>
            <a:endParaRPr lang="zh-CN" altLang="en-US"/>
          </a:p>
          <a:p>
            <a:r>
              <a:rPr lang="zh-CN" altLang="en-US"/>
              <a:t>分为中心化，非中心化，下面我们详细介绍</a:t>
            </a:r>
            <a:endParaRPr lang="zh-CN" altLang="en-US"/>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zh-CN" altLang="en-US"/>
              <a:t>图中分上下两层，下面一层是步骤，上面一层是该步骤可视化细节。</a:t>
            </a:r>
            <a:endParaRPr lang="zh-CN" altLang="en-US"/>
          </a:p>
          <a:p>
            <a:endParaRPr lang="zh-CN" altLang="en-US"/>
          </a:p>
          <a:p>
            <a:r>
              <a:rPr lang="zh-CN" altLang="en-US"/>
              <a:t>这里其实也涉及</a:t>
            </a:r>
            <a:r>
              <a:rPr lang="en-US" altLang="zh-CN"/>
              <a:t>cpu</a:t>
            </a:r>
            <a:r>
              <a:rPr lang="zh-CN" altLang="en-US"/>
              <a:t>、</a:t>
            </a:r>
            <a:r>
              <a:rPr lang="en-US" altLang="zh-CN"/>
              <a:t>mem</a:t>
            </a:r>
            <a:r>
              <a:rPr lang="zh-CN" altLang="en-US"/>
              <a:t>、存储等，但是当前大规模训练主要瓶颈还是</a:t>
            </a:r>
            <a:r>
              <a:rPr lang="en-US" altLang="zh-CN"/>
              <a:t> GPU </a:t>
            </a:r>
            <a:r>
              <a:rPr lang="zh-CN" altLang="en-US"/>
              <a:t>和</a:t>
            </a:r>
            <a:r>
              <a:rPr lang="en-US" altLang="zh-CN"/>
              <a:t> </a:t>
            </a:r>
            <a:r>
              <a:rPr lang="zh-CN" altLang="en-US"/>
              <a:t>网络，这里我们重点介绍</a:t>
            </a:r>
            <a:r>
              <a:rPr lang="en-US" altLang="zh-CN"/>
              <a:t> GPU </a:t>
            </a:r>
            <a:r>
              <a:rPr lang="zh-CN" altLang="en-US"/>
              <a:t>和网络</a:t>
            </a:r>
            <a:endParaRPr lang="zh-CN" altLang="en-US"/>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en-US"/>
              <a:t>https://dev.amazoncloud.cn/column/article/63e32dd06b109935d3b77259</a:t>
            </a:r>
            <a:endParaRPr lang="en-US"/>
          </a:p>
          <a:p>
            <a:endParaRPr lang="en-US"/>
          </a:p>
          <a:p>
            <a:r>
              <a:rPr lang="zh-CN" altLang="en-US"/>
              <a:t>接下来就介绍容错</a:t>
            </a:r>
            <a:endParaRPr lang="zh-CN" altLang="en-US"/>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en-US"/>
              <a:t>https://dev.amazoncloud.cn/column/article/63e32dd06b109935d3b77259</a:t>
            </a:r>
            <a:endParaRPr lang="en-US"/>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endParaRPr lang="en-US"/>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en-US"/>
              <a:t>https://dev.amazoncloud.cn/column/article/63e32dd06b109935d3b77259</a:t>
            </a:r>
            <a:endParaRPr lang="en-US"/>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en-US"/>
              <a:t>https://dev.amazoncloud.cn/column/article/63e32dd06b109935d3b77259</a:t>
            </a:r>
            <a:endParaRPr lang="en-US"/>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en-US"/>
              <a:t>https://dev.amazoncloud.cn/column/article/63e32dd06b109935d3b77259</a:t>
            </a:r>
            <a:endParaRPr lang="en-US"/>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en-US"/>
              <a:t>https://developer.nvidia.com/nvidia-visual-profiler</a:t>
            </a:r>
            <a:endParaRPr lang="en-US"/>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5" Type="http://schemas.openxmlformats.org/officeDocument/2006/relationships/image" Target="../media/image9.png"/><Relationship Id="rId4" Type="http://schemas.openxmlformats.org/officeDocument/2006/relationships/image" Target="../media/image8.png"/><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4" Type="http://schemas.openxmlformats.org/officeDocument/2006/relationships/image" Target="../media/image12.png"/><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4" Type="http://schemas.openxmlformats.org/officeDocument/2006/relationships/tags" Target="../tags/tag5.xml"/><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nvPr>
        </p:nvSpPr>
        <p:spPr>
          <a:xfrm>
            <a:off x="1524000" y="1322962"/>
            <a:ext cx="9144000" cy="2187001"/>
          </a:xfrm>
        </p:spPr>
        <p:txBody>
          <a:bodyPr anchor="b">
            <a:normAutofit/>
          </a:bodyPr>
          <a:lstStyle>
            <a:lvl1pPr algn="ctr">
              <a:lnSpc>
                <a:spcPct val="130000"/>
              </a:lnSpc>
              <a:defRPr sz="6000">
                <a:effectLst/>
              </a:defRPr>
            </a:lvl1pPr>
          </a:lstStyle>
          <a:p>
            <a:r>
              <a:rPr lang="zh-CN" altLang="en-US" dirty="0"/>
              <a:t>单击此处添加标题</a:t>
            </a:r>
            <a:endParaRPr lang="zh-CN" altLang="en-US" dirty="0"/>
          </a:p>
        </p:txBody>
      </p:sp>
      <p:sp>
        <p:nvSpPr>
          <p:cNvPr id="4" name="日期占位符 3"/>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9AE70B2-8BF9-45C0-BB95-33D1B9D3A854}" type="slidenum">
              <a:rPr lang="zh-CN" altLang="en-US" smtClean="0"/>
            </a:fld>
            <a:endParaRPr lang="zh-CN" altLang="en-US"/>
          </a:p>
        </p:txBody>
      </p:sp>
      <p:sp>
        <p:nvSpPr>
          <p:cNvPr id="3" name="副标题 2"/>
          <p:cNvSpPr>
            <a:spLocks noGrp="1"/>
          </p:cNvSpPr>
          <p:nvPr>
            <p:ph type="subTitle" idx="1" hasCustomPrompt="1"/>
          </p:nvPr>
        </p:nvSpPr>
        <p:spPr>
          <a:xfrm>
            <a:off x="1524000" y="3602038"/>
            <a:ext cx="9144000" cy="1655762"/>
          </a:xfrm>
        </p:spPr>
        <p:txBody>
          <a:bodyPr>
            <a:normAutofit/>
          </a:bodyPr>
          <a:lstStyle>
            <a:lvl1pPr marL="0" indent="0" algn="ctr">
              <a:buNone/>
              <a:defRPr sz="2400">
                <a:solidFill>
                  <a:schemeClr val="tx1">
                    <a:lumMod val="75000"/>
                    <a:lumOff val="25000"/>
                  </a:schemeClr>
                </a:solidFill>
                <a:effectLst/>
                <a:latin typeface="+mn-ea"/>
                <a:ea typeface="+mn-ea"/>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单击此处添加副标题</a:t>
            </a:r>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47700" y="258445"/>
            <a:ext cx="10515600" cy="1325563"/>
          </a:xfrm>
        </p:spPr>
        <p:txBody>
          <a:bodyPr anchor="ctr" anchorCtr="0">
            <a:normAutofit/>
          </a:bodyPr>
          <a:lstStyle>
            <a:lvl1pPr>
              <a:defRPr sz="4400" b="0">
                <a:effectLst/>
              </a:defRPr>
            </a:lvl1pPr>
          </a:lstStyle>
          <a:p>
            <a:r>
              <a:rPr lang="zh-CN" altLang="en-US" dirty="0"/>
              <a:t>单击此处编辑母版标题样式</a:t>
            </a:r>
            <a:endParaRPr lang="zh-CN" altLang="en-US" dirty="0"/>
          </a:p>
        </p:txBody>
      </p:sp>
      <p:sp>
        <p:nvSpPr>
          <p:cNvPr id="3" name="内容占位符 2"/>
          <p:cNvSpPr>
            <a:spLocks noGrp="1"/>
          </p:cNvSpPr>
          <p:nvPr>
            <p:ph idx="1"/>
          </p:nvPr>
        </p:nvSpPr>
        <p:spPr>
          <a:xfrm>
            <a:off x="647700" y="1825625"/>
            <a:ext cx="10515600" cy="4351338"/>
          </a:xfrm>
        </p:spPr>
        <p:txBody>
          <a:bodyPr>
            <a:normAutofit/>
          </a:bodyPr>
          <a:lstStyle>
            <a:lvl1pPr>
              <a:defRPr sz="2800">
                <a:solidFill>
                  <a:schemeClr val="tx1">
                    <a:lumMod val="75000"/>
                    <a:lumOff val="25000"/>
                  </a:schemeClr>
                </a:solidFill>
              </a:defRPr>
            </a:lvl1pPr>
            <a:lvl2pPr>
              <a:defRPr sz="2400">
                <a:solidFill>
                  <a:schemeClr val="tx1">
                    <a:lumMod val="75000"/>
                    <a:lumOff val="25000"/>
                  </a:schemeClr>
                </a:solidFill>
              </a:defRPr>
            </a:lvl2pPr>
            <a:lvl3pPr>
              <a:defRPr sz="2000">
                <a:solidFill>
                  <a:schemeClr val="tx1">
                    <a:lumMod val="75000"/>
                    <a:lumOff val="25000"/>
                  </a:schemeClr>
                </a:solidFill>
              </a:defRPr>
            </a:lvl3pPr>
            <a:lvl4pPr>
              <a:defRPr sz="1800">
                <a:solidFill>
                  <a:schemeClr val="tx1">
                    <a:lumMod val="75000"/>
                    <a:lumOff val="25000"/>
                  </a:schemeClr>
                </a:solidFill>
              </a:defRPr>
            </a:lvl4pPr>
            <a:lvl5pPr>
              <a:defRPr sz="1800">
                <a:solidFill>
                  <a:schemeClr val="tx1">
                    <a:lumMod val="75000"/>
                    <a:lumOff val="25000"/>
                  </a:schemeClr>
                </a:solidFill>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49" y="469127"/>
            <a:ext cx="10307927" cy="4093347"/>
          </a:xfrm>
        </p:spPr>
        <p:txBody>
          <a:bodyPr anchor="b">
            <a:normAutofit/>
          </a:bodyPr>
          <a:lstStyle>
            <a:lvl1pPr>
              <a:defRPr sz="6000">
                <a:effectLst/>
              </a:defRPr>
            </a:lvl1pPr>
          </a:lstStyle>
          <a:p>
            <a:r>
              <a:rPr lang="zh-CN" altLang="en-US" dirty="0"/>
              <a:t>单击此处编辑母版标题样式</a:t>
            </a:r>
            <a:endParaRPr lang="zh-CN" altLang="en-US" dirty="0"/>
          </a:p>
        </p:txBody>
      </p:sp>
      <p:sp>
        <p:nvSpPr>
          <p:cNvPr id="3" name="文本占位符 2"/>
          <p:cNvSpPr>
            <a:spLocks noGrp="1"/>
          </p:cNvSpPr>
          <p:nvPr>
            <p:ph type="body" idx="1"/>
          </p:nvPr>
        </p:nvSpPr>
        <p:spPr>
          <a:xfrm>
            <a:off x="831850" y="4610028"/>
            <a:ext cx="10307926" cy="647555"/>
          </a:xfrm>
        </p:spPr>
        <p:txBody>
          <a:bodyPr>
            <a:normAutofit/>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单击此处编辑母版文本样式</a:t>
            </a:r>
            <a:endParaRPr lang="zh-CN" altLang="en-US" dirty="0"/>
          </a:p>
        </p:txBody>
      </p:sp>
      <p:sp>
        <p:nvSpPr>
          <p:cNvPr id="4" name="日期占位符 3"/>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47700" y="258445"/>
            <a:ext cx="10515600" cy="1325563"/>
          </a:xfrm>
        </p:spPr>
        <p:txBody>
          <a:bodyPr>
            <a:normAutofit/>
          </a:bodyPr>
          <a:lstStyle>
            <a:lvl1pPr>
              <a:defRPr sz="4400" b="0" i="0">
                <a:effectLst/>
              </a:defRPr>
            </a:lvl1pPr>
          </a:lstStyle>
          <a:p>
            <a:r>
              <a:rPr lang="zh-CN" altLang="en-US" dirty="0"/>
              <a:t>单击此处编辑母版标题样式</a:t>
            </a:r>
            <a:endParaRPr lang="zh-CN" altLang="en-US" dirty="0"/>
          </a:p>
        </p:txBody>
      </p:sp>
      <p:sp>
        <p:nvSpPr>
          <p:cNvPr id="3" name="内容占位符 2"/>
          <p:cNvSpPr>
            <a:spLocks noGrp="1"/>
          </p:cNvSpPr>
          <p:nvPr>
            <p:ph sz="half" idx="1"/>
          </p:nvPr>
        </p:nvSpPr>
        <p:spPr>
          <a:xfrm>
            <a:off x="647700" y="1825625"/>
            <a:ext cx="5181600" cy="4351338"/>
          </a:xfrm>
        </p:spPr>
        <p:txBody>
          <a:bodyPr>
            <a:normAutofit/>
          </a:bodyPr>
          <a:lstStyle>
            <a:lvl1pPr>
              <a:lnSpc>
                <a:spcPct val="90000"/>
              </a:lnSpc>
              <a:defRPr sz="2800">
                <a:solidFill>
                  <a:schemeClr val="tx1">
                    <a:lumMod val="75000"/>
                    <a:lumOff val="25000"/>
                  </a:schemeClr>
                </a:solidFill>
              </a:defRPr>
            </a:lvl1pPr>
            <a:lvl2pPr>
              <a:lnSpc>
                <a:spcPct val="90000"/>
              </a:lnSpc>
              <a:defRPr sz="2400">
                <a:solidFill>
                  <a:schemeClr val="tx1">
                    <a:lumMod val="75000"/>
                    <a:lumOff val="25000"/>
                  </a:schemeClr>
                </a:solidFill>
              </a:defRPr>
            </a:lvl2pPr>
            <a:lvl3pPr>
              <a:lnSpc>
                <a:spcPct val="90000"/>
              </a:lnSpc>
              <a:defRPr sz="2000">
                <a:solidFill>
                  <a:schemeClr val="tx1">
                    <a:lumMod val="75000"/>
                    <a:lumOff val="25000"/>
                  </a:schemeClr>
                </a:solidFill>
              </a:defRPr>
            </a:lvl3pPr>
            <a:lvl4pPr>
              <a:lnSpc>
                <a:spcPct val="90000"/>
              </a:lnSpc>
              <a:defRPr sz="1800">
                <a:solidFill>
                  <a:schemeClr val="tx1">
                    <a:lumMod val="75000"/>
                    <a:lumOff val="25000"/>
                  </a:schemeClr>
                </a:solidFill>
              </a:defRPr>
            </a:lvl4pPr>
            <a:lvl5pPr>
              <a:lnSpc>
                <a:spcPct val="90000"/>
              </a:lnSpc>
              <a:defRPr sz="1800">
                <a:solidFill>
                  <a:schemeClr val="tx1">
                    <a:lumMod val="75000"/>
                    <a:lumOff val="25000"/>
                  </a:schemeClr>
                </a:solidFill>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内容占位符 3"/>
          <p:cNvSpPr>
            <a:spLocks noGrp="1"/>
          </p:cNvSpPr>
          <p:nvPr>
            <p:ph sz="half" idx="2"/>
          </p:nvPr>
        </p:nvSpPr>
        <p:spPr>
          <a:xfrm>
            <a:off x="5981700" y="1825625"/>
            <a:ext cx="5181600" cy="4351338"/>
          </a:xfrm>
        </p:spPr>
        <p:txBody>
          <a:bodyPr>
            <a:normAutofit/>
          </a:bodyPr>
          <a:lstStyle>
            <a:lvl1pPr>
              <a:lnSpc>
                <a:spcPct val="90000"/>
              </a:lnSpc>
              <a:defRPr sz="2800">
                <a:solidFill>
                  <a:schemeClr val="tx1">
                    <a:lumMod val="75000"/>
                    <a:lumOff val="25000"/>
                  </a:schemeClr>
                </a:solidFill>
              </a:defRPr>
            </a:lvl1pPr>
            <a:lvl2pPr>
              <a:lnSpc>
                <a:spcPct val="90000"/>
              </a:lnSpc>
              <a:defRPr sz="2400">
                <a:solidFill>
                  <a:schemeClr val="tx1">
                    <a:lumMod val="75000"/>
                    <a:lumOff val="25000"/>
                  </a:schemeClr>
                </a:solidFill>
              </a:defRPr>
            </a:lvl2pPr>
            <a:lvl3pPr>
              <a:lnSpc>
                <a:spcPct val="90000"/>
              </a:lnSpc>
              <a:defRPr sz="2000">
                <a:solidFill>
                  <a:schemeClr val="tx1">
                    <a:lumMod val="75000"/>
                    <a:lumOff val="25000"/>
                  </a:schemeClr>
                </a:solidFill>
              </a:defRPr>
            </a:lvl3pPr>
            <a:lvl4pPr>
              <a:lnSpc>
                <a:spcPct val="90000"/>
              </a:lnSpc>
              <a:defRPr sz="1800">
                <a:solidFill>
                  <a:schemeClr val="tx1">
                    <a:lumMod val="75000"/>
                    <a:lumOff val="25000"/>
                  </a:schemeClr>
                </a:solidFill>
              </a:defRPr>
            </a:lvl4pPr>
            <a:lvl5pPr>
              <a:lnSpc>
                <a:spcPct val="90000"/>
              </a:lnSpc>
              <a:defRPr sz="1800">
                <a:solidFill>
                  <a:schemeClr val="tx1">
                    <a:lumMod val="75000"/>
                    <a:lumOff val="25000"/>
                  </a:schemeClr>
                </a:solidFill>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dirty="0"/>
              <a:t>单击此处编辑母版标题样式</a:t>
            </a:r>
            <a:endParaRPr lang="zh-CN" altLang="en-US" dirty="0"/>
          </a:p>
        </p:txBody>
      </p:sp>
      <p:sp>
        <p:nvSpPr>
          <p:cNvPr id="3" name="文本占位符 2"/>
          <p:cNvSpPr>
            <a:spLocks noGrp="1"/>
          </p:cNvSpPr>
          <p:nvPr>
            <p:ph type="body" idx="1"/>
          </p:nvPr>
        </p:nvSpPr>
        <p:spPr>
          <a:xfrm>
            <a:off x="839788" y="1744961"/>
            <a:ext cx="5157787" cy="823912"/>
          </a:xfrm>
        </p:spPr>
        <p:txBody>
          <a:bodyPr anchor="b">
            <a:norm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endParaRPr lang="zh-CN" altLang="en-US" dirty="0"/>
          </a:p>
        </p:txBody>
      </p:sp>
      <p:sp>
        <p:nvSpPr>
          <p:cNvPr id="4" name="内容占位符 3"/>
          <p:cNvSpPr>
            <a:spLocks noGrp="1"/>
          </p:cNvSpPr>
          <p:nvPr>
            <p:ph sz="half" idx="2"/>
          </p:nvPr>
        </p:nvSpPr>
        <p:spPr>
          <a:xfrm>
            <a:off x="839788" y="2615609"/>
            <a:ext cx="5157787" cy="3574054"/>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文本占位符 4"/>
          <p:cNvSpPr>
            <a:spLocks noGrp="1"/>
          </p:cNvSpPr>
          <p:nvPr>
            <p:ph type="body" sz="quarter" idx="3"/>
          </p:nvPr>
        </p:nvSpPr>
        <p:spPr>
          <a:xfrm>
            <a:off x="6172200" y="1744961"/>
            <a:ext cx="5183188" cy="823912"/>
          </a:xfrm>
        </p:spPr>
        <p:txBody>
          <a:bodyPr anchor="b">
            <a:norm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endParaRPr lang="zh-CN" altLang="en-US" dirty="0"/>
          </a:p>
        </p:txBody>
      </p:sp>
      <p:sp>
        <p:nvSpPr>
          <p:cNvPr id="6" name="内容占位符 5"/>
          <p:cNvSpPr>
            <a:spLocks noGrp="1"/>
          </p:cNvSpPr>
          <p:nvPr>
            <p:ph sz="quarter" idx="4"/>
          </p:nvPr>
        </p:nvSpPr>
        <p:spPr>
          <a:xfrm>
            <a:off x="6172200" y="2615609"/>
            <a:ext cx="5183188" cy="3574054"/>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7" name="日期占位符 6"/>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2766219"/>
            <a:ext cx="10515600" cy="1325563"/>
          </a:xfrm>
        </p:spPr>
        <p:txBody>
          <a:bodyPr>
            <a:normAutofit/>
          </a:bodyPr>
          <a:lstStyle>
            <a:lvl1pPr algn="ctr">
              <a:defRPr sz="4400" b="0">
                <a:effectLst/>
              </a:defRPr>
            </a:lvl1pPr>
          </a:lstStyle>
          <a:p>
            <a:r>
              <a:rPr lang="zh-CN" altLang="en-US" dirty="0"/>
              <a:t>单击此处编辑母版标题样式</a:t>
            </a:r>
            <a:endParaRPr lang="zh-CN" altLang="en-US" dirty="0"/>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646747" y="127000"/>
            <a:ext cx="4165200" cy="1600200"/>
          </a:xfrm>
        </p:spPr>
        <p:txBody>
          <a:bodyPr anchor="ctr" anchorCtr="0">
            <a:normAutofit/>
          </a:bodyPr>
          <a:lstStyle>
            <a:lvl1pPr>
              <a:defRPr sz="3200" b="0">
                <a:effectLst/>
              </a:defRPr>
            </a:lvl1pPr>
          </a:lstStyle>
          <a:p>
            <a:r>
              <a:rPr lang="zh-CN" altLang="en-US" dirty="0"/>
              <a:t>单击此处编辑标题</a:t>
            </a:r>
            <a:endParaRPr lang="zh-CN" altLang="en-US" dirty="0"/>
          </a:p>
        </p:txBody>
      </p:sp>
      <p:sp>
        <p:nvSpPr>
          <p:cNvPr id="3" name="图片占位符 2"/>
          <p:cNvSpPr>
            <a:spLocks noGrp="1" noChangeAspect="1"/>
          </p:cNvSpPr>
          <p:nvPr>
            <p:ph type="pic" idx="1"/>
          </p:nvPr>
        </p:nvSpPr>
        <p:spPr>
          <a:xfrm>
            <a:off x="5184000" y="766354"/>
            <a:ext cx="5817375" cy="50944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dirty="0"/>
          </a:p>
        </p:txBody>
      </p:sp>
      <p:sp>
        <p:nvSpPr>
          <p:cNvPr id="4" name="文本占位符 3"/>
          <p:cNvSpPr>
            <a:spLocks noGrp="1"/>
          </p:cNvSpPr>
          <p:nvPr>
            <p:ph type="body" sz="half" idx="2"/>
          </p:nvPr>
        </p:nvSpPr>
        <p:spPr>
          <a:xfrm>
            <a:off x="651827" y="2057400"/>
            <a:ext cx="4165200" cy="3811588"/>
          </a:xfrm>
        </p:spPr>
        <p:txBody>
          <a:bodyPr>
            <a:normAutofit/>
          </a:bodyPr>
          <a:lstStyle>
            <a:lvl1pPr marL="0" indent="0">
              <a:lnSpc>
                <a:spcPct val="150000"/>
              </a:lnSpc>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dirty="0"/>
              <a:t>单击此处编辑母版文本样式</a:t>
            </a:r>
            <a:endParaRPr lang="zh-CN" altLang="en-US" dirty="0"/>
          </a:p>
        </p:txBody>
      </p:sp>
      <p:sp>
        <p:nvSpPr>
          <p:cNvPr id="5" name="日期占位符 4"/>
          <p:cNvSpPr>
            <a:spLocks noGrp="1"/>
          </p:cNvSpPr>
          <p:nvPr>
            <p:ph type="dt" sz="half" idx="10"/>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nvPr>
        </p:nvSpPr>
        <p:spPr/>
        <p:txBody>
          <a:bodyPr/>
          <a:lstStyle/>
          <a:p>
            <a:endParaRPr lang="zh-CN" altLang="en-US" dirty="0"/>
          </a:p>
        </p:txBody>
      </p:sp>
      <p:sp>
        <p:nvSpPr>
          <p:cNvPr id="7" name="灯片编号占位符 6"/>
          <p:cNvSpPr>
            <a:spLocks noGrp="1"/>
          </p:cNvSpPr>
          <p:nvPr>
            <p:ph type="sldNum" sz="quarter" idx="12"/>
          </p:nvPr>
        </p:nvSpPr>
        <p:spPr/>
        <p:txBody>
          <a:bodyPr/>
          <a:lstStyle/>
          <a:p>
            <a:fld id="{FABC47A4-756D-490B-A52F-7D9E2C9FC05F}"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9824484" y="365125"/>
            <a:ext cx="1529316" cy="5811838"/>
          </a:xfrm>
        </p:spPr>
        <p:txBody>
          <a:bodyPr vert="eaVert">
            <a:normAutofit/>
          </a:bodyPr>
          <a:lstStyle>
            <a:lvl1pPr>
              <a:defRPr sz="4400"/>
            </a:lvl1pPr>
          </a:lstStyle>
          <a:p>
            <a:r>
              <a:rPr lang="zh-CN" altLang="en-US" dirty="0"/>
              <a:t>单击此处编辑母版标题样式</a:t>
            </a:r>
            <a:endParaRPr lang="zh-CN" altLang="en-US" dirty="0"/>
          </a:p>
        </p:txBody>
      </p:sp>
      <p:sp>
        <p:nvSpPr>
          <p:cNvPr id="3" name="竖排文字占位符 2"/>
          <p:cNvSpPr>
            <a:spLocks noGrp="1"/>
          </p:cNvSpPr>
          <p:nvPr>
            <p:ph type="body" orient="vert" idx="1"/>
          </p:nvPr>
        </p:nvSpPr>
        <p:spPr>
          <a:xfrm>
            <a:off x="838200" y="365125"/>
            <a:ext cx="8879958" cy="5811838"/>
          </a:xfrm>
        </p:spPr>
        <p:txBody>
          <a:bodyPr vert="eaVert"/>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nvPr>
        </p:nvSpPr>
        <p:spPr>
          <a:xfrm>
            <a:off x="838200" y="551543"/>
            <a:ext cx="10515600" cy="5558971"/>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封面样式3-首页">
    <p:spTree>
      <p:nvGrpSpPr>
        <p:cNvPr id="1" name=""/>
        <p:cNvGrpSpPr/>
        <p:nvPr/>
      </p:nvGrpSpPr>
      <p:grpSpPr>
        <a:xfrm>
          <a:off x="0" y="0"/>
          <a:ext cx="0" cy="0"/>
          <a:chOff x="0" y="0"/>
          <a:chExt cx="0" cy="0"/>
        </a:xfrm>
      </p:grpSpPr>
      <p:pic>
        <p:nvPicPr>
          <p:cNvPr id="6" name="图片 5"/>
          <p:cNvPicPr>
            <a:picLocks noChangeAspect="1"/>
          </p:cNvPicPr>
          <p:nvPr userDrawn="1"/>
        </p:nvPicPr>
        <p:blipFill rotWithShape="1">
          <a:blip r:embed="rId2" cstate="print"/>
          <a:srcRect l="128" r="23340"/>
          <a:stretch>
            <a:fillRect/>
          </a:stretch>
        </p:blipFill>
        <p:spPr>
          <a:xfrm>
            <a:off x="4303956" y="0"/>
            <a:ext cx="7888043" cy="6858000"/>
          </a:xfrm>
          <a:prstGeom prst="rect">
            <a:avLst/>
          </a:prstGeom>
        </p:spPr>
      </p:pic>
      <p:sp>
        <p:nvSpPr>
          <p:cNvPr id="7" name="矩形 6"/>
          <p:cNvSpPr/>
          <p:nvPr userDrawn="1"/>
        </p:nvSpPr>
        <p:spPr>
          <a:xfrm>
            <a:off x="-1" y="0"/>
            <a:ext cx="12192000" cy="6858000"/>
          </a:xfrm>
          <a:prstGeom prst="rect">
            <a:avLst/>
          </a:prstGeom>
          <a:gradFill>
            <a:gsLst>
              <a:gs pos="100000">
                <a:schemeClr val="accent1">
                  <a:lumMod val="100000"/>
                  <a:alpha val="0"/>
                </a:schemeClr>
              </a:gs>
              <a:gs pos="50000">
                <a:schemeClr val="accent1">
                  <a:lumMod val="100000"/>
                </a:schemeClr>
              </a:gs>
              <a:gs pos="0">
                <a:schemeClr val="accent1">
                  <a:lumMod val="100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pic>
        <p:nvPicPr>
          <p:cNvPr id="13" name="图片 12"/>
          <p:cNvPicPr>
            <a:picLocks noChangeAspect="1"/>
          </p:cNvPicPr>
          <p:nvPr userDrawn="1"/>
        </p:nvPicPr>
        <p:blipFill>
          <a:blip r:embed="rId3" cstate="print"/>
          <a:stretch>
            <a:fillRect/>
          </a:stretch>
        </p:blipFill>
        <p:spPr>
          <a:xfrm>
            <a:off x="540452" y="479393"/>
            <a:ext cx="2203058" cy="616640"/>
          </a:xfrm>
          <a:prstGeom prst="rect">
            <a:avLst/>
          </a:prstGeom>
        </p:spPr>
      </p:pic>
      <p:grpSp>
        <p:nvGrpSpPr>
          <p:cNvPr id="64" name="组合 63"/>
          <p:cNvGrpSpPr/>
          <p:nvPr userDrawn="1"/>
        </p:nvGrpSpPr>
        <p:grpSpPr>
          <a:xfrm>
            <a:off x="691959" y="5891503"/>
            <a:ext cx="4041392" cy="497055"/>
            <a:chOff x="671368" y="6061309"/>
            <a:chExt cx="2479573" cy="304965"/>
          </a:xfrm>
          <a:gradFill>
            <a:gsLst>
              <a:gs pos="0">
                <a:schemeClr val="accent1">
                  <a:lumMod val="5000"/>
                  <a:lumOff val="95000"/>
                  <a:alpha val="4000"/>
                </a:schemeClr>
              </a:gs>
              <a:gs pos="100000">
                <a:schemeClr val="bg1">
                  <a:alpha val="12000"/>
                </a:schemeClr>
              </a:gs>
            </a:gsLst>
            <a:lin ang="16200000" scaled="0"/>
          </a:gradFill>
        </p:grpSpPr>
        <p:grpSp>
          <p:nvGrpSpPr>
            <p:cNvPr id="65" name="组合 64"/>
            <p:cNvGrpSpPr/>
            <p:nvPr userDrawn="1"/>
          </p:nvGrpSpPr>
          <p:grpSpPr>
            <a:xfrm>
              <a:off x="2098445" y="6064781"/>
              <a:ext cx="1052496" cy="298683"/>
              <a:chOff x="2373567" y="1096524"/>
              <a:chExt cx="2578404" cy="731714"/>
            </a:xfrm>
            <a:grpFill/>
          </p:grpSpPr>
          <p:sp>
            <p:nvSpPr>
              <p:cNvPr id="80" name="Freeform 5"/>
              <p:cNvSpPr/>
              <p:nvPr/>
            </p:nvSpPr>
            <p:spPr bwMode="auto">
              <a:xfrm>
                <a:off x="3797881" y="1143043"/>
                <a:ext cx="576140" cy="649652"/>
              </a:xfrm>
              <a:custGeom>
                <a:avLst/>
                <a:gdLst>
                  <a:gd name="T0" fmla="*/ 41 w 125"/>
                  <a:gd name="T1" fmla="*/ 16 h 142"/>
                  <a:gd name="T2" fmla="*/ 49 w 125"/>
                  <a:gd name="T3" fmla="*/ 3 h 142"/>
                  <a:gd name="T4" fmla="*/ 62 w 125"/>
                  <a:gd name="T5" fmla="*/ 20 h 142"/>
                  <a:gd name="T6" fmla="*/ 64 w 125"/>
                  <a:gd name="T7" fmla="*/ 33 h 142"/>
                  <a:gd name="T8" fmla="*/ 50 w 125"/>
                  <a:gd name="T9" fmla="*/ 34 h 142"/>
                  <a:gd name="T10" fmla="*/ 58 w 125"/>
                  <a:gd name="T11" fmla="*/ 58 h 142"/>
                  <a:gd name="T12" fmla="*/ 75 w 125"/>
                  <a:gd name="T13" fmla="*/ 59 h 142"/>
                  <a:gd name="T14" fmla="*/ 71 w 125"/>
                  <a:gd name="T15" fmla="*/ 50 h 142"/>
                  <a:gd name="T16" fmla="*/ 81 w 125"/>
                  <a:gd name="T17" fmla="*/ 47 h 142"/>
                  <a:gd name="T18" fmla="*/ 65 w 125"/>
                  <a:gd name="T19" fmla="*/ 42 h 142"/>
                  <a:gd name="T20" fmla="*/ 63 w 125"/>
                  <a:gd name="T21" fmla="*/ 37 h 142"/>
                  <a:gd name="T22" fmla="*/ 85 w 125"/>
                  <a:gd name="T23" fmla="*/ 27 h 142"/>
                  <a:gd name="T24" fmla="*/ 93 w 125"/>
                  <a:gd name="T25" fmla="*/ 2 h 142"/>
                  <a:gd name="T26" fmla="*/ 99 w 125"/>
                  <a:gd name="T27" fmla="*/ 5 h 142"/>
                  <a:gd name="T28" fmla="*/ 111 w 125"/>
                  <a:gd name="T29" fmla="*/ 30 h 142"/>
                  <a:gd name="T30" fmla="*/ 102 w 125"/>
                  <a:gd name="T31" fmla="*/ 34 h 142"/>
                  <a:gd name="T32" fmla="*/ 95 w 125"/>
                  <a:gd name="T33" fmla="*/ 59 h 142"/>
                  <a:gd name="T34" fmla="*/ 123 w 125"/>
                  <a:gd name="T35" fmla="*/ 61 h 142"/>
                  <a:gd name="T36" fmla="*/ 110 w 125"/>
                  <a:gd name="T37" fmla="*/ 71 h 142"/>
                  <a:gd name="T38" fmla="*/ 104 w 125"/>
                  <a:gd name="T39" fmla="*/ 82 h 142"/>
                  <a:gd name="T40" fmla="*/ 112 w 125"/>
                  <a:gd name="T41" fmla="*/ 134 h 142"/>
                  <a:gd name="T42" fmla="*/ 102 w 125"/>
                  <a:gd name="T43" fmla="*/ 140 h 142"/>
                  <a:gd name="T44" fmla="*/ 89 w 125"/>
                  <a:gd name="T45" fmla="*/ 123 h 142"/>
                  <a:gd name="T46" fmla="*/ 101 w 125"/>
                  <a:gd name="T47" fmla="*/ 128 h 142"/>
                  <a:gd name="T48" fmla="*/ 101 w 125"/>
                  <a:gd name="T49" fmla="*/ 92 h 142"/>
                  <a:gd name="T50" fmla="*/ 97 w 125"/>
                  <a:gd name="T51" fmla="*/ 99 h 142"/>
                  <a:gd name="T52" fmla="*/ 90 w 125"/>
                  <a:gd name="T53" fmla="*/ 103 h 142"/>
                  <a:gd name="T54" fmla="*/ 86 w 125"/>
                  <a:gd name="T55" fmla="*/ 110 h 142"/>
                  <a:gd name="T56" fmla="*/ 81 w 125"/>
                  <a:gd name="T57" fmla="*/ 120 h 142"/>
                  <a:gd name="T58" fmla="*/ 88 w 125"/>
                  <a:gd name="T59" fmla="*/ 71 h 142"/>
                  <a:gd name="T60" fmla="*/ 60 w 125"/>
                  <a:gd name="T61" fmla="*/ 87 h 142"/>
                  <a:gd name="T62" fmla="*/ 53 w 125"/>
                  <a:gd name="T63" fmla="*/ 89 h 142"/>
                  <a:gd name="T64" fmla="*/ 51 w 125"/>
                  <a:gd name="T65" fmla="*/ 128 h 142"/>
                  <a:gd name="T66" fmla="*/ 43 w 125"/>
                  <a:gd name="T67" fmla="*/ 134 h 142"/>
                  <a:gd name="T68" fmla="*/ 39 w 125"/>
                  <a:gd name="T69" fmla="*/ 107 h 142"/>
                  <a:gd name="T70" fmla="*/ 33 w 125"/>
                  <a:gd name="T71" fmla="*/ 114 h 142"/>
                  <a:gd name="T72" fmla="*/ 17 w 125"/>
                  <a:gd name="T73" fmla="*/ 108 h 142"/>
                  <a:gd name="T74" fmla="*/ 5 w 125"/>
                  <a:gd name="T75" fmla="*/ 81 h 142"/>
                  <a:gd name="T76" fmla="*/ 34 w 125"/>
                  <a:gd name="T77" fmla="*/ 56 h 142"/>
                  <a:gd name="T78" fmla="*/ 38 w 125"/>
                  <a:gd name="T79" fmla="*/ 33 h 142"/>
                  <a:gd name="T80" fmla="*/ 22 w 125"/>
                  <a:gd name="T81" fmla="*/ 55 h 142"/>
                  <a:gd name="T82" fmla="*/ 14 w 125"/>
                  <a:gd name="T83" fmla="*/ 55 h 142"/>
                  <a:gd name="T84" fmla="*/ 11 w 125"/>
                  <a:gd name="T85" fmla="*/ 36 h 142"/>
                  <a:gd name="T86" fmla="*/ 32 w 125"/>
                  <a:gd name="T87" fmla="*/ 22 h 142"/>
                  <a:gd name="T88" fmla="*/ 28 w 125"/>
                  <a:gd name="T89" fmla="*/ 33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5" h="142">
                    <a:moveTo>
                      <a:pt x="28" y="33"/>
                    </a:moveTo>
                    <a:cubicBezTo>
                      <a:pt x="35" y="29"/>
                      <a:pt x="41" y="25"/>
                      <a:pt x="41" y="16"/>
                    </a:cubicBezTo>
                    <a:cubicBezTo>
                      <a:pt x="41" y="13"/>
                      <a:pt x="43" y="9"/>
                      <a:pt x="44" y="6"/>
                    </a:cubicBezTo>
                    <a:cubicBezTo>
                      <a:pt x="45" y="5"/>
                      <a:pt x="48" y="3"/>
                      <a:pt x="49" y="3"/>
                    </a:cubicBezTo>
                    <a:cubicBezTo>
                      <a:pt x="54" y="4"/>
                      <a:pt x="59" y="9"/>
                      <a:pt x="59" y="15"/>
                    </a:cubicBezTo>
                    <a:cubicBezTo>
                      <a:pt x="59" y="18"/>
                      <a:pt x="60" y="19"/>
                      <a:pt x="62" y="20"/>
                    </a:cubicBezTo>
                    <a:cubicBezTo>
                      <a:pt x="65" y="22"/>
                      <a:pt x="68" y="25"/>
                      <a:pt x="69" y="28"/>
                    </a:cubicBezTo>
                    <a:cubicBezTo>
                      <a:pt x="71" y="32"/>
                      <a:pt x="68" y="34"/>
                      <a:pt x="64" y="33"/>
                    </a:cubicBezTo>
                    <a:cubicBezTo>
                      <a:pt x="62" y="32"/>
                      <a:pt x="60" y="31"/>
                      <a:pt x="57" y="30"/>
                    </a:cubicBezTo>
                    <a:cubicBezTo>
                      <a:pt x="53" y="28"/>
                      <a:pt x="51" y="29"/>
                      <a:pt x="50" y="34"/>
                    </a:cubicBezTo>
                    <a:cubicBezTo>
                      <a:pt x="48" y="45"/>
                      <a:pt x="46" y="56"/>
                      <a:pt x="52" y="66"/>
                    </a:cubicBezTo>
                    <a:cubicBezTo>
                      <a:pt x="54" y="64"/>
                      <a:pt x="56" y="62"/>
                      <a:pt x="58" y="58"/>
                    </a:cubicBezTo>
                    <a:cubicBezTo>
                      <a:pt x="61" y="62"/>
                      <a:pt x="63" y="65"/>
                      <a:pt x="65" y="69"/>
                    </a:cubicBezTo>
                    <a:cubicBezTo>
                      <a:pt x="68" y="66"/>
                      <a:pt x="72" y="62"/>
                      <a:pt x="75" y="59"/>
                    </a:cubicBezTo>
                    <a:cubicBezTo>
                      <a:pt x="76" y="58"/>
                      <a:pt x="75" y="56"/>
                      <a:pt x="75" y="55"/>
                    </a:cubicBezTo>
                    <a:cubicBezTo>
                      <a:pt x="74" y="53"/>
                      <a:pt x="71" y="51"/>
                      <a:pt x="71" y="50"/>
                    </a:cubicBezTo>
                    <a:cubicBezTo>
                      <a:pt x="72" y="47"/>
                      <a:pt x="75" y="46"/>
                      <a:pt x="78" y="47"/>
                    </a:cubicBezTo>
                    <a:cubicBezTo>
                      <a:pt x="79" y="47"/>
                      <a:pt x="80" y="47"/>
                      <a:pt x="81" y="47"/>
                    </a:cubicBezTo>
                    <a:cubicBezTo>
                      <a:pt x="81" y="44"/>
                      <a:pt x="82" y="40"/>
                      <a:pt x="83" y="35"/>
                    </a:cubicBezTo>
                    <a:cubicBezTo>
                      <a:pt x="76" y="38"/>
                      <a:pt x="71" y="40"/>
                      <a:pt x="65" y="42"/>
                    </a:cubicBezTo>
                    <a:cubicBezTo>
                      <a:pt x="61" y="44"/>
                      <a:pt x="60" y="44"/>
                      <a:pt x="57" y="40"/>
                    </a:cubicBezTo>
                    <a:cubicBezTo>
                      <a:pt x="59" y="39"/>
                      <a:pt x="61" y="38"/>
                      <a:pt x="63" y="37"/>
                    </a:cubicBezTo>
                    <a:cubicBezTo>
                      <a:pt x="69" y="35"/>
                      <a:pt x="75" y="33"/>
                      <a:pt x="81" y="30"/>
                    </a:cubicBezTo>
                    <a:cubicBezTo>
                      <a:pt x="83" y="30"/>
                      <a:pt x="84" y="28"/>
                      <a:pt x="85" y="27"/>
                    </a:cubicBezTo>
                    <a:cubicBezTo>
                      <a:pt x="87" y="21"/>
                      <a:pt x="88" y="14"/>
                      <a:pt x="90" y="8"/>
                    </a:cubicBezTo>
                    <a:cubicBezTo>
                      <a:pt x="90" y="6"/>
                      <a:pt x="92" y="3"/>
                      <a:pt x="93" y="2"/>
                    </a:cubicBezTo>
                    <a:cubicBezTo>
                      <a:pt x="94" y="0"/>
                      <a:pt x="96" y="0"/>
                      <a:pt x="98" y="0"/>
                    </a:cubicBezTo>
                    <a:cubicBezTo>
                      <a:pt x="98" y="1"/>
                      <a:pt x="99" y="4"/>
                      <a:pt x="99" y="5"/>
                    </a:cubicBezTo>
                    <a:cubicBezTo>
                      <a:pt x="93" y="12"/>
                      <a:pt x="94" y="20"/>
                      <a:pt x="92" y="28"/>
                    </a:cubicBezTo>
                    <a:cubicBezTo>
                      <a:pt x="98" y="31"/>
                      <a:pt x="105" y="25"/>
                      <a:pt x="111" y="30"/>
                    </a:cubicBezTo>
                    <a:cubicBezTo>
                      <a:pt x="109" y="33"/>
                      <a:pt x="107" y="36"/>
                      <a:pt x="103" y="35"/>
                    </a:cubicBezTo>
                    <a:cubicBezTo>
                      <a:pt x="103" y="34"/>
                      <a:pt x="102" y="34"/>
                      <a:pt x="102" y="34"/>
                    </a:cubicBezTo>
                    <a:cubicBezTo>
                      <a:pt x="92" y="34"/>
                      <a:pt x="88" y="39"/>
                      <a:pt x="90" y="49"/>
                    </a:cubicBezTo>
                    <a:cubicBezTo>
                      <a:pt x="91" y="52"/>
                      <a:pt x="93" y="55"/>
                      <a:pt x="95" y="59"/>
                    </a:cubicBezTo>
                    <a:cubicBezTo>
                      <a:pt x="99" y="59"/>
                      <a:pt x="104" y="58"/>
                      <a:pt x="109" y="57"/>
                    </a:cubicBezTo>
                    <a:cubicBezTo>
                      <a:pt x="114" y="56"/>
                      <a:pt x="119" y="58"/>
                      <a:pt x="123" y="61"/>
                    </a:cubicBezTo>
                    <a:cubicBezTo>
                      <a:pt x="125" y="63"/>
                      <a:pt x="125" y="66"/>
                      <a:pt x="122" y="67"/>
                    </a:cubicBezTo>
                    <a:cubicBezTo>
                      <a:pt x="118" y="69"/>
                      <a:pt x="114" y="71"/>
                      <a:pt x="110" y="71"/>
                    </a:cubicBezTo>
                    <a:cubicBezTo>
                      <a:pt x="103" y="70"/>
                      <a:pt x="99" y="75"/>
                      <a:pt x="95" y="79"/>
                    </a:cubicBezTo>
                    <a:cubicBezTo>
                      <a:pt x="98" y="80"/>
                      <a:pt x="102" y="80"/>
                      <a:pt x="104" y="82"/>
                    </a:cubicBezTo>
                    <a:cubicBezTo>
                      <a:pt x="106" y="83"/>
                      <a:pt x="108" y="86"/>
                      <a:pt x="109" y="88"/>
                    </a:cubicBezTo>
                    <a:cubicBezTo>
                      <a:pt x="110" y="104"/>
                      <a:pt x="111" y="119"/>
                      <a:pt x="112" y="134"/>
                    </a:cubicBezTo>
                    <a:cubicBezTo>
                      <a:pt x="112" y="137"/>
                      <a:pt x="110" y="140"/>
                      <a:pt x="110" y="142"/>
                    </a:cubicBezTo>
                    <a:cubicBezTo>
                      <a:pt x="107" y="141"/>
                      <a:pt x="104" y="141"/>
                      <a:pt x="102" y="140"/>
                    </a:cubicBezTo>
                    <a:cubicBezTo>
                      <a:pt x="97" y="136"/>
                      <a:pt x="93" y="131"/>
                      <a:pt x="90" y="127"/>
                    </a:cubicBezTo>
                    <a:cubicBezTo>
                      <a:pt x="89" y="126"/>
                      <a:pt x="89" y="124"/>
                      <a:pt x="89" y="123"/>
                    </a:cubicBezTo>
                    <a:cubicBezTo>
                      <a:pt x="92" y="125"/>
                      <a:pt x="96" y="127"/>
                      <a:pt x="100" y="130"/>
                    </a:cubicBezTo>
                    <a:cubicBezTo>
                      <a:pt x="100" y="129"/>
                      <a:pt x="101" y="129"/>
                      <a:pt x="101" y="128"/>
                    </a:cubicBezTo>
                    <a:cubicBezTo>
                      <a:pt x="101" y="121"/>
                      <a:pt x="101" y="113"/>
                      <a:pt x="101" y="105"/>
                    </a:cubicBezTo>
                    <a:cubicBezTo>
                      <a:pt x="101" y="101"/>
                      <a:pt x="101" y="96"/>
                      <a:pt x="101" y="92"/>
                    </a:cubicBezTo>
                    <a:cubicBezTo>
                      <a:pt x="99" y="85"/>
                      <a:pt x="96" y="84"/>
                      <a:pt x="90" y="90"/>
                    </a:cubicBezTo>
                    <a:cubicBezTo>
                      <a:pt x="92" y="93"/>
                      <a:pt x="97" y="93"/>
                      <a:pt x="97" y="99"/>
                    </a:cubicBezTo>
                    <a:cubicBezTo>
                      <a:pt x="94" y="98"/>
                      <a:pt x="91" y="97"/>
                      <a:pt x="88" y="96"/>
                    </a:cubicBezTo>
                    <a:cubicBezTo>
                      <a:pt x="84" y="100"/>
                      <a:pt x="84" y="101"/>
                      <a:pt x="90" y="103"/>
                    </a:cubicBezTo>
                    <a:cubicBezTo>
                      <a:pt x="95" y="106"/>
                      <a:pt x="98" y="111"/>
                      <a:pt x="96" y="112"/>
                    </a:cubicBezTo>
                    <a:cubicBezTo>
                      <a:pt x="92" y="115"/>
                      <a:pt x="89" y="112"/>
                      <a:pt x="86" y="110"/>
                    </a:cubicBezTo>
                    <a:cubicBezTo>
                      <a:pt x="85" y="110"/>
                      <a:pt x="84" y="109"/>
                      <a:pt x="83" y="108"/>
                    </a:cubicBezTo>
                    <a:cubicBezTo>
                      <a:pt x="82" y="112"/>
                      <a:pt x="82" y="116"/>
                      <a:pt x="81" y="120"/>
                    </a:cubicBezTo>
                    <a:cubicBezTo>
                      <a:pt x="74" y="118"/>
                      <a:pt x="72" y="114"/>
                      <a:pt x="73" y="108"/>
                    </a:cubicBezTo>
                    <a:cubicBezTo>
                      <a:pt x="76" y="95"/>
                      <a:pt x="81" y="83"/>
                      <a:pt x="88" y="71"/>
                    </a:cubicBezTo>
                    <a:cubicBezTo>
                      <a:pt x="84" y="74"/>
                      <a:pt x="80" y="76"/>
                      <a:pt x="76" y="78"/>
                    </a:cubicBezTo>
                    <a:cubicBezTo>
                      <a:pt x="71" y="81"/>
                      <a:pt x="65" y="84"/>
                      <a:pt x="60" y="87"/>
                    </a:cubicBezTo>
                    <a:cubicBezTo>
                      <a:pt x="60" y="87"/>
                      <a:pt x="60" y="87"/>
                      <a:pt x="59" y="87"/>
                    </a:cubicBezTo>
                    <a:cubicBezTo>
                      <a:pt x="57" y="88"/>
                      <a:pt x="54" y="88"/>
                      <a:pt x="53" y="89"/>
                    </a:cubicBezTo>
                    <a:cubicBezTo>
                      <a:pt x="51" y="93"/>
                      <a:pt x="49" y="97"/>
                      <a:pt x="49" y="101"/>
                    </a:cubicBezTo>
                    <a:cubicBezTo>
                      <a:pt x="49" y="110"/>
                      <a:pt x="50" y="119"/>
                      <a:pt x="51" y="128"/>
                    </a:cubicBezTo>
                    <a:cubicBezTo>
                      <a:pt x="51" y="131"/>
                      <a:pt x="51" y="134"/>
                      <a:pt x="51" y="137"/>
                    </a:cubicBezTo>
                    <a:cubicBezTo>
                      <a:pt x="48" y="136"/>
                      <a:pt x="45" y="136"/>
                      <a:pt x="43" y="134"/>
                    </a:cubicBezTo>
                    <a:cubicBezTo>
                      <a:pt x="40" y="132"/>
                      <a:pt x="37" y="130"/>
                      <a:pt x="38" y="125"/>
                    </a:cubicBezTo>
                    <a:cubicBezTo>
                      <a:pt x="40" y="119"/>
                      <a:pt x="39" y="113"/>
                      <a:pt x="39" y="107"/>
                    </a:cubicBezTo>
                    <a:cubicBezTo>
                      <a:pt x="38" y="107"/>
                      <a:pt x="38" y="107"/>
                      <a:pt x="37" y="106"/>
                    </a:cubicBezTo>
                    <a:cubicBezTo>
                      <a:pt x="36" y="109"/>
                      <a:pt x="34" y="111"/>
                      <a:pt x="33" y="114"/>
                    </a:cubicBezTo>
                    <a:cubicBezTo>
                      <a:pt x="30" y="120"/>
                      <a:pt x="25" y="122"/>
                      <a:pt x="21" y="120"/>
                    </a:cubicBezTo>
                    <a:cubicBezTo>
                      <a:pt x="16" y="118"/>
                      <a:pt x="15" y="113"/>
                      <a:pt x="17" y="108"/>
                    </a:cubicBezTo>
                    <a:cubicBezTo>
                      <a:pt x="20" y="99"/>
                      <a:pt x="23" y="91"/>
                      <a:pt x="26" y="81"/>
                    </a:cubicBezTo>
                    <a:cubicBezTo>
                      <a:pt x="19" y="90"/>
                      <a:pt x="12" y="85"/>
                      <a:pt x="5" y="81"/>
                    </a:cubicBezTo>
                    <a:cubicBezTo>
                      <a:pt x="0" y="79"/>
                      <a:pt x="0" y="76"/>
                      <a:pt x="5" y="73"/>
                    </a:cubicBezTo>
                    <a:cubicBezTo>
                      <a:pt x="15" y="68"/>
                      <a:pt x="25" y="62"/>
                      <a:pt x="34" y="56"/>
                    </a:cubicBezTo>
                    <a:cubicBezTo>
                      <a:pt x="35" y="55"/>
                      <a:pt x="37" y="54"/>
                      <a:pt x="37" y="52"/>
                    </a:cubicBezTo>
                    <a:cubicBezTo>
                      <a:pt x="38" y="46"/>
                      <a:pt x="38" y="39"/>
                      <a:pt x="38" y="33"/>
                    </a:cubicBezTo>
                    <a:cubicBezTo>
                      <a:pt x="38" y="32"/>
                      <a:pt x="38" y="32"/>
                      <a:pt x="37" y="32"/>
                    </a:cubicBezTo>
                    <a:cubicBezTo>
                      <a:pt x="32" y="40"/>
                      <a:pt x="27" y="48"/>
                      <a:pt x="22" y="55"/>
                    </a:cubicBezTo>
                    <a:cubicBezTo>
                      <a:pt x="22" y="56"/>
                      <a:pt x="22" y="56"/>
                      <a:pt x="23" y="57"/>
                    </a:cubicBezTo>
                    <a:cubicBezTo>
                      <a:pt x="20" y="56"/>
                      <a:pt x="17" y="56"/>
                      <a:pt x="14" y="55"/>
                    </a:cubicBezTo>
                    <a:cubicBezTo>
                      <a:pt x="9" y="53"/>
                      <a:pt x="7" y="49"/>
                      <a:pt x="9" y="44"/>
                    </a:cubicBezTo>
                    <a:cubicBezTo>
                      <a:pt x="10" y="42"/>
                      <a:pt x="10" y="39"/>
                      <a:pt x="11" y="36"/>
                    </a:cubicBezTo>
                    <a:cubicBezTo>
                      <a:pt x="13" y="28"/>
                      <a:pt x="18" y="23"/>
                      <a:pt x="26" y="20"/>
                    </a:cubicBezTo>
                    <a:cubicBezTo>
                      <a:pt x="27" y="19"/>
                      <a:pt x="30" y="20"/>
                      <a:pt x="32" y="22"/>
                    </a:cubicBezTo>
                    <a:cubicBezTo>
                      <a:pt x="34" y="23"/>
                      <a:pt x="32" y="25"/>
                      <a:pt x="31" y="27"/>
                    </a:cubicBezTo>
                    <a:cubicBezTo>
                      <a:pt x="29" y="28"/>
                      <a:pt x="29" y="31"/>
                      <a:pt x="28" y="33"/>
                    </a:cubicBezTo>
                    <a:close/>
                  </a:path>
                </a:pathLst>
              </a:custGeom>
              <a:grpFill/>
              <a:ln>
                <a:noFill/>
              </a:ln>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charset="-122"/>
                  <a:cs typeface="+mn-cs"/>
                </a:endParaRPr>
              </a:p>
            </p:txBody>
          </p:sp>
          <p:sp>
            <p:nvSpPr>
              <p:cNvPr id="81" name="Freeform 6"/>
              <p:cNvSpPr/>
              <p:nvPr/>
            </p:nvSpPr>
            <p:spPr bwMode="auto">
              <a:xfrm>
                <a:off x="4620306" y="1240665"/>
                <a:ext cx="331665" cy="499206"/>
              </a:xfrm>
              <a:custGeom>
                <a:avLst/>
                <a:gdLst>
                  <a:gd name="T0" fmla="*/ 33 w 72"/>
                  <a:gd name="T1" fmla="*/ 76 h 109"/>
                  <a:gd name="T2" fmla="*/ 44 w 72"/>
                  <a:gd name="T3" fmla="*/ 73 h 109"/>
                  <a:gd name="T4" fmla="*/ 59 w 72"/>
                  <a:gd name="T5" fmla="*/ 71 h 109"/>
                  <a:gd name="T6" fmla="*/ 69 w 72"/>
                  <a:gd name="T7" fmla="*/ 92 h 109"/>
                  <a:gd name="T8" fmla="*/ 66 w 72"/>
                  <a:gd name="T9" fmla="*/ 94 h 109"/>
                  <a:gd name="T10" fmla="*/ 49 w 72"/>
                  <a:gd name="T11" fmla="*/ 96 h 109"/>
                  <a:gd name="T12" fmla="*/ 28 w 72"/>
                  <a:gd name="T13" fmla="*/ 106 h 109"/>
                  <a:gd name="T14" fmla="*/ 16 w 72"/>
                  <a:gd name="T15" fmla="*/ 106 h 109"/>
                  <a:gd name="T16" fmla="*/ 1 w 72"/>
                  <a:gd name="T17" fmla="*/ 80 h 109"/>
                  <a:gd name="T18" fmla="*/ 2 w 72"/>
                  <a:gd name="T19" fmla="*/ 74 h 109"/>
                  <a:gd name="T20" fmla="*/ 23 w 72"/>
                  <a:gd name="T21" fmla="*/ 31 h 109"/>
                  <a:gd name="T22" fmla="*/ 22 w 72"/>
                  <a:gd name="T23" fmla="*/ 26 h 109"/>
                  <a:gd name="T24" fmla="*/ 12 w 72"/>
                  <a:gd name="T25" fmla="*/ 16 h 109"/>
                  <a:gd name="T26" fmla="*/ 15 w 72"/>
                  <a:gd name="T27" fmla="*/ 10 h 109"/>
                  <a:gd name="T28" fmla="*/ 32 w 72"/>
                  <a:gd name="T29" fmla="*/ 5 h 109"/>
                  <a:gd name="T30" fmla="*/ 60 w 72"/>
                  <a:gd name="T31" fmla="*/ 18 h 109"/>
                  <a:gd name="T32" fmla="*/ 59 w 72"/>
                  <a:gd name="T33" fmla="*/ 26 h 109"/>
                  <a:gd name="T34" fmla="*/ 52 w 72"/>
                  <a:gd name="T35" fmla="*/ 36 h 109"/>
                  <a:gd name="T36" fmla="*/ 34 w 72"/>
                  <a:gd name="T37" fmla="*/ 72 h 109"/>
                  <a:gd name="T38" fmla="*/ 33 w 72"/>
                  <a:gd name="T39" fmla="*/ 7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2" h="109">
                    <a:moveTo>
                      <a:pt x="33" y="76"/>
                    </a:moveTo>
                    <a:cubicBezTo>
                      <a:pt x="37" y="74"/>
                      <a:pt x="40" y="73"/>
                      <a:pt x="44" y="73"/>
                    </a:cubicBezTo>
                    <a:cubicBezTo>
                      <a:pt x="49" y="72"/>
                      <a:pt x="54" y="71"/>
                      <a:pt x="59" y="71"/>
                    </a:cubicBezTo>
                    <a:cubicBezTo>
                      <a:pt x="66" y="72"/>
                      <a:pt x="72" y="85"/>
                      <a:pt x="69" y="92"/>
                    </a:cubicBezTo>
                    <a:cubicBezTo>
                      <a:pt x="68" y="93"/>
                      <a:pt x="67" y="94"/>
                      <a:pt x="66" y="94"/>
                    </a:cubicBezTo>
                    <a:cubicBezTo>
                      <a:pt x="60" y="95"/>
                      <a:pt x="54" y="94"/>
                      <a:pt x="49" y="96"/>
                    </a:cubicBezTo>
                    <a:cubicBezTo>
                      <a:pt x="42" y="99"/>
                      <a:pt x="35" y="102"/>
                      <a:pt x="28" y="106"/>
                    </a:cubicBezTo>
                    <a:cubicBezTo>
                      <a:pt x="24" y="108"/>
                      <a:pt x="21" y="109"/>
                      <a:pt x="16" y="106"/>
                    </a:cubicBezTo>
                    <a:cubicBezTo>
                      <a:pt x="7" y="100"/>
                      <a:pt x="3" y="90"/>
                      <a:pt x="1" y="80"/>
                    </a:cubicBezTo>
                    <a:cubicBezTo>
                      <a:pt x="0" y="78"/>
                      <a:pt x="1" y="76"/>
                      <a:pt x="2" y="74"/>
                    </a:cubicBezTo>
                    <a:cubicBezTo>
                      <a:pt x="9" y="60"/>
                      <a:pt x="16" y="45"/>
                      <a:pt x="23" y="31"/>
                    </a:cubicBezTo>
                    <a:cubicBezTo>
                      <a:pt x="23" y="30"/>
                      <a:pt x="23" y="28"/>
                      <a:pt x="22" y="26"/>
                    </a:cubicBezTo>
                    <a:cubicBezTo>
                      <a:pt x="19" y="23"/>
                      <a:pt x="15" y="20"/>
                      <a:pt x="12" y="16"/>
                    </a:cubicBezTo>
                    <a:cubicBezTo>
                      <a:pt x="10" y="13"/>
                      <a:pt x="11" y="11"/>
                      <a:pt x="15" y="10"/>
                    </a:cubicBezTo>
                    <a:cubicBezTo>
                      <a:pt x="21" y="9"/>
                      <a:pt x="26" y="7"/>
                      <a:pt x="32" y="5"/>
                    </a:cubicBezTo>
                    <a:cubicBezTo>
                      <a:pt x="44" y="0"/>
                      <a:pt x="57" y="6"/>
                      <a:pt x="60" y="18"/>
                    </a:cubicBezTo>
                    <a:cubicBezTo>
                      <a:pt x="61" y="21"/>
                      <a:pt x="60" y="24"/>
                      <a:pt x="59" y="26"/>
                    </a:cubicBezTo>
                    <a:cubicBezTo>
                      <a:pt x="57" y="29"/>
                      <a:pt x="54" y="33"/>
                      <a:pt x="52" y="36"/>
                    </a:cubicBezTo>
                    <a:cubicBezTo>
                      <a:pt x="46" y="48"/>
                      <a:pt x="40" y="60"/>
                      <a:pt x="34" y="72"/>
                    </a:cubicBezTo>
                    <a:cubicBezTo>
                      <a:pt x="34" y="72"/>
                      <a:pt x="34" y="74"/>
                      <a:pt x="33" y="76"/>
                    </a:cubicBezTo>
                    <a:close/>
                  </a:path>
                </a:pathLst>
              </a:custGeom>
              <a:grpFill/>
              <a:ln>
                <a:noFill/>
              </a:ln>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charset="-122"/>
                  <a:cs typeface="+mn-cs"/>
                </a:endParaRPr>
              </a:p>
            </p:txBody>
          </p:sp>
          <p:grpSp>
            <p:nvGrpSpPr>
              <p:cNvPr id="82" name="组合 81"/>
              <p:cNvGrpSpPr/>
              <p:nvPr/>
            </p:nvGrpSpPr>
            <p:grpSpPr>
              <a:xfrm>
                <a:off x="2373567" y="1096524"/>
                <a:ext cx="589817" cy="731714"/>
                <a:chOff x="5548313" y="2084388"/>
                <a:chExt cx="547688" cy="679451"/>
              </a:xfrm>
              <a:grpFill/>
            </p:grpSpPr>
            <p:sp>
              <p:nvSpPr>
                <p:cNvPr id="87" name="Freeform 7"/>
                <p:cNvSpPr/>
                <p:nvPr/>
              </p:nvSpPr>
              <p:spPr bwMode="auto">
                <a:xfrm>
                  <a:off x="5548313" y="2084388"/>
                  <a:ext cx="547688" cy="446088"/>
                </a:xfrm>
                <a:custGeom>
                  <a:avLst/>
                  <a:gdLst>
                    <a:gd name="T0" fmla="*/ 101 w 128"/>
                    <a:gd name="T1" fmla="*/ 58 h 105"/>
                    <a:gd name="T2" fmla="*/ 74 w 128"/>
                    <a:gd name="T3" fmla="*/ 56 h 105"/>
                    <a:gd name="T4" fmla="*/ 68 w 128"/>
                    <a:gd name="T5" fmla="*/ 57 h 105"/>
                    <a:gd name="T6" fmla="*/ 51 w 128"/>
                    <a:gd name="T7" fmla="*/ 59 h 105"/>
                    <a:gd name="T8" fmla="*/ 36 w 128"/>
                    <a:gd name="T9" fmla="*/ 65 h 105"/>
                    <a:gd name="T10" fmla="*/ 28 w 128"/>
                    <a:gd name="T11" fmla="*/ 73 h 105"/>
                    <a:gd name="T12" fmla="*/ 16 w 128"/>
                    <a:gd name="T13" fmla="*/ 102 h 105"/>
                    <a:gd name="T14" fmla="*/ 13 w 128"/>
                    <a:gd name="T15" fmla="*/ 104 h 105"/>
                    <a:gd name="T16" fmla="*/ 1 w 128"/>
                    <a:gd name="T17" fmla="*/ 98 h 105"/>
                    <a:gd name="T18" fmla="*/ 0 w 128"/>
                    <a:gd name="T19" fmla="*/ 93 h 105"/>
                    <a:gd name="T20" fmla="*/ 15 w 128"/>
                    <a:gd name="T21" fmla="*/ 60 h 105"/>
                    <a:gd name="T22" fmla="*/ 16 w 128"/>
                    <a:gd name="T23" fmla="*/ 58 h 105"/>
                    <a:gd name="T24" fmla="*/ 20 w 128"/>
                    <a:gd name="T25" fmla="*/ 52 h 105"/>
                    <a:gd name="T26" fmla="*/ 32 w 128"/>
                    <a:gd name="T27" fmla="*/ 54 h 105"/>
                    <a:gd name="T28" fmla="*/ 39 w 128"/>
                    <a:gd name="T29" fmla="*/ 55 h 105"/>
                    <a:gd name="T30" fmla="*/ 72 w 128"/>
                    <a:gd name="T31" fmla="*/ 21 h 105"/>
                    <a:gd name="T32" fmla="*/ 74 w 128"/>
                    <a:gd name="T33" fmla="*/ 16 h 105"/>
                    <a:gd name="T34" fmla="*/ 74 w 128"/>
                    <a:gd name="T35" fmla="*/ 11 h 105"/>
                    <a:gd name="T36" fmla="*/ 71 w 128"/>
                    <a:gd name="T37" fmla="*/ 11 h 105"/>
                    <a:gd name="T38" fmla="*/ 68 w 128"/>
                    <a:gd name="T39" fmla="*/ 15 h 105"/>
                    <a:gd name="T40" fmla="*/ 68 w 128"/>
                    <a:gd name="T41" fmla="*/ 21 h 105"/>
                    <a:gd name="T42" fmla="*/ 59 w 128"/>
                    <a:gd name="T43" fmla="*/ 29 h 105"/>
                    <a:gd name="T44" fmla="*/ 53 w 128"/>
                    <a:gd name="T45" fmla="*/ 27 h 105"/>
                    <a:gd name="T46" fmla="*/ 47 w 128"/>
                    <a:gd name="T47" fmla="*/ 24 h 105"/>
                    <a:gd name="T48" fmla="*/ 47 w 128"/>
                    <a:gd name="T49" fmla="*/ 32 h 105"/>
                    <a:gd name="T50" fmla="*/ 47 w 128"/>
                    <a:gd name="T51" fmla="*/ 34 h 105"/>
                    <a:gd name="T52" fmla="*/ 43 w 128"/>
                    <a:gd name="T53" fmla="*/ 45 h 105"/>
                    <a:gd name="T54" fmla="*/ 31 w 128"/>
                    <a:gd name="T55" fmla="*/ 39 h 105"/>
                    <a:gd name="T56" fmla="*/ 29 w 128"/>
                    <a:gd name="T57" fmla="*/ 23 h 105"/>
                    <a:gd name="T58" fmla="*/ 33 w 128"/>
                    <a:gd name="T59" fmla="*/ 14 h 105"/>
                    <a:gd name="T60" fmla="*/ 36 w 128"/>
                    <a:gd name="T61" fmla="*/ 9 h 105"/>
                    <a:gd name="T62" fmla="*/ 42 w 128"/>
                    <a:gd name="T63" fmla="*/ 13 h 105"/>
                    <a:gd name="T64" fmla="*/ 44 w 128"/>
                    <a:gd name="T65" fmla="*/ 16 h 105"/>
                    <a:gd name="T66" fmla="*/ 57 w 128"/>
                    <a:gd name="T67" fmla="*/ 14 h 105"/>
                    <a:gd name="T68" fmla="*/ 62 w 128"/>
                    <a:gd name="T69" fmla="*/ 11 h 105"/>
                    <a:gd name="T70" fmla="*/ 84 w 128"/>
                    <a:gd name="T71" fmla="*/ 0 h 105"/>
                    <a:gd name="T72" fmla="*/ 96 w 128"/>
                    <a:gd name="T73" fmla="*/ 7 h 105"/>
                    <a:gd name="T74" fmla="*/ 96 w 128"/>
                    <a:gd name="T75" fmla="*/ 20 h 105"/>
                    <a:gd name="T76" fmla="*/ 83 w 128"/>
                    <a:gd name="T77" fmla="*/ 43 h 105"/>
                    <a:gd name="T78" fmla="*/ 94 w 128"/>
                    <a:gd name="T79" fmla="*/ 44 h 105"/>
                    <a:gd name="T80" fmla="*/ 122 w 128"/>
                    <a:gd name="T81" fmla="*/ 59 h 105"/>
                    <a:gd name="T82" fmla="*/ 120 w 128"/>
                    <a:gd name="T83" fmla="*/ 73 h 105"/>
                    <a:gd name="T84" fmla="*/ 98 w 128"/>
                    <a:gd name="T85" fmla="*/ 73 h 105"/>
                    <a:gd name="T86" fmla="*/ 97 w 128"/>
                    <a:gd name="T87" fmla="*/ 66 h 105"/>
                    <a:gd name="T88" fmla="*/ 101 w 128"/>
                    <a:gd name="T89" fmla="*/ 58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8" h="105">
                      <a:moveTo>
                        <a:pt x="101" y="58"/>
                      </a:moveTo>
                      <a:cubicBezTo>
                        <a:pt x="94" y="52"/>
                        <a:pt x="81" y="52"/>
                        <a:pt x="74" y="56"/>
                      </a:cubicBezTo>
                      <a:cubicBezTo>
                        <a:pt x="73" y="57"/>
                        <a:pt x="70" y="58"/>
                        <a:pt x="68" y="57"/>
                      </a:cubicBezTo>
                      <a:cubicBezTo>
                        <a:pt x="62" y="56"/>
                        <a:pt x="57" y="57"/>
                        <a:pt x="51" y="59"/>
                      </a:cubicBezTo>
                      <a:cubicBezTo>
                        <a:pt x="46" y="61"/>
                        <a:pt x="41" y="63"/>
                        <a:pt x="36" y="65"/>
                      </a:cubicBezTo>
                      <a:cubicBezTo>
                        <a:pt x="32" y="67"/>
                        <a:pt x="29" y="69"/>
                        <a:pt x="28" y="73"/>
                      </a:cubicBezTo>
                      <a:cubicBezTo>
                        <a:pt x="24" y="82"/>
                        <a:pt x="20" y="92"/>
                        <a:pt x="16" y="102"/>
                      </a:cubicBezTo>
                      <a:cubicBezTo>
                        <a:pt x="16" y="103"/>
                        <a:pt x="14" y="105"/>
                        <a:pt x="13" y="104"/>
                      </a:cubicBezTo>
                      <a:cubicBezTo>
                        <a:pt x="9" y="103"/>
                        <a:pt x="5" y="100"/>
                        <a:pt x="1" y="98"/>
                      </a:cubicBezTo>
                      <a:cubicBezTo>
                        <a:pt x="0" y="97"/>
                        <a:pt x="0" y="95"/>
                        <a:pt x="0" y="93"/>
                      </a:cubicBezTo>
                      <a:cubicBezTo>
                        <a:pt x="5" y="82"/>
                        <a:pt x="10" y="71"/>
                        <a:pt x="15" y="60"/>
                      </a:cubicBezTo>
                      <a:cubicBezTo>
                        <a:pt x="15" y="59"/>
                        <a:pt x="16" y="59"/>
                        <a:pt x="16" y="58"/>
                      </a:cubicBezTo>
                      <a:cubicBezTo>
                        <a:pt x="18" y="56"/>
                        <a:pt x="19" y="52"/>
                        <a:pt x="20" y="52"/>
                      </a:cubicBezTo>
                      <a:cubicBezTo>
                        <a:pt x="24" y="52"/>
                        <a:pt x="29" y="52"/>
                        <a:pt x="32" y="54"/>
                      </a:cubicBezTo>
                      <a:cubicBezTo>
                        <a:pt x="35" y="55"/>
                        <a:pt x="36" y="56"/>
                        <a:pt x="39" y="55"/>
                      </a:cubicBezTo>
                      <a:cubicBezTo>
                        <a:pt x="57" y="50"/>
                        <a:pt x="66" y="37"/>
                        <a:pt x="72" y="21"/>
                      </a:cubicBezTo>
                      <a:cubicBezTo>
                        <a:pt x="72" y="20"/>
                        <a:pt x="73" y="18"/>
                        <a:pt x="74" y="16"/>
                      </a:cubicBezTo>
                      <a:cubicBezTo>
                        <a:pt x="74" y="14"/>
                        <a:pt x="74" y="13"/>
                        <a:pt x="74" y="11"/>
                      </a:cubicBezTo>
                      <a:cubicBezTo>
                        <a:pt x="74" y="11"/>
                        <a:pt x="72" y="10"/>
                        <a:pt x="71" y="11"/>
                      </a:cubicBezTo>
                      <a:cubicBezTo>
                        <a:pt x="70" y="12"/>
                        <a:pt x="68" y="13"/>
                        <a:pt x="68" y="15"/>
                      </a:cubicBezTo>
                      <a:cubicBezTo>
                        <a:pt x="67" y="17"/>
                        <a:pt x="68" y="19"/>
                        <a:pt x="68" y="21"/>
                      </a:cubicBezTo>
                      <a:cubicBezTo>
                        <a:pt x="69" y="28"/>
                        <a:pt x="68" y="30"/>
                        <a:pt x="59" y="29"/>
                      </a:cubicBezTo>
                      <a:cubicBezTo>
                        <a:pt x="57" y="29"/>
                        <a:pt x="55" y="28"/>
                        <a:pt x="53" y="27"/>
                      </a:cubicBezTo>
                      <a:cubicBezTo>
                        <a:pt x="51" y="26"/>
                        <a:pt x="49" y="25"/>
                        <a:pt x="47" y="24"/>
                      </a:cubicBezTo>
                      <a:cubicBezTo>
                        <a:pt x="47" y="27"/>
                        <a:pt x="47" y="29"/>
                        <a:pt x="47" y="32"/>
                      </a:cubicBezTo>
                      <a:cubicBezTo>
                        <a:pt x="47" y="33"/>
                        <a:pt x="47" y="33"/>
                        <a:pt x="47" y="34"/>
                      </a:cubicBezTo>
                      <a:cubicBezTo>
                        <a:pt x="47" y="38"/>
                        <a:pt x="48" y="43"/>
                        <a:pt x="43" y="45"/>
                      </a:cubicBezTo>
                      <a:cubicBezTo>
                        <a:pt x="39" y="46"/>
                        <a:pt x="34" y="44"/>
                        <a:pt x="31" y="39"/>
                      </a:cubicBezTo>
                      <a:cubicBezTo>
                        <a:pt x="28" y="34"/>
                        <a:pt x="25" y="29"/>
                        <a:pt x="29" y="23"/>
                      </a:cubicBezTo>
                      <a:cubicBezTo>
                        <a:pt x="31" y="20"/>
                        <a:pt x="31" y="17"/>
                        <a:pt x="33" y="14"/>
                      </a:cubicBezTo>
                      <a:cubicBezTo>
                        <a:pt x="34" y="12"/>
                        <a:pt x="35" y="9"/>
                        <a:pt x="36" y="9"/>
                      </a:cubicBezTo>
                      <a:cubicBezTo>
                        <a:pt x="38" y="10"/>
                        <a:pt x="40" y="11"/>
                        <a:pt x="42" y="13"/>
                      </a:cubicBezTo>
                      <a:cubicBezTo>
                        <a:pt x="42" y="13"/>
                        <a:pt x="43" y="15"/>
                        <a:pt x="44" y="16"/>
                      </a:cubicBezTo>
                      <a:cubicBezTo>
                        <a:pt x="48" y="13"/>
                        <a:pt x="52" y="11"/>
                        <a:pt x="57" y="14"/>
                      </a:cubicBezTo>
                      <a:cubicBezTo>
                        <a:pt x="58" y="15"/>
                        <a:pt x="61" y="13"/>
                        <a:pt x="62" y="11"/>
                      </a:cubicBezTo>
                      <a:cubicBezTo>
                        <a:pt x="69" y="5"/>
                        <a:pt x="75" y="0"/>
                        <a:pt x="84" y="0"/>
                      </a:cubicBezTo>
                      <a:cubicBezTo>
                        <a:pt x="89" y="0"/>
                        <a:pt x="93" y="2"/>
                        <a:pt x="96" y="7"/>
                      </a:cubicBezTo>
                      <a:cubicBezTo>
                        <a:pt x="99" y="11"/>
                        <a:pt x="98" y="15"/>
                        <a:pt x="96" y="20"/>
                      </a:cubicBezTo>
                      <a:cubicBezTo>
                        <a:pt x="91" y="27"/>
                        <a:pt x="87" y="35"/>
                        <a:pt x="83" y="43"/>
                      </a:cubicBezTo>
                      <a:cubicBezTo>
                        <a:pt x="88" y="43"/>
                        <a:pt x="91" y="44"/>
                        <a:pt x="94" y="44"/>
                      </a:cubicBezTo>
                      <a:cubicBezTo>
                        <a:pt x="105" y="46"/>
                        <a:pt x="115" y="50"/>
                        <a:pt x="122" y="59"/>
                      </a:cubicBezTo>
                      <a:cubicBezTo>
                        <a:pt x="128" y="65"/>
                        <a:pt x="127" y="68"/>
                        <a:pt x="120" y="73"/>
                      </a:cubicBezTo>
                      <a:cubicBezTo>
                        <a:pt x="113" y="77"/>
                        <a:pt x="105" y="77"/>
                        <a:pt x="98" y="73"/>
                      </a:cubicBezTo>
                      <a:cubicBezTo>
                        <a:pt x="95" y="71"/>
                        <a:pt x="95" y="69"/>
                        <a:pt x="97" y="66"/>
                      </a:cubicBezTo>
                      <a:cubicBezTo>
                        <a:pt x="98" y="64"/>
                        <a:pt x="100" y="61"/>
                        <a:pt x="101"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charset="-122"/>
                    <a:cs typeface="+mn-cs"/>
                  </a:endParaRPr>
                </a:p>
              </p:txBody>
            </p:sp>
            <p:sp>
              <p:nvSpPr>
                <p:cNvPr id="88" name="Freeform 8"/>
                <p:cNvSpPr/>
                <p:nvPr/>
              </p:nvSpPr>
              <p:spPr bwMode="auto">
                <a:xfrm>
                  <a:off x="5664200" y="2355851"/>
                  <a:ext cx="341313" cy="407988"/>
                </a:xfrm>
                <a:custGeom>
                  <a:avLst/>
                  <a:gdLst>
                    <a:gd name="T0" fmla="*/ 46 w 80"/>
                    <a:gd name="T1" fmla="*/ 29 h 96"/>
                    <a:gd name="T2" fmla="*/ 65 w 80"/>
                    <a:gd name="T3" fmla="*/ 29 h 96"/>
                    <a:gd name="T4" fmla="*/ 79 w 80"/>
                    <a:gd name="T5" fmla="*/ 41 h 96"/>
                    <a:gd name="T6" fmla="*/ 74 w 80"/>
                    <a:gd name="T7" fmla="*/ 43 h 96"/>
                    <a:gd name="T8" fmla="*/ 60 w 80"/>
                    <a:gd name="T9" fmla="*/ 43 h 96"/>
                    <a:gd name="T10" fmla="*/ 52 w 80"/>
                    <a:gd name="T11" fmla="*/ 50 h 96"/>
                    <a:gd name="T12" fmla="*/ 49 w 80"/>
                    <a:gd name="T13" fmla="*/ 87 h 96"/>
                    <a:gd name="T14" fmla="*/ 37 w 80"/>
                    <a:gd name="T15" fmla="*/ 95 h 96"/>
                    <a:gd name="T16" fmla="*/ 21 w 80"/>
                    <a:gd name="T17" fmla="*/ 68 h 96"/>
                    <a:gd name="T18" fmla="*/ 22 w 80"/>
                    <a:gd name="T19" fmla="*/ 62 h 96"/>
                    <a:gd name="T20" fmla="*/ 30 w 80"/>
                    <a:gd name="T21" fmla="*/ 72 h 96"/>
                    <a:gd name="T22" fmla="*/ 40 w 80"/>
                    <a:gd name="T23" fmla="*/ 70 h 96"/>
                    <a:gd name="T24" fmla="*/ 43 w 80"/>
                    <a:gd name="T25" fmla="*/ 46 h 96"/>
                    <a:gd name="T26" fmla="*/ 24 w 80"/>
                    <a:gd name="T27" fmla="*/ 52 h 96"/>
                    <a:gd name="T28" fmla="*/ 19 w 80"/>
                    <a:gd name="T29" fmla="*/ 54 h 96"/>
                    <a:gd name="T30" fmla="*/ 6 w 80"/>
                    <a:gd name="T31" fmla="*/ 54 h 96"/>
                    <a:gd name="T32" fmla="*/ 2 w 80"/>
                    <a:gd name="T33" fmla="*/ 40 h 96"/>
                    <a:gd name="T34" fmla="*/ 6 w 80"/>
                    <a:gd name="T35" fmla="*/ 37 h 96"/>
                    <a:gd name="T36" fmla="*/ 28 w 80"/>
                    <a:gd name="T37" fmla="*/ 33 h 96"/>
                    <a:gd name="T38" fmla="*/ 33 w 80"/>
                    <a:gd name="T39" fmla="*/ 32 h 96"/>
                    <a:gd name="T40" fmla="*/ 36 w 80"/>
                    <a:gd name="T41" fmla="*/ 22 h 96"/>
                    <a:gd name="T42" fmla="*/ 46 w 80"/>
                    <a:gd name="T43" fmla="*/ 12 h 96"/>
                    <a:gd name="T44" fmla="*/ 45 w 80"/>
                    <a:gd name="T45" fmla="*/ 10 h 96"/>
                    <a:gd name="T46" fmla="*/ 26 w 80"/>
                    <a:gd name="T47" fmla="*/ 17 h 96"/>
                    <a:gd name="T48" fmla="*/ 15 w 80"/>
                    <a:gd name="T49" fmla="*/ 24 h 96"/>
                    <a:gd name="T50" fmla="*/ 5 w 80"/>
                    <a:gd name="T51" fmla="*/ 22 h 96"/>
                    <a:gd name="T52" fmla="*/ 1 w 80"/>
                    <a:gd name="T53" fmla="*/ 17 h 96"/>
                    <a:gd name="T54" fmla="*/ 36 w 80"/>
                    <a:gd name="T55" fmla="*/ 2 h 96"/>
                    <a:gd name="T56" fmla="*/ 55 w 80"/>
                    <a:gd name="T57" fmla="*/ 0 h 96"/>
                    <a:gd name="T58" fmla="*/ 61 w 80"/>
                    <a:gd name="T59" fmla="*/ 6 h 96"/>
                    <a:gd name="T60" fmla="*/ 59 w 80"/>
                    <a:gd name="T61" fmla="*/ 13 h 96"/>
                    <a:gd name="T62" fmla="*/ 46 w 80"/>
                    <a:gd name="T63" fmla="*/ 29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0" h="96">
                      <a:moveTo>
                        <a:pt x="46" y="29"/>
                      </a:moveTo>
                      <a:cubicBezTo>
                        <a:pt x="53" y="30"/>
                        <a:pt x="59" y="31"/>
                        <a:pt x="65" y="29"/>
                      </a:cubicBezTo>
                      <a:cubicBezTo>
                        <a:pt x="71" y="27"/>
                        <a:pt x="80" y="34"/>
                        <a:pt x="79" y="41"/>
                      </a:cubicBezTo>
                      <a:cubicBezTo>
                        <a:pt x="79" y="42"/>
                        <a:pt x="76" y="43"/>
                        <a:pt x="74" y="43"/>
                      </a:cubicBezTo>
                      <a:cubicBezTo>
                        <a:pt x="70" y="43"/>
                        <a:pt x="65" y="43"/>
                        <a:pt x="60" y="43"/>
                      </a:cubicBezTo>
                      <a:cubicBezTo>
                        <a:pt x="53" y="42"/>
                        <a:pt x="52" y="44"/>
                        <a:pt x="52" y="50"/>
                      </a:cubicBezTo>
                      <a:cubicBezTo>
                        <a:pt x="51" y="62"/>
                        <a:pt x="51" y="75"/>
                        <a:pt x="49" y="87"/>
                      </a:cubicBezTo>
                      <a:cubicBezTo>
                        <a:pt x="48" y="95"/>
                        <a:pt x="45" y="96"/>
                        <a:pt x="37" y="95"/>
                      </a:cubicBezTo>
                      <a:cubicBezTo>
                        <a:pt x="25" y="92"/>
                        <a:pt x="15" y="82"/>
                        <a:pt x="21" y="68"/>
                      </a:cubicBezTo>
                      <a:cubicBezTo>
                        <a:pt x="21" y="66"/>
                        <a:pt x="21" y="64"/>
                        <a:pt x="22" y="62"/>
                      </a:cubicBezTo>
                      <a:cubicBezTo>
                        <a:pt x="24" y="65"/>
                        <a:pt x="27" y="69"/>
                        <a:pt x="30" y="72"/>
                      </a:cubicBezTo>
                      <a:cubicBezTo>
                        <a:pt x="33" y="76"/>
                        <a:pt x="39" y="75"/>
                        <a:pt x="40" y="70"/>
                      </a:cubicBezTo>
                      <a:cubicBezTo>
                        <a:pt x="41" y="62"/>
                        <a:pt x="42" y="54"/>
                        <a:pt x="43" y="46"/>
                      </a:cubicBezTo>
                      <a:cubicBezTo>
                        <a:pt x="35" y="45"/>
                        <a:pt x="30" y="49"/>
                        <a:pt x="24" y="52"/>
                      </a:cubicBezTo>
                      <a:cubicBezTo>
                        <a:pt x="22" y="52"/>
                        <a:pt x="21" y="54"/>
                        <a:pt x="19" y="54"/>
                      </a:cubicBezTo>
                      <a:cubicBezTo>
                        <a:pt x="14" y="58"/>
                        <a:pt x="11" y="57"/>
                        <a:pt x="6" y="54"/>
                      </a:cubicBezTo>
                      <a:cubicBezTo>
                        <a:pt x="3" y="51"/>
                        <a:pt x="0" y="44"/>
                        <a:pt x="2" y="40"/>
                      </a:cubicBezTo>
                      <a:cubicBezTo>
                        <a:pt x="2" y="39"/>
                        <a:pt x="5" y="37"/>
                        <a:pt x="6" y="37"/>
                      </a:cubicBezTo>
                      <a:cubicBezTo>
                        <a:pt x="14" y="39"/>
                        <a:pt x="20" y="35"/>
                        <a:pt x="28" y="33"/>
                      </a:cubicBezTo>
                      <a:cubicBezTo>
                        <a:pt x="29" y="33"/>
                        <a:pt x="31" y="32"/>
                        <a:pt x="33" y="32"/>
                      </a:cubicBezTo>
                      <a:cubicBezTo>
                        <a:pt x="31" y="27"/>
                        <a:pt x="31" y="24"/>
                        <a:pt x="36" y="22"/>
                      </a:cubicBezTo>
                      <a:cubicBezTo>
                        <a:pt x="39" y="19"/>
                        <a:pt x="42" y="15"/>
                        <a:pt x="46" y="12"/>
                      </a:cubicBezTo>
                      <a:cubicBezTo>
                        <a:pt x="45" y="11"/>
                        <a:pt x="45" y="11"/>
                        <a:pt x="45" y="10"/>
                      </a:cubicBezTo>
                      <a:cubicBezTo>
                        <a:pt x="38" y="13"/>
                        <a:pt x="32" y="15"/>
                        <a:pt x="26" y="17"/>
                      </a:cubicBezTo>
                      <a:cubicBezTo>
                        <a:pt x="22" y="19"/>
                        <a:pt x="18" y="22"/>
                        <a:pt x="15" y="24"/>
                      </a:cubicBezTo>
                      <a:cubicBezTo>
                        <a:pt x="11" y="26"/>
                        <a:pt x="7" y="27"/>
                        <a:pt x="5" y="22"/>
                      </a:cubicBezTo>
                      <a:cubicBezTo>
                        <a:pt x="4" y="20"/>
                        <a:pt x="3" y="19"/>
                        <a:pt x="1" y="17"/>
                      </a:cubicBezTo>
                      <a:cubicBezTo>
                        <a:pt x="13" y="12"/>
                        <a:pt x="25" y="6"/>
                        <a:pt x="36" y="2"/>
                      </a:cubicBezTo>
                      <a:cubicBezTo>
                        <a:pt x="42" y="0"/>
                        <a:pt x="49" y="0"/>
                        <a:pt x="55" y="0"/>
                      </a:cubicBezTo>
                      <a:cubicBezTo>
                        <a:pt x="57" y="0"/>
                        <a:pt x="60" y="4"/>
                        <a:pt x="61" y="6"/>
                      </a:cubicBezTo>
                      <a:cubicBezTo>
                        <a:pt x="62" y="8"/>
                        <a:pt x="61" y="11"/>
                        <a:pt x="59" y="13"/>
                      </a:cubicBezTo>
                      <a:cubicBezTo>
                        <a:pt x="55" y="18"/>
                        <a:pt x="51" y="23"/>
                        <a:pt x="46"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charset="-122"/>
                    <a:cs typeface="+mn-cs"/>
                  </a:endParaRPr>
                </a:p>
              </p:txBody>
            </p:sp>
          </p:grpSp>
          <p:grpSp>
            <p:nvGrpSpPr>
              <p:cNvPr id="83" name="组合 82"/>
              <p:cNvGrpSpPr/>
              <p:nvPr/>
            </p:nvGrpSpPr>
            <p:grpSpPr>
              <a:xfrm>
                <a:off x="3194779" y="1296598"/>
                <a:ext cx="356817" cy="382445"/>
                <a:chOff x="3792874" y="3156423"/>
                <a:chExt cx="331330" cy="355128"/>
              </a:xfrm>
              <a:grpFill/>
            </p:grpSpPr>
            <p:sp>
              <p:nvSpPr>
                <p:cNvPr id="84" name="Freeform 15"/>
                <p:cNvSpPr/>
                <p:nvPr/>
              </p:nvSpPr>
              <p:spPr bwMode="auto">
                <a:xfrm>
                  <a:off x="3792874" y="3235325"/>
                  <a:ext cx="152877" cy="246063"/>
                </a:xfrm>
                <a:custGeom>
                  <a:avLst/>
                  <a:gdLst>
                    <a:gd name="T0" fmla="*/ 16 w 39"/>
                    <a:gd name="T1" fmla="*/ 29 h 58"/>
                    <a:gd name="T2" fmla="*/ 27 w 39"/>
                    <a:gd name="T3" fmla="*/ 7 h 58"/>
                    <a:gd name="T4" fmla="*/ 31 w 39"/>
                    <a:gd name="T5" fmla="*/ 1 h 58"/>
                    <a:gd name="T6" fmla="*/ 34 w 39"/>
                    <a:gd name="T7" fmla="*/ 6 h 58"/>
                    <a:gd name="T8" fmla="*/ 35 w 39"/>
                    <a:gd name="T9" fmla="*/ 26 h 58"/>
                    <a:gd name="T10" fmla="*/ 20 w 39"/>
                    <a:gd name="T11" fmla="*/ 52 h 58"/>
                    <a:gd name="T12" fmla="*/ 9 w 39"/>
                    <a:gd name="T13" fmla="*/ 57 h 58"/>
                    <a:gd name="T14" fmla="*/ 1 w 39"/>
                    <a:gd name="T15" fmla="*/ 43 h 58"/>
                    <a:gd name="T16" fmla="*/ 4 w 39"/>
                    <a:gd name="T17" fmla="*/ 6 h 58"/>
                    <a:gd name="T18" fmla="*/ 8 w 39"/>
                    <a:gd name="T19" fmla="*/ 0 h 58"/>
                    <a:gd name="T20" fmla="*/ 15 w 39"/>
                    <a:gd name="T21" fmla="*/ 6 h 58"/>
                    <a:gd name="T22" fmla="*/ 14 w 39"/>
                    <a:gd name="T23" fmla="*/ 20 h 58"/>
                    <a:gd name="T24" fmla="*/ 14 w 39"/>
                    <a:gd name="T25" fmla="*/ 28 h 58"/>
                    <a:gd name="T26" fmla="*/ 16 w 39"/>
                    <a:gd name="T27" fmla="*/ 29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9" h="58">
                      <a:moveTo>
                        <a:pt x="16" y="29"/>
                      </a:moveTo>
                      <a:cubicBezTo>
                        <a:pt x="19" y="21"/>
                        <a:pt x="23" y="14"/>
                        <a:pt x="27" y="7"/>
                      </a:cubicBezTo>
                      <a:cubicBezTo>
                        <a:pt x="28" y="5"/>
                        <a:pt x="29" y="3"/>
                        <a:pt x="31" y="1"/>
                      </a:cubicBezTo>
                      <a:cubicBezTo>
                        <a:pt x="32" y="3"/>
                        <a:pt x="33" y="4"/>
                        <a:pt x="34" y="6"/>
                      </a:cubicBezTo>
                      <a:cubicBezTo>
                        <a:pt x="37" y="12"/>
                        <a:pt x="39" y="19"/>
                        <a:pt x="35" y="26"/>
                      </a:cubicBezTo>
                      <a:cubicBezTo>
                        <a:pt x="30" y="34"/>
                        <a:pt x="25" y="43"/>
                        <a:pt x="20" y="52"/>
                      </a:cubicBezTo>
                      <a:cubicBezTo>
                        <a:pt x="18" y="56"/>
                        <a:pt x="12" y="58"/>
                        <a:pt x="9" y="57"/>
                      </a:cubicBezTo>
                      <a:cubicBezTo>
                        <a:pt x="2" y="54"/>
                        <a:pt x="0" y="50"/>
                        <a:pt x="1" y="43"/>
                      </a:cubicBezTo>
                      <a:cubicBezTo>
                        <a:pt x="2" y="31"/>
                        <a:pt x="3" y="18"/>
                        <a:pt x="4" y="6"/>
                      </a:cubicBezTo>
                      <a:cubicBezTo>
                        <a:pt x="4" y="4"/>
                        <a:pt x="4" y="0"/>
                        <a:pt x="8" y="0"/>
                      </a:cubicBezTo>
                      <a:cubicBezTo>
                        <a:pt x="11" y="0"/>
                        <a:pt x="15" y="1"/>
                        <a:pt x="15" y="6"/>
                      </a:cubicBezTo>
                      <a:cubicBezTo>
                        <a:pt x="15" y="10"/>
                        <a:pt x="14" y="15"/>
                        <a:pt x="14" y="20"/>
                      </a:cubicBezTo>
                      <a:cubicBezTo>
                        <a:pt x="14" y="23"/>
                        <a:pt x="14" y="25"/>
                        <a:pt x="14" y="28"/>
                      </a:cubicBezTo>
                      <a:cubicBezTo>
                        <a:pt x="14" y="28"/>
                        <a:pt x="15" y="28"/>
                        <a:pt x="16"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charset="-122"/>
                    <a:cs typeface="+mn-cs"/>
                  </a:endParaRPr>
                </a:p>
              </p:txBody>
            </p:sp>
            <p:sp>
              <p:nvSpPr>
                <p:cNvPr id="85" name="Freeform 16"/>
                <p:cNvSpPr/>
                <p:nvPr/>
              </p:nvSpPr>
              <p:spPr bwMode="auto">
                <a:xfrm>
                  <a:off x="3957518" y="3164747"/>
                  <a:ext cx="166686" cy="346804"/>
                </a:xfrm>
                <a:custGeom>
                  <a:avLst/>
                  <a:gdLst>
                    <a:gd name="T0" fmla="*/ 9 w 47"/>
                    <a:gd name="T1" fmla="*/ 73 h 88"/>
                    <a:gd name="T2" fmla="*/ 3 w 47"/>
                    <a:gd name="T3" fmla="*/ 67 h 88"/>
                    <a:gd name="T4" fmla="*/ 3 w 47"/>
                    <a:gd name="T5" fmla="*/ 57 h 88"/>
                    <a:gd name="T6" fmla="*/ 20 w 47"/>
                    <a:gd name="T7" fmla="*/ 38 h 88"/>
                    <a:gd name="T8" fmla="*/ 33 w 47"/>
                    <a:gd name="T9" fmla="*/ 20 h 88"/>
                    <a:gd name="T10" fmla="*/ 33 w 47"/>
                    <a:gd name="T11" fmla="*/ 4 h 88"/>
                    <a:gd name="T12" fmla="*/ 32 w 47"/>
                    <a:gd name="T13" fmla="*/ 1 h 88"/>
                    <a:gd name="T14" fmla="*/ 33 w 47"/>
                    <a:gd name="T15" fmla="*/ 0 h 88"/>
                    <a:gd name="T16" fmla="*/ 41 w 47"/>
                    <a:gd name="T17" fmla="*/ 6 h 88"/>
                    <a:gd name="T18" fmla="*/ 43 w 47"/>
                    <a:gd name="T19" fmla="*/ 26 h 88"/>
                    <a:gd name="T20" fmla="*/ 29 w 47"/>
                    <a:gd name="T21" fmla="*/ 48 h 88"/>
                    <a:gd name="T22" fmla="*/ 30 w 47"/>
                    <a:gd name="T23" fmla="*/ 52 h 88"/>
                    <a:gd name="T24" fmla="*/ 40 w 47"/>
                    <a:gd name="T25" fmla="*/ 73 h 88"/>
                    <a:gd name="T26" fmla="*/ 41 w 47"/>
                    <a:gd name="T27" fmla="*/ 84 h 88"/>
                    <a:gd name="T28" fmla="*/ 37 w 47"/>
                    <a:gd name="T29" fmla="*/ 86 h 88"/>
                    <a:gd name="T30" fmla="*/ 31 w 47"/>
                    <a:gd name="T31" fmla="*/ 75 h 88"/>
                    <a:gd name="T32" fmla="*/ 28 w 47"/>
                    <a:gd name="T33" fmla="*/ 60 h 88"/>
                    <a:gd name="T34" fmla="*/ 22 w 47"/>
                    <a:gd name="T35" fmla="*/ 59 h 88"/>
                    <a:gd name="T36" fmla="*/ 9 w 47"/>
                    <a:gd name="T37" fmla="*/ 73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7" h="88">
                      <a:moveTo>
                        <a:pt x="9" y="73"/>
                      </a:moveTo>
                      <a:cubicBezTo>
                        <a:pt x="7" y="71"/>
                        <a:pt x="5" y="69"/>
                        <a:pt x="3" y="67"/>
                      </a:cubicBezTo>
                      <a:cubicBezTo>
                        <a:pt x="1" y="64"/>
                        <a:pt x="0" y="61"/>
                        <a:pt x="3" y="57"/>
                      </a:cubicBezTo>
                      <a:cubicBezTo>
                        <a:pt x="9" y="51"/>
                        <a:pt x="14" y="45"/>
                        <a:pt x="20" y="38"/>
                      </a:cubicBezTo>
                      <a:cubicBezTo>
                        <a:pt x="24" y="32"/>
                        <a:pt x="28" y="26"/>
                        <a:pt x="33" y="20"/>
                      </a:cubicBezTo>
                      <a:cubicBezTo>
                        <a:pt x="36" y="15"/>
                        <a:pt x="36" y="9"/>
                        <a:pt x="33" y="4"/>
                      </a:cubicBezTo>
                      <a:cubicBezTo>
                        <a:pt x="32" y="3"/>
                        <a:pt x="32" y="2"/>
                        <a:pt x="32" y="1"/>
                      </a:cubicBezTo>
                      <a:cubicBezTo>
                        <a:pt x="32" y="1"/>
                        <a:pt x="33" y="0"/>
                        <a:pt x="33" y="0"/>
                      </a:cubicBezTo>
                      <a:cubicBezTo>
                        <a:pt x="36" y="2"/>
                        <a:pt x="39" y="4"/>
                        <a:pt x="41" y="6"/>
                      </a:cubicBezTo>
                      <a:cubicBezTo>
                        <a:pt x="46" y="11"/>
                        <a:pt x="47" y="20"/>
                        <a:pt x="43" y="26"/>
                      </a:cubicBezTo>
                      <a:cubicBezTo>
                        <a:pt x="39" y="33"/>
                        <a:pt x="34" y="40"/>
                        <a:pt x="29" y="48"/>
                      </a:cubicBezTo>
                      <a:cubicBezTo>
                        <a:pt x="29" y="49"/>
                        <a:pt x="29" y="52"/>
                        <a:pt x="30" y="52"/>
                      </a:cubicBezTo>
                      <a:cubicBezTo>
                        <a:pt x="38" y="57"/>
                        <a:pt x="38" y="65"/>
                        <a:pt x="40" y="73"/>
                      </a:cubicBezTo>
                      <a:cubicBezTo>
                        <a:pt x="41" y="76"/>
                        <a:pt x="41" y="80"/>
                        <a:pt x="41" y="84"/>
                      </a:cubicBezTo>
                      <a:cubicBezTo>
                        <a:pt x="41" y="87"/>
                        <a:pt x="39" y="88"/>
                        <a:pt x="37" y="86"/>
                      </a:cubicBezTo>
                      <a:cubicBezTo>
                        <a:pt x="33" y="83"/>
                        <a:pt x="31" y="81"/>
                        <a:pt x="31" y="75"/>
                      </a:cubicBezTo>
                      <a:cubicBezTo>
                        <a:pt x="31" y="70"/>
                        <a:pt x="30" y="65"/>
                        <a:pt x="28" y="60"/>
                      </a:cubicBezTo>
                      <a:cubicBezTo>
                        <a:pt x="27" y="55"/>
                        <a:pt x="25" y="56"/>
                        <a:pt x="22" y="59"/>
                      </a:cubicBezTo>
                      <a:cubicBezTo>
                        <a:pt x="18" y="64"/>
                        <a:pt x="14" y="68"/>
                        <a:pt x="9" y="7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charset="-122"/>
                    <a:cs typeface="+mn-cs"/>
                  </a:endParaRPr>
                </a:p>
              </p:txBody>
            </p:sp>
            <p:sp>
              <p:nvSpPr>
                <p:cNvPr id="86" name="Freeform 17"/>
                <p:cNvSpPr/>
                <p:nvPr/>
              </p:nvSpPr>
              <p:spPr bwMode="auto">
                <a:xfrm>
                  <a:off x="3879593" y="3156423"/>
                  <a:ext cx="109753" cy="63837"/>
                </a:xfrm>
                <a:custGeom>
                  <a:avLst/>
                  <a:gdLst>
                    <a:gd name="T0" fmla="*/ 0 w 26"/>
                    <a:gd name="T1" fmla="*/ 0 h 19"/>
                    <a:gd name="T2" fmla="*/ 20 w 26"/>
                    <a:gd name="T3" fmla="*/ 1 h 19"/>
                    <a:gd name="T4" fmla="*/ 23 w 26"/>
                    <a:gd name="T5" fmla="*/ 12 h 19"/>
                    <a:gd name="T6" fmla="*/ 12 w 26"/>
                    <a:gd name="T7" fmla="*/ 18 h 19"/>
                    <a:gd name="T8" fmla="*/ 3 w 26"/>
                    <a:gd name="T9" fmla="*/ 11 h 19"/>
                    <a:gd name="T10" fmla="*/ 0 w 26"/>
                    <a:gd name="T11" fmla="*/ 0 h 19"/>
                  </a:gdLst>
                  <a:ahLst/>
                  <a:cxnLst>
                    <a:cxn ang="0">
                      <a:pos x="T0" y="T1"/>
                    </a:cxn>
                    <a:cxn ang="0">
                      <a:pos x="T2" y="T3"/>
                    </a:cxn>
                    <a:cxn ang="0">
                      <a:pos x="T4" y="T5"/>
                    </a:cxn>
                    <a:cxn ang="0">
                      <a:pos x="T6" y="T7"/>
                    </a:cxn>
                    <a:cxn ang="0">
                      <a:pos x="T8" y="T9"/>
                    </a:cxn>
                    <a:cxn ang="0">
                      <a:pos x="T10" y="T11"/>
                    </a:cxn>
                  </a:cxnLst>
                  <a:rect l="0" t="0" r="r" b="b"/>
                  <a:pathLst>
                    <a:path w="26" h="19">
                      <a:moveTo>
                        <a:pt x="0" y="0"/>
                      </a:moveTo>
                      <a:cubicBezTo>
                        <a:pt x="8" y="1"/>
                        <a:pt x="14" y="1"/>
                        <a:pt x="20" y="1"/>
                      </a:cubicBezTo>
                      <a:cubicBezTo>
                        <a:pt x="24" y="1"/>
                        <a:pt x="26" y="8"/>
                        <a:pt x="23" y="12"/>
                      </a:cubicBezTo>
                      <a:cubicBezTo>
                        <a:pt x="21" y="16"/>
                        <a:pt x="17" y="19"/>
                        <a:pt x="12" y="18"/>
                      </a:cubicBezTo>
                      <a:cubicBezTo>
                        <a:pt x="8" y="18"/>
                        <a:pt x="5" y="15"/>
                        <a:pt x="3" y="11"/>
                      </a:cubicBezTo>
                      <a:cubicBezTo>
                        <a:pt x="2" y="8"/>
                        <a:pt x="1" y="4"/>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charset="-122"/>
                    <a:cs typeface="+mn-cs"/>
                  </a:endParaRPr>
                </a:p>
              </p:txBody>
            </p:sp>
          </p:grpSp>
        </p:grpSp>
        <p:grpSp>
          <p:nvGrpSpPr>
            <p:cNvPr id="66" name="组合 65"/>
            <p:cNvGrpSpPr/>
            <p:nvPr userDrawn="1"/>
          </p:nvGrpSpPr>
          <p:grpSpPr>
            <a:xfrm>
              <a:off x="671368" y="6061309"/>
              <a:ext cx="1100339" cy="304965"/>
              <a:chOff x="2372715" y="161759"/>
              <a:chExt cx="2695608" cy="747103"/>
            </a:xfrm>
            <a:grpFill/>
          </p:grpSpPr>
          <p:grpSp>
            <p:nvGrpSpPr>
              <p:cNvPr id="67" name="组合 66"/>
              <p:cNvGrpSpPr/>
              <p:nvPr/>
            </p:nvGrpSpPr>
            <p:grpSpPr>
              <a:xfrm>
                <a:off x="3804781" y="283376"/>
                <a:ext cx="521428" cy="548788"/>
                <a:chOff x="6113463" y="3541713"/>
                <a:chExt cx="484188" cy="509588"/>
              </a:xfrm>
              <a:grpFill/>
            </p:grpSpPr>
            <p:sp>
              <p:nvSpPr>
                <p:cNvPr id="78" name="Freeform 9"/>
                <p:cNvSpPr>
                  <a:spLocks noEditPoints="1"/>
                </p:cNvSpPr>
                <p:nvPr/>
              </p:nvSpPr>
              <p:spPr bwMode="auto">
                <a:xfrm>
                  <a:off x="6113463" y="3579813"/>
                  <a:ext cx="252413" cy="428625"/>
                </a:xfrm>
                <a:custGeom>
                  <a:avLst/>
                  <a:gdLst>
                    <a:gd name="T0" fmla="*/ 39 w 59"/>
                    <a:gd name="T1" fmla="*/ 78 h 101"/>
                    <a:gd name="T2" fmla="*/ 17 w 59"/>
                    <a:gd name="T3" fmla="*/ 94 h 101"/>
                    <a:gd name="T4" fmla="*/ 8 w 59"/>
                    <a:gd name="T5" fmla="*/ 94 h 101"/>
                    <a:gd name="T6" fmla="*/ 0 w 59"/>
                    <a:gd name="T7" fmla="*/ 79 h 101"/>
                    <a:gd name="T8" fmla="*/ 17 w 59"/>
                    <a:gd name="T9" fmla="*/ 73 h 101"/>
                    <a:gd name="T10" fmla="*/ 10 w 59"/>
                    <a:gd name="T11" fmla="*/ 68 h 101"/>
                    <a:gd name="T12" fmla="*/ 8 w 59"/>
                    <a:gd name="T13" fmla="*/ 60 h 101"/>
                    <a:gd name="T14" fmla="*/ 18 w 59"/>
                    <a:gd name="T15" fmla="*/ 23 h 101"/>
                    <a:gd name="T16" fmla="*/ 26 w 59"/>
                    <a:gd name="T17" fmla="*/ 17 h 101"/>
                    <a:gd name="T18" fmla="*/ 36 w 59"/>
                    <a:gd name="T19" fmla="*/ 26 h 101"/>
                    <a:gd name="T20" fmla="*/ 36 w 59"/>
                    <a:gd name="T21" fmla="*/ 27 h 101"/>
                    <a:gd name="T22" fmla="*/ 43 w 59"/>
                    <a:gd name="T23" fmla="*/ 40 h 101"/>
                    <a:gd name="T24" fmla="*/ 42 w 59"/>
                    <a:gd name="T25" fmla="*/ 12 h 101"/>
                    <a:gd name="T26" fmla="*/ 21 w 59"/>
                    <a:gd name="T27" fmla="*/ 5 h 101"/>
                    <a:gd name="T28" fmla="*/ 44 w 59"/>
                    <a:gd name="T29" fmla="*/ 1 h 101"/>
                    <a:gd name="T30" fmla="*/ 57 w 59"/>
                    <a:gd name="T31" fmla="*/ 17 h 101"/>
                    <a:gd name="T32" fmla="*/ 56 w 59"/>
                    <a:gd name="T33" fmla="*/ 48 h 101"/>
                    <a:gd name="T34" fmla="*/ 57 w 59"/>
                    <a:gd name="T35" fmla="*/ 55 h 101"/>
                    <a:gd name="T36" fmla="*/ 55 w 59"/>
                    <a:gd name="T37" fmla="*/ 64 h 101"/>
                    <a:gd name="T38" fmla="*/ 54 w 59"/>
                    <a:gd name="T39" fmla="*/ 71 h 101"/>
                    <a:gd name="T40" fmla="*/ 52 w 59"/>
                    <a:gd name="T41" fmla="*/ 95 h 101"/>
                    <a:gd name="T42" fmla="*/ 49 w 59"/>
                    <a:gd name="T43" fmla="*/ 101 h 101"/>
                    <a:gd name="T44" fmla="*/ 43 w 59"/>
                    <a:gd name="T45" fmla="*/ 98 h 101"/>
                    <a:gd name="T46" fmla="*/ 38 w 59"/>
                    <a:gd name="T47" fmla="*/ 86 h 101"/>
                    <a:gd name="T48" fmla="*/ 39 w 59"/>
                    <a:gd name="T49" fmla="*/ 78 h 101"/>
                    <a:gd name="T50" fmla="*/ 42 w 59"/>
                    <a:gd name="T51" fmla="*/ 47 h 101"/>
                    <a:gd name="T52" fmla="*/ 32 w 59"/>
                    <a:gd name="T53" fmla="*/ 44 h 101"/>
                    <a:gd name="T54" fmla="*/ 29 w 59"/>
                    <a:gd name="T55" fmla="*/ 64 h 101"/>
                    <a:gd name="T56" fmla="*/ 42 w 59"/>
                    <a:gd name="T57" fmla="*/ 4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9" h="101">
                      <a:moveTo>
                        <a:pt x="39" y="78"/>
                      </a:moveTo>
                      <a:cubicBezTo>
                        <a:pt x="31" y="84"/>
                        <a:pt x="24" y="89"/>
                        <a:pt x="17" y="94"/>
                      </a:cubicBezTo>
                      <a:cubicBezTo>
                        <a:pt x="14" y="97"/>
                        <a:pt x="11" y="96"/>
                        <a:pt x="8" y="94"/>
                      </a:cubicBezTo>
                      <a:cubicBezTo>
                        <a:pt x="4" y="90"/>
                        <a:pt x="0" y="86"/>
                        <a:pt x="0" y="79"/>
                      </a:cubicBezTo>
                      <a:cubicBezTo>
                        <a:pt x="6" y="82"/>
                        <a:pt x="12" y="80"/>
                        <a:pt x="17" y="73"/>
                      </a:cubicBezTo>
                      <a:cubicBezTo>
                        <a:pt x="15" y="72"/>
                        <a:pt x="13" y="70"/>
                        <a:pt x="10" y="68"/>
                      </a:cubicBezTo>
                      <a:cubicBezTo>
                        <a:pt x="7" y="66"/>
                        <a:pt x="7" y="63"/>
                        <a:pt x="8" y="60"/>
                      </a:cubicBezTo>
                      <a:cubicBezTo>
                        <a:pt x="11" y="48"/>
                        <a:pt x="15" y="36"/>
                        <a:pt x="18" y="23"/>
                      </a:cubicBezTo>
                      <a:cubicBezTo>
                        <a:pt x="19" y="20"/>
                        <a:pt x="20" y="16"/>
                        <a:pt x="26" y="17"/>
                      </a:cubicBezTo>
                      <a:cubicBezTo>
                        <a:pt x="32" y="18"/>
                        <a:pt x="36" y="21"/>
                        <a:pt x="36" y="26"/>
                      </a:cubicBezTo>
                      <a:cubicBezTo>
                        <a:pt x="36" y="26"/>
                        <a:pt x="36" y="27"/>
                        <a:pt x="36" y="27"/>
                      </a:cubicBezTo>
                      <a:cubicBezTo>
                        <a:pt x="35" y="33"/>
                        <a:pt x="38" y="37"/>
                        <a:pt x="43" y="40"/>
                      </a:cubicBezTo>
                      <a:cubicBezTo>
                        <a:pt x="43" y="31"/>
                        <a:pt x="42" y="22"/>
                        <a:pt x="42" y="12"/>
                      </a:cubicBezTo>
                      <a:cubicBezTo>
                        <a:pt x="30" y="16"/>
                        <a:pt x="20" y="12"/>
                        <a:pt x="21" y="5"/>
                      </a:cubicBezTo>
                      <a:cubicBezTo>
                        <a:pt x="29" y="3"/>
                        <a:pt x="36" y="1"/>
                        <a:pt x="44" y="1"/>
                      </a:cubicBezTo>
                      <a:cubicBezTo>
                        <a:pt x="54" y="0"/>
                        <a:pt x="59" y="8"/>
                        <a:pt x="57" y="17"/>
                      </a:cubicBezTo>
                      <a:cubicBezTo>
                        <a:pt x="56" y="27"/>
                        <a:pt x="56" y="38"/>
                        <a:pt x="56" y="48"/>
                      </a:cubicBezTo>
                      <a:cubicBezTo>
                        <a:pt x="56" y="50"/>
                        <a:pt x="57" y="52"/>
                        <a:pt x="57" y="55"/>
                      </a:cubicBezTo>
                      <a:cubicBezTo>
                        <a:pt x="57" y="58"/>
                        <a:pt x="56" y="61"/>
                        <a:pt x="55" y="64"/>
                      </a:cubicBezTo>
                      <a:cubicBezTo>
                        <a:pt x="55" y="66"/>
                        <a:pt x="54" y="68"/>
                        <a:pt x="54" y="71"/>
                      </a:cubicBezTo>
                      <a:cubicBezTo>
                        <a:pt x="53" y="79"/>
                        <a:pt x="53" y="87"/>
                        <a:pt x="52" y="95"/>
                      </a:cubicBezTo>
                      <a:cubicBezTo>
                        <a:pt x="52" y="97"/>
                        <a:pt x="51" y="100"/>
                        <a:pt x="49" y="101"/>
                      </a:cubicBezTo>
                      <a:cubicBezTo>
                        <a:pt x="47" y="101"/>
                        <a:pt x="44" y="100"/>
                        <a:pt x="43" y="98"/>
                      </a:cubicBezTo>
                      <a:cubicBezTo>
                        <a:pt x="39" y="95"/>
                        <a:pt x="36" y="92"/>
                        <a:pt x="38" y="86"/>
                      </a:cubicBezTo>
                      <a:cubicBezTo>
                        <a:pt x="39" y="84"/>
                        <a:pt x="39" y="81"/>
                        <a:pt x="39" y="78"/>
                      </a:cubicBezTo>
                      <a:close/>
                      <a:moveTo>
                        <a:pt x="42" y="47"/>
                      </a:moveTo>
                      <a:cubicBezTo>
                        <a:pt x="39" y="46"/>
                        <a:pt x="36" y="45"/>
                        <a:pt x="32" y="44"/>
                      </a:cubicBezTo>
                      <a:cubicBezTo>
                        <a:pt x="31" y="51"/>
                        <a:pt x="30" y="57"/>
                        <a:pt x="29" y="64"/>
                      </a:cubicBezTo>
                      <a:cubicBezTo>
                        <a:pt x="39" y="61"/>
                        <a:pt x="42" y="57"/>
                        <a:pt x="42"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charset="-122"/>
                    <a:cs typeface="+mn-cs"/>
                  </a:endParaRPr>
                </a:p>
              </p:txBody>
            </p:sp>
            <p:sp>
              <p:nvSpPr>
                <p:cNvPr id="79" name="Freeform 10"/>
                <p:cNvSpPr>
                  <a:spLocks noEditPoints="1"/>
                </p:cNvSpPr>
                <p:nvPr/>
              </p:nvSpPr>
              <p:spPr bwMode="auto">
                <a:xfrm>
                  <a:off x="6361113" y="3541713"/>
                  <a:ext cx="236538" cy="509588"/>
                </a:xfrm>
                <a:custGeom>
                  <a:avLst/>
                  <a:gdLst>
                    <a:gd name="T0" fmla="*/ 11 w 55"/>
                    <a:gd name="T1" fmla="*/ 89 h 120"/>
                    <a:gd name="T2" fmla="*/ 10 w 55"/>
                    <a:gd name="T3" fmla="*/ 100 h 120"/>
                    <a:gd name="T4" fmla="*/ 6 w 55"/>
                    <a:gd name="T5" fmla="*/ 104 h 120"/>
                    <a:gd name="T6" fmla="*/ 1 w 55"/>
                    <a:gd name="T7" fmla="*/ 99 h 120"/>
                    <a:gd name="T8" fmla="*/ 3 w 55"/>
                    <a:gd name="T9" fmla="*/ 84 h 120"/>
                    <a:gd name="T10" fmla="*/ 14 w 55"/>
                    <a:gd name="T11" fmla="*/ 37 h 120"/>
                    <a:gd name="T12" fmla="*/ 22 w 55"/>
                    <a:gd name="T13" fmla="*/ 11 h 120"/>
                    <a:gd name="T14" fmla="*/ 26 w 55"/>
                    <a:gd name="T15" fmla="*/ 19 h 120"/>
                    <a:gd name="T16" fmla="*/ 20 w 55"/>
                    <a:gd name="T17" fmla="*/ 40 h 120"/>
                    <a:gd name="T18" fmla="*/ 27 w 55"/>
                    <a:gd name="T19" fmla="*/ 35 h 120"/>
                    <a:gd name="T20" fmla="*/ 35 w 55"/>
                    <a:gd name="T21" fmla="*/ 30 h 120"/>
                    <a:gd name="T22" fmla="*/ 33 w 55"/>
                    <a:gd name="T23" fmla="*/ 9 h 120"/>
                    <a:gd name="T24" fmla="*/ 28 w 55"/>
                    <a:gd name="T25" fmla="*/ 8 h 120"/>
                    <a:gd name="T26" fmla="*/ 19 w 55"/>
                    <a:gd name="T27" fmla="*/ 12 h 120"/>
                    <a:gd name="T28" fmla="*/ 12 w 55"/>
                    <a:gd name="T29" fmla="*/ 15 h 120"/>
                    <a:gd name="T30" fmla="*/ 9 w 55"/>
                    <a:gd name="T31" fmla="*/ 11 h 120"/>
                    <a:gd name="T32" fmla="*/ 11 w 55"/>
                    <a:gd name="T33" fmla="*/ 8 h 120"/>
                    <a:gd name="T34" fmla="*/ 31 w 55"/>
                    <a:gd name="T35" fmla="*/ 0 h 120"/>
                    <a:gd name="T36" fmla="*/ 45 w 55"/>
                    <a:gd name="T37" fmla="*/ 15 h 120"/>
                    <a:gd name="T38" fmla="*/ 44 w 55"/>
                    <a:gd name="T39" fmla="*/ 46 h 120"/>
                    <a:gd name="T40" fmla="*/ 48 w 55"/>
                    <a:gd name="T41" fmla="*/ 54 h 120"/>
                    <a:gd name="T42" fmla="*/ 48 w 55"/>
                    <a:gd name="T43" fmla="*/ 71 h 120"/>
                    <a:gd name="T44" fmla="*/ 44 w 55"/>
                    <a:gd name="T45" fmla="*/ 77 h 120"/>
                    <a:gd name="T46" fmla="*/ 44 w 55"/>
                    <a:gd name="T47" fmla="*/ 110 h 120"/>
                    <a:gd name="T48" fmla="*/ 44 w 55"/>
                    <a:gd name="T49" fmla="*/ 114 h 120"/>
                    <a:gd name="T50" fmla="*/ 41 w 55"/>
                    <a:gd name="T51" fmla="*/ 120 h 120"/>
                    <a:gd name="T52" fmla="*/ 32 w 55"/>
                    <a:gd name="T53" fmla="*/ 118 h 120"/>
                    <a:gd name="T54" fmla="*/ 13 w 55"/>
                    <a:gd name="T55" fmla="*/ 91 h 120"/>
                    <a:gd name="T56" fmla="*/ 12 w 55"/>
                    <a:gd name="T57" fmla="*/ 89 h 120"/>
                    <a:gd name="T58" fmla="*/ 11 w 55"/>
                    <a:gd name="T59" fmla="*/ 89 h 120"/>
                    <a:gd name="T60" fmla="*/ 24 w 55"/>
                    <a:gd name="T61" fmla="*/ 76 h 120"/>
                    <a:gd name="T62" fmla="*/ 23 w 55"/>
                    <a:gd name="T63" fmla="*/ 74 h 120"/>
                    <a:gd name="T64" fmla="*/ 27 w 55"/>
                    <a:gd name="T65" fmla="*/ 71 h 120"/>
                    <a:gd name="T66" fmla="*/ 33 w 55"/>
                    <a:gd name="T67" fmla="*/ 67 h 120"/>
                    <a:gd name="T68" fmla="*/ 32 w 55"/>
                    <a:gd name="T69" fmla="*/ 63 h 120"/>
                    <a:gd name="T70" fmla="*/ 22 w 55"/>
                    <a:gd name="T71" fmla="*/ 52 h 120"/>
                    <a:gd name="T72" fmla="*/ 18 w 55"/>
                    <a:gd name="T73" fmla="*/ 89 h 120"/>
                    <a:gd name="T74" fmla="*/ 33 w 55"/>
                    <a:gd name="T75" fmla="*/ 107 h 120"/>
                    <a:gd name="T76" fmla="*/ 35 w 55"/>
                    <a:gd name="T77" fmla="*/ 77 h 120"/>
                    <a:gd name="T78" fmla="*/ 31 w 55"/>
                    <a:gd name="T79" fmla="*/ 75 h 120"/>
                    <a:gd name="T80" fmla="*/ 24 w 55"/>
                    <a:gd name="T81" fmla="*/ 7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5" h="120">
                      <a:moveTo>
                        <a:pt x="11" y="89"/>
                      </a:moveTo>
                      <a:cubicBezTo>
                        <a:pt x="10" y="93"/>
                        <a:pt x="10" y="96"/>
                        <a:pt x="10" y="100"/>
                      </a:cubicBezTo>
                      <a:cubicBezTo>
                        <a:pt x="9" y="102"/>
                        <a:pt x="9" y="104"/>
                        <a:pt x="6" y="104"/>
                      </a:cubicBezTo>
                      <a:cubicBezTo>
                        <a:pt x="3" y="104"/>
                        <a:pt x="0" y="103"/>
                        <a:pt x="1" y="99"/>
                      </a:cubicBezTo>
                      <a:cubicBezTo>
                        <a:pt x="2" y="94"/>
                        <a:pt x="2" y="89"/>
                        <a:pt x="3" y="84"/>
                      </a:cubicBezTo>
                      <a:cubicBezTo>
                        <a:pt x="7" y="68"/>
                        <a:pt x="10" y="53"/>
                        <a:pt x="14" y="37"/>
                      </a:cubicBezTo>
                      <a:cubicBezTo>
                        <a:pt x="16" y="29"/>
                        <a:pt x="19" y="20"/>
                        <a:pt x="22" y="11"/>
                      </a:cubicBezTo>
                      <a:cubicBezTo>
                        <a:pt x="26" y="13"/>
                        <a:pt x="27" y="15"/>
                        <a:pt x="26" y="19"/>
                      </a:cubicBezTo>
                      <a:cubicBezTo>
                        <a:pt x="24" y="25"/>
                        <a:pt x="22" y="32"/>
                        <a:pt x="20" y="40"/>
                      </a:cubicBezTo>
                      <a:cubicBezTo>
                        <a:pt x="23" y="37"/>
                        <a:pt x="25" y="36"/>
                        <a:pt x="27" y="35"/>
                      </a:cubicBezTo>
                      <a:cubicBezTo>
                        <a:pt x="30" y="33"/>
                        <a:pt x="34" y="32"/>
                        <a:pt x="35" y="30"/>
                      </a:cubicBezTo>
                      <a:cubicBezTo>
                        <a:pt x="36" y="23"/>
                        <a:pt x="37" y="16"/>
                        <a:pt x="33" y="9"/>
                      </a:cubicBezTo>
                      <a:cubicBezTo>
                        <a:pt x="33" y="8"/>
                        <a:pt x="30" y="7"/>
                        <a:pt x="28" y="8"/>
                      </a:cubicBezTo>
                      <a:cubicBezTo>
                        <a:pt x="25" y="9"/>
                        <a:pt x="22" y="11"/>
                        <a:pt x="19" y="12"/>
                      </a:cubicBezTo>
                      <a:cubicBezTo>
                        <a:pt x="17" y="13"/>
                        <a:pt x="15" y="15"/>
                        <a:pt x="12" y="15"/>
                      </a:cubicBezTo>
                      <a:cubicBezTo>
                        <a:pt x="11" y="15"/>
                        <a:pt x="9" y="13"/>
                        <a:pt x="9" y="11"/>
                      </a:cubicBezTo>
                      <a:cubicBezTo>
                        <a:pt x="8" y="11"/>
                        <a:pt x="10" y="9"/>
                        <a:pt x="11" y="8"/>
                      </a:cubicBezTo>
                      <a:cubicBezTo>
                        <a:pt x="17" y="4"/>
                        <a:pt x="23" y="0"/>
                        <a:pt x="31" y="0"/>
                      </a:cubicBezTo>
                      <a:cubicBezTo>
                        <a:pt x="41" y="1"/>
                        <a:pt x="46" y="5"/>
                        <a:pt x="45" y="15"/>
                      </a:cubicBezTo>
                      <a:cubicBezTo>
                        <a:pt x="45" y="25"/>
                        <a:pt x="45" y="36"/>
                        <a:pt x="44" y="46"/>
                      </a:cubicBezTo>
                      <a:cubicBezTo>
                        <a:pt x="44" y="50"/>
                        <a:pt x="45" y="52"/>
                        <a:pt x="48" y="54"/>
                      </a:cubicBezTo>
                      <a:cubicBezTo>
                        <a:pt x="55" y="60"/>
                        <a:pt x="55" y="66"/>
                        <a:pt x="48" y="71"/>
                      </a:cubicBezTo>
                      <a:cubicBezTo>
                        <a:pt x="45" y="72"/>
                        <a:pt x="44" y="74"/>
                        <a:pt x="44" y="77"/>
                      </a:cubicBezTo>
                      <a:cubicBezTo>
                        <a:pt x="45" y="88"/>
                        <a:pt x="44" y="99"/>
                        <a:pt x="44" y="110"/>
                      </a:cubicBezTo>
                      <a:cubicBezTo>
                        <a:pt x="44" y="112"/>
                        <a:pt x="45" y="113"/>
                        <a:pt x="44" y="114"/>
                      </a:cubicBezTo>
                      <a:cubicBezTo>
                        <a:pt x="43" y="116"/>
                        <a:pt x="42" y="120"/>
                        <a:pt x="41" y="120"/>
                      </a:cubicBezTo>
                      <a:cubicBezTo>
                        <a:pt x="38" y="120"/>
                        <a:pt x="34" y="120"/>
                        <a:pt x="32" y="118"/>
                      </a:cubicBezTo>
                      <a:cubicBezTo>
                        <a:pt x="25" y="109"/>
                        <a:pt x="19" y="100"/>
                        <a:pt x="13" y="91"/>
                      </a:cubicBezTo>
                      <a:cubicBezTo>
                        <a:pt x="12" y="90"/>
                        <a:pt x="12" y="90"/>
                        <a:pt x="12" y="89"/>
                      </a:cubicBezTo>
                      <a:cubicBezTo>
                        <a:pt x="11" y="89"/>
                        <a:pt x="11" y="89"/>
                        <a:pt x="11" y="89"/>
                      </a:cubicBezTo>
                      <a:close/>
                      <a:moveTo>
                        <a:pt x="24" y="76"/>
                      </a:moveTo>
                      <a:cubicBezTo>
                        <a:pt x="23" y="75"/>
                        <a:pt x="23" y="75"/>
                        <a:pt x="23" y="74"/>
                      </a:cubicBezTo>
                      <a:cubicBezTo>
                        <a:pt x="24" y="73"/>
                        <a:pt x="26" y="72"/>
                        <a:pt x="27" y="71"/>
                      </a:cubicBezTo>
                      <a:cubicBezTo>
                        <a:pt x="29" y="70"/>
                        <a:pt x="31" y="69"/>
                        <a:pt x="33" y="67"/>
                      </a:cubicBezTo>
                      <a:cubicBezTo>
                        <a:pt x="35" y="66"/>
                        <a:pt x="35" y="63"/>
                        <a:pt x="32" y="63"/>
                      </a:cubicBezTo>
                      <a:cubicBezTo>
                        <a:pt x="27" y="61"/>
                        <a:pt x="24" y="58"/>
                        <a:pt x="22" y="52"/>
                      </a:cubicBezTo>
                      <a:cubicBezTo>
                        <a:pt x="17" y="65"/>
                        <a:pt x="13" y="77"/>
                        <a:pt x="18" y="89"/>
                      </a:cubicBezTo>
                      <a:cubicBezTo>
                        <a:pt x="21" y="97"/>
                        <a:pt x="27" y="101"/>
                        <a:pt x="33" y="107"/>
                      </a:cubicBezTo>
                      <a:cubicBezTo>
                        <a:pt x="34" y="97"/>
                        <a:pt x="34" y="87"/>
                        <a:pt x="35" y="77"/>
                      </a:cubicBezTo>
                      <a:cubicBezTo>
                        <a:pt x="35" y="77"/>
                        <a:pt x="32" y="75"/>
                        <a:pt x="31" y="75"/>
                      </a:cubicBezTo>
                      <a:cubicBezTo>
                        <a:pt x="29" y="75"/>
                        <a:pt x="26" y="76"/>
                        <a:pt x="24" y="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charset="-122"/>
                    <a:cs typeface="+mn-cs"/>
                  </a:endParaRPr>
                </a:p>
              </p:txBody>
            </p:sp>
          </p:grpSp>
          <p:grpSp>
            <p:nvGrpSpPr>
              <p:cNvPr id="68" name="组合 67"/>
              <p:cNvGrpSpPr/>
              <p:nvPr/>
            </p:nvGrpSpPr>
            <p:grpSpPr>
              <a:xfrm>
                <a:off x="2372715" y="161759"/>
                <a:ext cx="591521" cy="747103"/>
                <a:chOff x="6108700" y="2066926"/>
                <a:chExt cx="549275" cy="693738"/>
              </a:xfrm>
              <a:grpFill/>
            </p:grpSpPr>
            <p:sp>
              <p:nvSpPr>
                <p:cNvPr id="76" name="Freeform 13"/>
                <p:cNvSpPr>
                  <a:spLocks noEditPoints="1"/>
                </p:cNvSpPr>
                <p:nvPr/>
              </p:nvSpPr>
              <p:spPr bwMode="auto">
                <a:xfrm>
                  <a:off x="6108700" y="2066926"/>
                  <a:ext cx="549275" cy="655638"/>
                </a:xfrm>
                <a:custGeom>
                  <a:avLst/>
                  <a:gdLst>
                    <a:gd name="T0" fmla="*/ 54 w 128"/>
                    <a:gd name="T1" fmla="*/ 76 h 154"/>
                    <a:gd name="T2" fmla="*/ 66 w 128"/>
                    <a:gd name="T3" fmla="*/ 53 h 154"/>
                    <a:gd name="T4" fmla="*/ 49 w 128"/>
                    <a:gd name="T5" fmla="*/ 47 h 154"/>
                    <a:gd name="T6" fmla="*/ 64 w 128"/>
                    <a:gd name="T7" fmla="*/ 44 h 154"/>
                    <a:gd name="T8" fmla="*/ 83 w 128"/>
                    <a:gd name="T9" fmla="*/ 6 h 154"/>
                    <a:gd name="T10" fmla="*/ 91 w 128"/>
                    <a:gd name="T11" fmla="*/ 11 h 154"/>
                    <a:gd name="T12" fmla="*/ 96 w 128"/>
                    <a:gd name="T13" fmla="*/ 36 h 154"/>
                    <a:gd name="T14" fmla="*/ 106 w 128"/>
                    <a:gd name="T15" fmla="*/ 41 h 154"/>
                    <a:gd name="T16" fmla="*/ 82 w 128"/>
                    <a:gd name="T17" fmla="*/ 50 h 154"/>
                    <a:gd name="T18" fmla="*/ 71 w 128"/>
                    <a:gd name="T19" fmla="*/ 65 h 154"/>
                    <a:gd name="T20" fmla="*/ 110 w 128"/>
                    <a:gd name="T21" fmla="*/ 74 h 154"/>
                    <a:gd name="T22" fmla="*/ 101 w 128"/>
                    <a:gd name="T23" fmla="*/ 87 h 154"/>
                    <a:gd name="T24" fmla="*/ 111 w 128"/>
                    <a:gd name="T25" fmla="*/ 98 h 154"/>
                    <a:gd name="T26" fmla="*/ 92 w 128"/>
                    <a:gd name="T27" fmla="*/ 104 h 154"/>
                    <a:gd name="T28" fmla="*/ 86 w 128"/>
                    <a:gd name="T29" fmla="*/ 116 h 154"/>
                    <a:gd name="T30" fmla="*/ 124 w 128"/>
                    <a:gd name="T31" fmla="*/ 112 h 154"/>
                    <a:gd name="T32" fmla="*/ 120 w 128"/>
                    <a:gd name="T33" fmla="*/ 122 h 154"/>
                    <a:gd name="T34" fmla="*/ 111 w 128"/>
                    <a:gd name="T35" fmla="*/ 144 h 154"/>
                    <a:gd name="T36" fmla="*/ 105 w 128"/>
                    <a:gd name="T37" fmla="*/ 153 h 154"/>
                    <a:gd name="T38" fmla="*/ 55 w 128"/>
                    <a:gd name="T39" fmla="*/ 129 h 154"/>
                    <a:gd name="T40" fmla="*/ 53 w 128"/>
                    <a:gd name="T41" fmla="*/ 121 h 154"/>
                    <a:gd name="T42" fmla="*/ 61 w 128"/>
                    <a:gd name="T43" fmla="*/ 125 h 154"/>
                    <a:gd name="T44" fmla="*/ 94 w 128"/>
                    <a:gd name="T45" fmla="*/ 140 h 154"/>
                    <a:gd name="T46" fmla="*/ 85 w 128"/>
                    <a:gd name="T47" fmla="*/ 127 h 154"/>
                    <a:gd name="T48" fmla="*/ 71 w 128"/>
                    <a:gd name="T49" fmla="*/ 108 h 154"/>
                    <a:gd name="T50" fmla="*/ 52 w 128"/>
                    <a:gd name="T51" fmla="*/ 113 h 154"/>
                    <a:gd name="T52" fmla="*/ 38 w 128"/>
                    <a:gd name="T53" fmla="*/ 97 h 154"/>
                    <a:gd name="T54" fmla="*/ 51 w 128"/>
                    <a:gd name="T55" fmla="*/ 97 h 154"/>
                    <a:gd name="T56" fmla="*/ 34 w 128"/>
                    <a:gd name="T57" fmla="*/ 93 h 154"/>
                    <a:gd name="T58" fmla="*/ 35 w 128"/>
                    <a:gd name="T59" fmla="*/ 105 h 154"/>
                    <a:gd name="T60" fmla="*/ 26 w 128"/>
                    <a:gd name="T61" fmla="*/ 154 h 154"/>
                    <a:gd name="T62" fmla="*/ 20 w 128"/>
                    <a:gd name="T63" fmla="*/ 118 h 154"/>
                    <a:gd name="T64" fmla="*/ 0 w 128"/>
                    <a:gd name="T65" fmla="*/ 103 h 154"/>
                    <a:gd name="T66" fmla="*/ 19 w 128"/>
                    <a:gd name="T67" fmla="*/ 72 h 154"/>
                    <a:gd name="T68" fmla="*/ 25 w 128"/>
                    <a:gd name="T69" fmla="*/ 51 h 154"/>
                    <a:gd name="T70" fmla="*/ 39 w 128"/>
                    <a:gd name="T71" fmla="*/ 14 h 154"/>
                    <a:gd name="T72" fmla="*/ 51 w 128"/>
                    <a:gd name="T73" fmla="*/ 24 h 154"/>
                    <a:gd name="T74" fmla="*/ 39 w 128"/>
                    <a:gd name="T75" fmla="*/ 44 h 154"/>
                    <a:gd name="T76" fmla="*/ 48 w 128"/>
                    <a:gd name="T77" fmla="*/ 73 h 154"/>
                    <a:gd name="T78" fmla="*/ 81 w 128"/>
                    <a:gd name="T79" fmla="*/ 90 h 154"/>
                    <a:gd name="T80" fmla="*/ 92 w 128"/>
                    <a:gd name="T81" fmla="*/ 71 h 154"/>
                    <a:gd name="T82" fmla="*/ 81 w 128"/>
                    <a:gd name="T83" fmla="*/ 80 h 154"/>
                    <a:gd name="T84" fmla="*/ 76 w 128"/>
                    <a:gd name="T85" fmla="*/ 73 h 154"/>
                    <a:gd name="T86" fmla="*/ 67 w 128"/>
                    <a:gd name="T87" fmla="*/ 79 h 154"/>
                    <a:gd name="T88" fmla="*/ 76 w 128"/>
                    <a:gd name="T89" fmla="*/ 73 h 154"/>
                    <a:gd name="T90" fmla="*/ 56 w 128"/>
                    <a:gd name="T91" fmla="*/ 88 h 154"/>
                    <a:gd name="T92" fmla="*/ 63 w 128"/>
                    <a:gd name="T93" fmla="*/ 81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8" h="154">
                      <a:moveTo>
                        <a:pt x="48" y="73"/>
                      </a:moveTo>
                      <a:cubicBezTo>
                        <a:pt x="50" y="74"/>
                        <a:pt x="52" y="75"/>
                        <a:pt x="54" y="76"/>
                      </a:cubicBezTo>
                      <a:cubicBezTo>
                        <a:pt x="57" y="74"/>
                        <a:pt x="60" y="72"/>
                        <a:pt x="63" y="70"/>
                      </a:cubicBezTo>
                      <a:cubicBezTo>
                        <a:pt x="58" y="63"/>
                        <a:pt x="65" y="59"/>
                        <a:pt x="66" y="53"/>
                      </a:cubicBezTo>
                      <a:cubicBezTo>
                        <a:pt x="63" y="53"/>
                        <a:pt x="59" y="53"/>
                        <a:pt x="56" y="52"/>
                      </a:cubicBezTo>
                      <a:cubicBezTo>
                        <a:pt x="54" y="51"/>
                        <a:pt x="51" y="49"/>
                        <a:pt x="49" y="47"/>
                      </a:cubicBezTo>
                      <a:cubicBezTo>
                        <a:pt x="49" y="46"/>
                        <a:pt x="50" y="46"/>
                        <a:pt x="50" y="46"/>
                      </a:cubicBezTo>
                      <a:cubicBezTo>
                        <a:pt x="55" y="45"/>
                        <a:pt x="59" y="45"/>
                        <a:pt x="64" y="44"/>
                      </a:cubicBezTo>
                      <a:cubicBezTo>
                        <a:pt x="68" y="44"/>
                        <a:pt x="70" y="42"/>
                        <a:pt x="71" y="38"/>
                      </a:cubicBezTo>
                      <a:cubicBezTo>
                        <a:pt x="75" y="27"/>
                        <a:pt x="79" y="16"/>
                        <a:pt x="83" y="6"/>
                      </a:cubicBezTo>
                      <a:cubicBezTo>
                        <a:pt x="84" y="3"/>
                        <a:pt x="84" y="0"/>
                        <a:pt x="88" y="2"/>
                      </a:cubicBezTo>
                      <a:cubicBezTo>
                        <a:pt x="92" y="4"/>
                        <a:pt x="94" y="9"/>
                        <a:pt x="91" y="11"/>
                      </a:cubicBezTo>
                      <a:cubicBezTo>
                        <a:pt x="83" y="19"/>
                        <a:pt x="83" y="30"/>
                        <a:pt x="80" y="41"/>
                      </a:cubicBezTo>
                      <a:cubicBezTo>
                        <a:pt x="85" y="39"/>
                        <a:pt x="91" y="37"/>
                        <a:pt x="96" y="36"/>
                      </a:cubicBezTo>
                      <a:cubicBezTo>
                        <a:pt x="98" y="35"/>
                        <a:pt x="101" y="35"/>
                        <a:pt x="102" y="36"/>
                      </a:cubicBezTo>
                      <a:cubicBezTo>
                        <a:pt x="104" y="37"/>
                        <a:pt x="106" y="39"/>
                        <a:pt x="106" y="41"/>
                      </a:cubicBezTo>
                      <a:cubicBezTo>
                        <a:pt x="106" y="42"/>
                        <a:pt x="105" y="44"/>
                        <a:pt x="103" y="44"/>
                      </a:cubicBezTo>
                      <a:cubicBezTo>
                        <a:pt x="96" y="46"/>
                        <a:pt x="89" y="48"/>
                        <a:pt x="82" y="50"/>
                      </a:cubicBezTo>
                      <a:cubicBezTo>
                        <a:pt x="78" y="50"/>
                        <a:pt x="77" y="51"/>
                        <a:pt x="76" y="54"/>
                      </a:cubicBezTo>
                      <a:cubicBezTo>
                        <a:pt x="74" y="58"/>
                        <a:pt x="73" y="61"/>
                        <a:pt x="71" y="65"/>
                      </a:cubicBezTo>
                      <a:cubicBezTo>
                        <a:pt x="82" y="63"/>
                        <a:pt x="92" y="62"/>
                        <a:pt x="102" y="66"/>
                      </a:cubicBezTo>
                      <a:cubicBezTo>
                        <a:pt x="106" y="67"/>
                        <a:pt x="110" y="69"/>
                        <a:pt x="110" y="74"/>
                      </a:cubicBezTo>
                      <a:cubicBezTo>
                        <a:pt x="111" y="79"/>
                        <a:pt x="109" y="83"/>
                        <a:pt x="104" y="85"/>
                      </a:cubicBezTo>
                      <a:cubicBezTo>
                        <a:pt x="103" y="85"/>
                        <a:pt x="102" y="86"/>
                        <a:pt x="101" y="87"/>
                      </a:cubicBezTo>
                      <a:cubicBezTo>
                        <a:pt x="103" y="88"/>
                        <a:pt x="105" y="88"/>
                        <a:pt x="106" y="89"/>
                      </a:cubicBezTo>
                      <a:cubicBezTo>
                        <a:pt x="110" y="91"/>
                        <a:pt x="112" y="94"/>
                        <a:pt x="111" y="98"/>
                      </a:cubicBezTo>
                      <a:cubicBezTo>
                        <a:pt x="110" y="102"/>
                        <a:pt x="107" y="103"/>
                        <a:pt x="104" y="103"/>
                      </a:cubicBezTo>
                      <a:cubicBezTo>
                        <a:pt x="100" y="103"/>
                        <a:pt x="96" y="104"/>
                        <a:pt x="92" y="104"/>
                      </a:cubicBezTo>
                      <a:cubicBezTo>
                        <a:pt x="86" y="105"/>
                        <a:pt x="81" y="111"/>
                        <a:pt x="82" y="117"/>
                      </a:cubicBezTo>
                      <a:cubicBezTo>
                        <a:pt x="83" y="117"/>
                        <a:pt x="85" y="117"/>
                        <a:pt x="86" y="116"/>
                      </a:cubicBezTo>
                      <a:cubicBezTo>
                        <a:pt x="95" y="111"/>
                        <a:pt x="104" y="109"/>
                        <a:pt x="114" y="109"/>
                      </a:cubicBezTo>
                      <a:cubicBezTo>
                        <a:pt x="118" y="110"/>
                        <a:pt x="121" y="111"/>
                        <a:pt x="124" y="112"/>
                      </a:cubicBezTo>
                      <a:cubicBezTo>
                        <a:pt x="128" y="114"/>
                        <a:pt x="128" y="117"/>
                        <a:pt x="126" y="120"/>
                      </a:cubicBezTo>
                      <a:cubicBezTo>
                        <a:pt x="125" y="123"/>
                        <a:pt x="122" y="123"/>
                        <a:pt x="120" y="122"/>
                      </a:cubicBezTo>
                      <a:cubicBezTo>
                        <a:pt x="111" y="118"/>
                        <a:pt x="104" y="120"/>
                        <a:pt x="97" y="123"/>
                      </a:cubicBezTo>
                      <a:cubicBezTo>
                        <a:pt x="101" y="130"/>
                        <a:pt x="106" y="137"/>
                        <a:pt x="111" y="144"/>
                      </a:cubicBezTo>
                      <a:cubicBezTo>
                        <a:pt x="112" y="146"/>
                        <a:pt x="112" y="150"/>
                        <a:pt x="111" y="152"/>
                      </a:cubicBezTo>
                      <a:cubicBezTo>
                        <a:pt x="111" y="153"/>
                        <a:pt x="107" y="153"/>
                        <a:pt x="105" y="153"/>
                      </a:cubicBezTo>
                      <a:cubicBezTo>
                        <a:pt x="91" y="150"/>
                        <a:pt x="77" y="146"/>
                        <a:pt x="66" y="138"/>
                      </a:cubicBezTo>
                      <a:cubicBezTo>
                        <a:pt x="62" y="135"/>
                        <a:pt x="59" y="132"/>
                        <a:pt x="55" y="129"/>
                      </a:cubicBezTo>
                      <a:cubicBezTo>
                        <a:pt x="54" y="128"/>
                        <a:pt x="53" y="127"/>
                        <a:pt x="53" y="126"/>
                      </a:cubicBezTo>
                      <a:cubicBezTo>
                        <a:pt x="53" y="124"/>
                        <a:pt x="53" y="122"/>
                        <a:pt x="53" y="121"/>
                      </a:cubicBezTo>
                      <a:cubicBezTo>
                        <a:pt x="55" y="121"/>
                        <a:pt x="57" y="121"/>
                        <a:pt x="58" y="121"/>
                      </a:cubicBezTo>
                      <a:cubicBezTo>
                        <a:pt x="59" y="122"/>
                        <a:pt x="60" y="123"/>
                        <a:pt x="61" y="125"/>
                      </a:cubicBezTo>
                      <a:cubicBezTo>
                        <a:pt x="70" y="134"/>
                        <a:pt x="80" y="139"/>
                        <a:pt x="92" y="140"/>
                      </a:cubicBezTo>
                      <a:cubicBezTo>
                        <a:pt x="93" y="140"/>
                        <a:pt x="93" y="140"/>
                        <a:pt x="94" y="140"/>
                      </a:cubicBezTo>
                      <a:cubicBezTo>
                        <a:pt x="92" y="136"/>
                        <a:pt x="90" y="132"/>
                        <a:pt x="88" y="128"/>
                      </a:cubicBezTo>
                      <a:cubicBezTo>
                        <a:pt x="88" y="128"/>
                        <a:pt x="86" y="127"/>
                        <a:pt x="85" y="127"/>
                      </a:cubicBezTo>
                      <a:cubicBezTo>
                        <a:pt x="71" y="126"/>
                        <a:pt x="70" y="124"/>
                        <a:pt x="71" y="111"/>
                      </a:cubicBezTo>
                      <a:cubicBezTo>
                        <a:pt x="71" y="110"/>
                        <a:pt x="71" y="109"/>
                        <a:pt x="71" y="108"/>
                      </a:cubicBezTo>
                      <a:cubicBezTo>
                        <a:pt x="68" y="109"/>
                        <a:pt x="65" y="109"/>
                        <a:pt x="62" y="110"/>
                      </a:cubicBezTo>
                      <a:cubicBezTo>
                        <a:pt x="59" y="111"/>
                        <a:pt x="55" y="112"/>
                        <a:pt x="52" y="113"/>
                      </a:cubicBezTo>
                      <a:cubicBezTo>
                        <a:pt x="48" y="114"/>
                        <a:pt x="44" y="115"/>
                        <a:pt x="41" y="111"/>
                      </a:cubicBezTo>
                      <a:cubicBezTo>
                        <a:pt x="37" y="107"/>
                        <a:pt x="37" y="102"/>
                        <a:pt x="38" y="97"/>
                      </a:cubicBezTo>
                      <a:cubicBezTo>
                        <a:pt x="38" y="96"/>
                        <a:pt x="40" y="96"/>
                        <a:pt x="42" y="96"/>
                      </a:cubicBezTo>
                      <a:cubicBezTo>
                        <a:pt x="45" y="96"/>
                        <a:pt x="48" y="96"/>
                        <a:pt x="51" y="97"/>
                      </a:cubicBezTo>
                      <a:cubicBezTo>
                        <a:pt x="48" y="90"/>
                        <a:pt x="46" y="84"/>
                        <a:pt x="43" y="78"/>
                      </a:cubicBezTo>
                      <a:cubicBezTo>
                        <a:pt x="40" y="83"/>
                        <a:pt x="37" y="88"/>
                        <a:pt x="34" y="93"/>
                      </a:cubicBezTo>
                      <a:cubicBezTo>
                        <a:pt x="33" y="94"/>
                        <a:pt x="33" y="96"/>
                        <a:pt x="34" y="98"/>
                      </a:cubicBezTo>
                      <a:cubicBezTo>
                        <a:pt x="34" y="100"/>
                        <a:pt x="35" y="103"/>
                        <a:pt x="35" y="105"/>
                      </a:cubicBezTo>
                      <a:cubicBezTo>
                        <a:pt x="32" y="121"/>
                        <a:pt x="29" y="136"/>
                        <a:pt x="27" y="151"/>
                      </a:cubicBezTo>
                      <a:cubicBezTo>
                        <a:pt x="26" y="152"/>
                        <a:pt x="26" y="153"/>
                        <a:pt x="26" y="154"/>
                      </a:cubicBezTo>
                      <a:cubicBezTo>
                        <a:pt x="17" y="153"/>
                        <a:pt x="14" y="149"/>
                        <a:pt x="15" y="141"/>
                      </a:cubicBezTo>
                      <a:cubicBezTo>
                        <a:pt x="17" y="134"/>
                        <a:pt x="18" y="126"/>
                        <a:pt x="20" y="118"/>
                      </a:cubicBezTo>
                      <a:cubicBezTo>
                        <a:pt x="15" y="123"/>
                        <a:pt x="12" y="122"/>
                        <a:pt x="7" y="118"/>
                      </a:cubicBezTo>
                      <a:cubicBezTo>
                        <a:pt x="3" y="114"/>
                        <a:pt x="0" y="109"/>
                        <a:pt x="0" y="103"/>
                      </a:cubicBezTo>
                      <a:cubicBezTo>
                        <a:pt x="0" y="102"/>
                        <a:pt x="1" y="101"/>
                        <a:pt x="1" y="100"/>
                      </a:cubicBezTo>
                      <a:cubicBezTo>
                        <a:pt x="7" y="91"/>
                        <a:pt x="14" y="82"/>
                        <a:pt x="19" y="72"/>
                      </a:cubicBezTo>
                      <a:cubicBezTo>
                        <a:pt x="22" y="67"/>
                        <a:pt x="24" y="61"/>
                        <a:pt x="26" y="55"/>
                      </a:cubicBezTo>
                      <a:cubicBezTo>
                        <a:pt x="27" y="54"/>
                        <a:pt x="25" y="53"/>
                        <a:pt x="25" y="51"/>
                      </a:cubicBezTo>
                      <a:cubicBezTo>
                        <a:pt x="18" y="43"/>
                        <a:pt x="18" y="39"/>
                        <a:pt x="23" y="30"/>
                      </a:cubicBezTo>
                      <a:cubicBezTo>
                        <a:pt x="27" y="23"/>
                        <a:pt x="32" y="17"/>
                        <a:pt x="39" y="14"/>
                      </a:cubicBezTo>
                      <a:cubicBezTo>
                        <a:pt x="45" y="11"/>
                        <a:pt x="50" y="12"/>
                        <a:pt x="53" y="16"/>
                      </a:cubicBezTo>
                      <a:cubicBezTo>
                        <a:pt x="56" y="20"/>
                        <a:pt x="56" y="22"/>
                        <a:pt x="51" y="24"/>
                      </a:cubicBezTo>
                      <a:cubicBezTo>
                        <a:pt x="44" y="26"/>
                        <a:pt x="41" y="31"/>
                        <a:pt x="37" y="36"/>
                      </a:cubicBezTo>
                      <a:cubicBezTo>
                        <a:pt x="36" y="39"/>
                        <a:pt x="36" y="42"/>
                        <a:pt x="39" y="44"/>
                      </a:cubicBezTo>
                      <a:cubicBezTo>
                        <a:pt x="41" y="45"/>
                        <a:pt x="42" y="47"/>
                        <a:pt x="43" y="48"/>
                      </a:cubicBezTo>
                      <a:cubicBezTo>
                        <a:pt x="52" y="58"/>
                        <a:pt x="54" y="62"/>
                        <a:pt x="48" y="73"/>
                      </a:cubicBezTo>
                      <a:close/>
                      <a:moveTo>
                        <a:pt x="79" y="89"/>
                      </a:moveTo>
                      <a:cubicBezTo>
                        <a:pt x="80" y="89"/>
                        <a:pt x="80" y="90"/>
                        <a:pt x="81" y="90"/>
                      </a:cubicBezTo>
                      <a:cubicBezTo>
                        <a:pt x="85" y="86"/>
                        <a:pt x="90" y="81"/>
                        <a:pt x="95" y="76"/>
                      </a:cubicBezTo>
                      <a:cubicBezTo>
                        <a:pt x="97" y="73"/>
                        <a:pt x="95" y="71"/>
                        <a:pt x="92" y="71"/>
                      </a:cubicBezTo>
                      <a:cubicBezTo>
                        <a:pt x="88" y="71"/>
                        <a:pt x="85" y="71"/>
                        <a:pt x="81" y="71"/>
                      </a:cubicBezTo>
                      <a:cubicBezTo>
                        <a:pt x="81" y="75"/>
                        <a:pt x="81" y="77"/>
                        <a:pt x="81" y="80"/>
                      </a:cubicBezTo>
                      <a:cubicBezTo>
                        <a:pt x="81" y="83"/>
                        <a:pt x="80" y="86"/>
                        <a:pt x="79" y="89"/>
                      </a:cubicBezTo>
                      <a:close/>
                      <a:moveTo>
                        <a:pt x="76" y="73"/>
                      </a:moveTo>
                      <a:cubicBezTo>
                        <a:pt x="73" y="74"/>
                        <a:pt x="71" y="75"/>
                        <a:pt x="69" y="77"/>
                      </a:cubicBezTo>
                      <a:cubicBezTo>
                        <a:pt x="68" y="77"/>
                        <a:pt x="67" y="78"/>
                        <a:pt x="67" y="79"/>
                      </a:cubicBezTo>
                      <a:cubicBezTo>
                        <a:pt x="67" y="84"/>
                        <a:pt x="68" y="88"/>
                        <a:pt x="68" y="92"/>
                      </a:cubicBezTo>
                      <a:cubicBezTo>
                        <a:pt x="74" y="91"/>
                        <a:pt x="77" y="83"/>
                        <a:pt x="76" y="73"/>
                      </a:cubicBezTo>
                      <a:close/>
                      <a:moveTo>
                        <a:pt x="63" y="81"/>
                      </a:moveTo>
                      <a:cubicBezTo>
                        <a:pt x="55" y="84"/>
                        <a:pt x="54" y="85"/>
                        <a:pt x="56" y="88"/>
                      </a:cubicBezTo>
                      <a:cubicBezTo>
                        <a:pt x="58" y="94"/>
                        <a:pt x="60" y="95"/>
                        <a:pt x="65" y="93"/>
                      </a:cubicBezTo>
                      <a:cubicBezTo>
                        <a:pt x="64" y="89"/>
                        <a:pt x="63" y="85"/>
                        <a:pt x="63" y="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charset="-122"/>
                    <a:cs typeface="+mn-cs"/>
                  </a:endParaRPr>
                </a:p>
              </p:txBody>
            </p:sp>
            <p:sp>
              <p:nvSpPr>
                <p:cNvPr id="77" name="Freeform 14"/>
                <p:cNvSpPr/>
                <p:nvPr/>
              </p:nvSpPr>
              <p:spPr bwMode="auto">
                <a:xfrm>
                  <a:off x="6259513" y="2578101"/>
                  <a:ext cx="68263" cy="182563"/>
                </a:xfrm>
                <a:custGeom>
                  <a:avLst/>
                  <a:gdLst>
                    <a:gd name="T0" fmla="*/ 9 w 16"/>
                    <a:gd name="T1" fmla="*/ 0 h 43"/>
                    <a:gd name="T2" fmla="*/ 15 w 16"/>
                    <a:gd name="T3" fmla="*/ 11 h 43"/>
                    <a:gd name="T4" fmla="*/ 9 w 16"/>
                    <a:gd name="T5" fmla="*/ 43 h 43"/>
                    <a:gd name="T6" fmla="*/ 2 w 16"/>
                    <a:gd name="T7" fmla="*/ 39 h 43"/>
                    <a:gd name="T8" fmla="*/ 0 w 16"/>
                    <a:gd name="T9" fmla="*/ 35 h 43"/>
                    <a:gd name="T10" fmla="*/ 9 w 16"/>
                    <a:gd name="T11" fmla="*/ 0 h 43"/>
                  </a:gdLst>
                  <a:ahLst/>
                  <a:cxnLst>
                    <a:cxn ang="0">
                      <a:pos x="T0" y="T1"/>
                    </a:cxn>
                    <a:cxn ang="0">
                      <a:pos x="T2" y="T3"/>
                    </a:cxn>
                    <a:cxn ang="0">
                      <a:pos x="T4" y="T5"/>
                    </a:cxn>
                    <a:cxn ang="0">
                      <a:pos x="T6" y="T7"/>
                    </a:cxn>
                    <a:cxn ang="0">
                      <a:pos x="T8" y="T9"/>
                    </a:cxn>
                    <a:cxn ang="0">
                      <a:pos x="T10" y="T11"/>
                    </a:cxn>
                  </a:cxnLst>
                  <a:rect l="0" t="0" r="r" b="b"/>
                  <a:pathLst>
                    <a:path w="16" h="43">
                      <a:moveTo>
                        <a:pt x="9" y="0"/>
                      </a:moveTo>
                      <a:cubicBezTo>
                        <a:pt x="15" y="3"/>
                        <a:pt x="16" y="6"/>
                        <a:pt x="15" y="11"/>
                      </a:cubicBezTo>
                      <a:cubicBezTo>
                        <a:pt x="12" y="21"/>
                        <a:pt x="11" y="32"/>
                        <a:pt x="9" y="43"/>
                      </a:cubicBezTo>
                      <a:cubicBezTo>
                        <a:pt x="6" y="41"/>
                        <a:pt x="4" y="40"/>
                        <a:pt x="2" y="39"/>
                      </a:cubicBezTo>
                      <a:cubicBezTo>
                        <a:pt x="1" y="38"/>
                        <a:pt x="0" y="37"/>
                        <a:pt x="0" y="35"/>
                      </a:cubicBezTo>
                      <a:cubicBezTo>
                        <a:pt x="3" y="24"/>
                        <a:pt x="6" y="12"/>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charset="-122"/>
                    <a:cs typeface="+mn-cs"/>
                  </a:endParaRPr>
                </a:p>
              </p:txBody>
            </p:sp>
          </p:grpSp>
          <p:grpSp>
            <p:nvGrpSpPr>
              <p:cNvPr id="69" name="组合 68"/>
              <p:cNvGrpSpPr/>
              <p:nvPr/>
            </p:nvGrpSpPr>
            <p:grpSpPr>
              <a:xfrm>
                <a:off x="3173775" y="375308"/>
                <a:ext cx="396626" cy="341923"/>
                <a:chOff x="6186488" y="2930526"/>
                <a:chExt cx="368300" cy="317500"/>
              </a:xfrm>
              <a:grpFill/>
            </p:grpSpPr>
            <p:sp>
              <p:nvSpPr>
                <p:cNvPr id="73" name="Freeform 18"/>
                <p:cNvSpPr/>
                <p:nvPr/>
              </p:nvSpPr>
              <p:spPr bwMode="auto">
                <a:xfrm>
                  <a:off x="6310313" y="2930526"/>
                  <a:ext cx="244475" cy="317500"/>
                </a:xfrm>
                <a:custGeom>
                  <a:avLst/>
                  <a:gdLst>
                    <a:gd name="T0" fmla="*/ 49 w 57"/>
                    <a:gd name="T1" fmla="*/ 74 h 75"/>
                    <a:gd name="T2" fmla="*/ 40 w 57"/>
                    <a:gd name="T3" fmla="*/ 67 h 75"/>
                    <a:gd name="T4" fmla="*/ 33 w 57"/>
                    <a:gd name="T5" fmla="*/ 48 h 75"/>
                    <a:gd name="T6" fmla="*/ 27 w 57"/>
                    <a:gd name="T7" fmla="*/ 46 h 75"/>
                    <a:gd name="T8" fmla="*/ 11 w 57"/>
                    <a:gd name="T9" fmla="*/ 60 h 75"/>
                    <a:gd name="T10" fmla="*/ 5 w 57"/>
                    <a:gd name="T11" fmla="*/ 60 h 75"/>
                    <a:gd name="T12" fmla="*/ 6 w 57"/>
                    <a:gd name="T13" fmla="*/ 46 h 75"/>
                    <a:gd name="T14" fmla="*/ 27 w 57"/>
                    <a:gd name="T15" fmla="*/ 26 h 75"/>
                    <a:gd name="T16" fmla="*/ 40 w 57"/>
                    <a:gd name="T17" fmla="*/ 10 h 75"/>
                    <a:gd name="T18" fmla="*/ 41 w 57"/>
                    <a:gd name="T19" fmla="*/ 6 h 75"/>
                    <a:gd name="T20" fmla="*/ 45 w 57"/>
                    <a:gd name="T21" fmla="*/ 0 h 75"/>
                    <a:gd name="T22" fmla="*/ 53 w 57"/>
                    <a:gd name="T23" fmla="*/ 3 h 75"/>
                    <a:gd name="T24" fmla="*/ 53 w 57"/>
                    <a:gd name="T25" fmla="*/ 20 h 75"/>
                    <a:gd name="T26" fmla="*/ 37 w 57"/>
                    <a:gd name="T27" fmla="*/ 38 h 75"/>
                    <a:gd name="T28" fmla="*/ 49 w 57"/>
                    <a:gd name="T29" fmla="*/ 74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7" h="75">
                      <a:moveTo>
                        <a:pt x="49" y="74"/>
                      </a:moveTo>
                      <a:cubicBezTo>
                        <a:pt x="43" y="75"/>
                        <a:pt x="41" y="72"/>
                        <a:pt x="40" y="67"/>
                      </a:cubicBezTo>
                      <a:cubicBezTo>
                        <a:pt x="38" y="61"/>
                        <a:pt x="35" y="54"/>
                        <a:pt x="33" y="48"/>
                      </a:cubicBezTo>
                      <a:cubicBezTo>
                        <a:pt x="32" y="45"/>
                        <a:pt x="30" y="44"/>
                        <a:pt x="27" y="46"/>
                      </a:cubicBezTo>
                      <a:cubicBezTo>
                        <a:pt x="22" y="51"/>
                        <a:pt x="16" y="55"/>
                        <a:pt x="11" y="60"/>
                      </a:cubicBezTo>
                      <a:cubicBezTo>
                        <a:pt x="8" y="63"/>
                        <a:pt x="7" y="62"/>
                        <a:pt x="5" y="60"/>
                      </a:cubicBezTo>
                      <a:cubicBezTo>
                        <a:pt x="0" y="54"/>
                        <a:pt x="0" y="51"/>
                        <a:pt x="6" y="46"/>
                      </a:cubicBezTo>
                      <a:cubicBezTo>
                        <a:pt x="13" y="39"/>
                        <a:pt x="20" y="33"/>
                        <a:pt x="27" y="26"/>
                      </a:cubicBezTo>
                      <a:cubicBezTo>
                        <a:pt x="32" y="21"/>
                        <a:pt x="36" y="15"/>
                        <a:pt x="40" y="10"/>
                      </a:cubicBezTo>
                      <a:cubicBezTo>
                        <a:pt x="40" y="9"/>
                        <a:pt x="41" y="7"/>
                        <a:pt x="41" y="6"/>
                      </a:cubicBezTo>
                      <a:cubicBezTo>
                        <a:pt x="40" y="3"/>
                        <a:pt x="42" y="0"/>
                        <a:pt x="45" y="0"/>
                      </a:cubicBezTo>
                      <a:cubicBezTo>
                        <a:pt x="48" y="0"/>
                        <a:pt x="51" y="1"/>
                        <a:pt x="53" y="3"/>
                      </a:cubicBezTo>
                      <a:cubicBezTo>
                        <a:pt x="57" y="6"/>
                        <a:pt x="57" y="16"/>
                        <a:pt x="53" y="20"/>
                      </a:cubicBezTo>
                      <a:cubicBezTo>
                        <a:pt x="48" y="26"/>
                        <a:pt x="42" y="32"/>
                        <a:pt x="37" y="38"/>
                      </a:cubicBezTo>
                      <a:cubicBezTo>
                        <a:pt x="44" y="49"/>
                        <a:pt x="49" y="61"/>
                        <a:pt x="49"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charset="-122"/>
                    <a:cs typeface="+mn-cs"/>
                  </a:endParaRPr>
                </a:p>
              </p:txBody>
            </p:sp>
            <p:sp>
              <p:nvSpPr>
                <p:cNvPr id="74" name="Freeform 19"/>
                <p:cNvSpPr/>
                <p:nvPr/>
              </p:nvSpPr>
              <p:spPr bwMode="auto">
                <a:xfrm>
                  <a:off x="6186488" y="3009901"/>
                  <a:ext cx="123825" cy="234950"/>
                </a:xfrm>
                <a:custGeom>
                  <a:avLst/>
                  <a:gdLst>
                    <a:gd name="T0" fmla="*/ 12 w 29"/>
                    <a:gd name="T1" fmla="*/ 30 h 55"/>
                    <a:gd name="T2" fmla="*/ 20 w 29"/>
                    <a:gd name="T3" fmla="*/ 7 h 55"/>
                    <a:gd name="T4" fmla="*/ 25 w 29"/>
                    <a:gd name="T5" fmla="*/ 1 h 55"/>
                    <a:gd name="T6" fmla="*/ 26 w 29"/>
                    <a:gd name="T7" fmla="*/ 9 h 55"/>
                    <a:gd name="T8" fmla="*/ 16 w 29"/>
                    <a:gd name="T9" fmla="*/ 39 h 55"/>
                    <a:gd name="T10" fmla="*/ 13 w 29"/>
                    <a:gd name="T11" fmla="*/ 52 h 55"/>
                    <a:gd name="T12" fmla="*/ 7 w 29"/>
                    <a:gd name="T13" fmla="*/ 54 h 55"/>
                    <a:gd name="T14" fmla="*/ 2 w 29"/>
                    <a:gd name="T15" fmla="*/ 41 h 55"/>
                    <a:gd name="T16" fmla="*/ 3 w 29"/>
                    <a:gd name="T17" fmla="*/ 32 h 55"/>
                    <a:gd name="T18" fmla="*/ 2 w 29"/>
                    <a:gd name="T19" fmla="*/ 6 h 55"/>
                    <a:gd name="T20" fmla="*/ 6 w 29"/>
                    <a:gd name="T21" fmla="*/ 5 h 55"/>
                    <a:gd name="T22" fmla="*/ 10 w 29"/>
                    <a:gd name="T23" fmla="*/ 14 h 55"/>
                    <a:gd name="T24" fmla="*/ 11 w 29"/>
                    <a:gd name="T25" fmla="*/ 30 h 55"/>
                    <a:gd name="T26" fmla="*/ 12 w 29"/>
                    <a:gd name="T27" fmla="*/ 3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55">
                      <a:moveTo>
                        <a:pt x="12" y="30"/>
                      </a:moveTo>
                      <a:cubicBezTo>
                        <a:pt x="15" y="23"/>
                        <a:pt x="17" y="15"/>
                        <a:pt x="20" y="7"/>
                      </a:cubicBezTo>
                      <a:cubicBezTo>
                        <a:pt x="21" y="5"/>
                        <a:pt x="21" y="0"/>
                        <a:pt x="25" y="1"/>
                      </a:cubicBezTo>
                      <a:cubicBezTo>
                        <a:pt x="29" y="2"/>
                        <a:pt x="27" y="6"/>
                        <a:pt x="26" y="9"/>
                      </a:cubicBezTo>
                      <a:cubicBezTo>
                        <a:pt x="23" y="19"/>
                        <a:pt x="19" y="29"/>
                        <a:pt x="16" y="39"/>
                      </a:cubicBezTo>
                      <a:cubicBezTo>
                        <a:pt x="15" y="43"/>
                        <a:pt x="14" y="48"/>
                        <a:pt x="13" y="52"/>
                      </a:cubicBezTo>
                      <a:cubicBezTo>
                        <a:pt x="12" y="55"/>
                        <a:pt x="10" y="55"/>
                        <a:pt x="7" y="54"/>
                      </a:cubicBezTo>
                      <a:cubicBezTo>
                        <a:pt x="1" y="50"/>
                        <a:pt x="0" y="49"/>
                        <a:pt x="2" y="41"/>
                      </a:cubicBezTo>
                      <a:cubicBezTo>
                        <a:pt x="3" y="38"/>
                        <a:pt x="3" y="35"/>
                        <a:pt x="3" y="32"/>
                      </a:cubicBezTo>
                      <a:cubicBezTo>
                        <a:pt x="3" y="23"/>
                        <a:pt x="2" y="15"/>
                        <a:pt x="2" y="6"/>
                      </a:cubicBezTo>
                      <a:cubicBezTo>
                        <a:pt x="2" y="3"/>
                        <a:pt x="5" y="3"/>
                        <a:pt x="6" y="5"/>
                      </a:cubicBezTo>
                      <a:cubicBezTo>
                        <a:pt x="8" y="7"/>
                        <a:pt x="10" y="11"/>
                        <a:pt x="10" y="14"/>
                      </a:cubicBezTo>
                      <a:cubicBezTo>
                        <a:pt x="11" y="19"/>
                        <a:pt x="11" y="25"/>
                        <a:pt x="11" y="30"/>
                      </a:cubicBezTo>
                      <a:cubicBezTo>
                        <a:pt x="11" y="30"/>
                        <a:pt x="12" y="30"/>
                        <a:pt x="12"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charset="-122"/>
                    <a:cs typeface="+mn-cs"/>
                  </a:endParaRPr>
                </a:p>
              </p:txBody>
            </p:sp>
            <p:sp>
              <p:nvSpPr>
                <p:cNvPr id="75" name="Freeform 20"/>
                <p:cNvSpPr/>
                <p:nvPr/>
              </p:nvSpPr>
              <p:spPr bwMode="auto">
                <a:xfrm>
                  <a:off x="6259513" y="2933701"/>
                  <a:ext cx="114300" cy="73025"/>
                </a:xfrm>
                <a:custGeom>
                  <a:avLst/>
                  <a:gdLst>
                    <a:gd name="T0" fmla="*/ 27 w 27"/>
                    <a:gd name="T1" fmla="*/ 1 h 17"/>
                    <a:gd name="T2" fmla="*/ 16 w 27"/>
                    <a:gd name="T3" fmla="*/ 14 h 17"/>
                    <a:gd name="T4" fmla="*/ 5 w 27"/>
                    <a:gd name="T5" fmla="*/ 13 h 17"/>
                    <a:gd name="T6" fmla="*/ 0 w 27"/>
                    <a:gd name="T7" fmla="*/ 4 h 17"/>
                    <a:gd name="T8" fmla="*/ 9 w 27"/>
                    <a:gd name="T9" fmla="*/ 2 h 17"/>
                    <a:gd name="T10" fmla="*/ 27 w 27"/>
                    <a:gd name="T11" fmla="*/ 0 h 17"/>
                    <a:gd name="T12" fmla="*/ 27 w 27"/>
                    <a:gd name="T13" fmla="*/ 1 h 17"/>
                  </a:gdLst>
                  <a:ahLst/>
                  <a:cxnLst>
                    <a:cxn ang="0">
                      <a:pos x="T0" y="T1"/>
                    </a:cxn>
                    <a:cxn ang="0">
                      <a:pos x="T2" y="T3"/>
                    </a:cxn>
                    <a:cxn ang="0">
                      <a:pos x="T4" y="T5"/>
                    </a:cxn>
                    <a:cxn ang="0">
                      <a:pos x="T6" y="T7"/>
                    </a:cxn>
                    <a:cxn ang="0">
                      <a:pos x="T8" y="T9"/>
                    </a:cxn>
                    <a:cxn ang="0">
                      <a:pos x="T10" y="T11"/>
                    </a:cxn>
                    <a:cxn ang="0">
                      <a:pos x="T12" y="T13"/>
                    </a:cxn>
                  </a:cxnLst>
                  <a:rect l="0" t="0" r="r" b="b"/>
                  <a:pathLst>
                    <a:path w="27" h="17">
                      <a:moveTo>
                        <a:pt x="27" y="1"/>
                      </a:moveTo>
                      <a:cubicBezTo>
                        <a:pt x="24" y="6"/>
                        <a:pt x="20" y="10"/>
                        <a:pt x="16" y="14"/>
                      </a:cubicBezTo>
                      <a:cubicBezTo>
                        <a:pt x="14" y="17"/>
                        <a:pt x="8" y="16"/>
                        <a:pt x="5" y="13"/>
                      </a:cubicBezTo>
                      <a:cubicBezTo>
                        <a:pt x="3" y="10"/>
                        <a:pt x="1" y="7"/>
                        <a:pt x="0" y="4"/>
                      </a:cubicBezTo>
                      <a:cubicBezTo>
                        <a:pt x="3" y="3"/>
                        <a:pt x="6" y="2"/>
                        <a:pt x="9" y="2"/>
                      </a:cubicBezTo>
                      <a:cubicBezTo>
                        <a:pt x="15" y="1"/>
                        <a:pt x="21" y="1"/>
                        <a:pt x="27" y="0"/>
                      </a:cubicBezTo>
                      <a:cubicBezTo>
                        <a:pt x="27" y="1"/>
                        <a:pt x="27" y="1"/>
                        <a:pt x="2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charset="-122"/>
                    <a:cs typeface="+mn-cs"/>
                  </a:endParaRPr>
                </a:p>
              </p:txBody>
            </p:sp>
          </p:grpSp>
          <p:grpSp>
            <p:nvGrpSpPr>
              <p:cNvPr id="70" name="组合 69"/>
              <p:cNvGrpSpPr/>
              <p:nvPr/>
            </p:nvGrpSpPr>
            <p:grpSpPr>
              <a:xfrm>
                <a:off x="4613362" y="313351"/>
                <a:ext cx="454961" cy="453362"/>
                <a:chOff x="11893465" y="1994536"/>
                <a:chExt cx="274986" cy="274018"/>
              </a:xfrm>
              <a:grpFill/>
            </p:grpSpPr>
            <p:sp>
              <p:nvSpPr>
                <p:cNvPr id="71" name="Freeform 11"/>
                <p:cNvSpPr>
                  <a:spLocks noEditPoints="1"/>
                </p:cNvSpPr>
                <p:nvPr/>
              </p:nvSpPr>
              <p:spPr bwMode="auto">
                <a:xfrm>
                  <a:off x="11976100" y="1994536"/>
                  <a:ext cx="192351" cy="269291"/>
                </a:xfrm>
                <a:custGeom>
                  <a:avLst/>
                  <a:gdLst>
                    <a:gd name="T0" fmla="*/ 29 w 72"/>
                    <a:gd name="T1" fmla="*/ 49 h 102"/>
                    <a:gd name="T2" fmla="*/ 15 w 72"/>
                    <a:gd name="T3" fmla="*/ 43 h 102"/>
                    <a:gd name="T4" fmla="*/ 10 w 72"/>
                    <a:gd name="T5" fmla="*/ 21 h 102"/>
                    <a:gd name="T6" fmla="*/ 13 w 72"/>
                    <a:gd name="T7" fmla="*/ 15 h 102"/>
                    <a:gd name="T8" fmla="*/ 19 w 72"/>
                    <a:gd name="T9" fmla="*/ 18 h 102"/>
                    <a:gd name="T10" fmla="*/ 20 w 72"/>
                    <a:gd name="T11" fmla="*/ 26 h 102"/>
                    <a:gd name="T12" fmla="*/ 35 w 72"/>
                    <a:gd name="T13" fmla="*/ 22 h 102"/>
                    <a:gd name="T14" fmla="*/ 40 w 72"/>
                    <a:gd name="T15" fmla="*/ 16 h 102"/>
                    <a:gd name="T16" fmla="*/ 43 w 72"/>
                    <a:gd name="T17" fmla="*/ 14 h 102"/>
                    <a:gd name="T18" fmla="*/ 44 w 72"/>
                    <a:gd name="T19" fmla="*/ 19 h 102"/>
                    <a:gd name="T20" fmla="*/ 43 w 72"/>
                    <a:gd name="T21" fmla="*/ 28 h 102"/>
                    <a:gd name="T22" fmla="*/ 36 w 72"/>
                    <a:gd name="T23" fmla="*/ 40 h 102"/>
                    <a:gd name="T24" fmla="*/ 37 w 72"/>
                    <a:gd name="T25" fmla="*/ 42 h 102"/>
                    <a:gd name="T26" fmla="*/ 44 w 72"/>
                    <a:gd name="T27" fmla="*/ 38 h 102"/>
                    <a:gd name="T28" fmla="*/ 56 w 72"/>
                    <a:gd name="T29" fmla="*/ 20 h 102"/>
                    <a:gd name="T30" fmla="*/ 49 w 72"/>
                    <a:gd name="T31" fmla="*/ 9 h 102"/>
                    <a:gd name="T32" fmla="*/ 28 w 72"/>
                    <a:gd name="T33" fmla="*/ 14 h 102"/>
                    <a:gd name="T34" fmla="*/ 20 w 72"/>
                    <a:gd name="T35" fmla="*/ 13 h 102"/>
                    <a:gd name="T36" fmla="*/ 22 w 72"/>
                    <a:gd name="T37" fmla="*/ 6 h 102"/>
                    <a:gd name="T38" fmla="*/ 50 w 72"/>
                    <a:gd name="T39" fmla="*/ 1 h 102"/>
                    <a:gd name="T40" fmla="*/ 68 w 72"/>
                    <a:gd name="T41" fmla="*/ 12 h 102"/>
                    <a:gd name="T42" fmla="*/ 67 w 72"/>
                    <a:gd name="T43" fmla="*/ 24 h 102"/>
                    <a:gd name="T44" fmla="*/ 49 w 72"/>
                    <a:gd name="T45" fmla="*/ 48 h 102"/>
                    <a:gd name="T46" fmla="*/ 42 w 72"/>
                    <a:gd name="T47" fmla="*/ 49 h 102"/>
                    <a:gd name="T48" fmla="*/ 37 w 72"/>
                    <a:gd name="T49" fmla="*/ 47 h 102"/>
                    <a:gd name="T50" fmla="*/ 35 w 72"/>
                    <a:gd name="T51" fmla="*/ 52 h 102"/>
                    <a:gd name="T52" fmla="*/ 41 w 72"/>
                    <a:gd name="T53" fmla="*/ 58 h 102"/>
                    <a:gd name="T54" fmla="*/ 48 w 72"/>
                    <a:gd name="T55" fmla="*/ 57 h 102"/>
                    <a:gd name="T56" fmla="*/ 53 w 72"/>
                    <a:gd name="T57" fmla="*/ 59 h 102"/>
                    <a:gd name="T58" fmla="*/ 53 w 72"/>
                    <a:gd name="T59" fmla="*/ 66 h 102"/>
                    <a:gd name="T60" fmla="*/ 48 w 72"/>
                    <a:gd name="T61" fmla="*/ 70 h 102"/>
                    <a:gd name="T62" fmla="*/ 37 w 72"/>
                    <a:gd name="T63" fmla="*/ 81 h 102"/>
                    <a:gd name="T64" fmla="*/ 45 w 72"/>
                    <a:gd name="T65" fmla="*/ 81 h 102"/>
                    <a:gd name="T66" fmla="*/ 57 w 72"/>
                    <a:gd name="T67" fmla="*/ 89 h 102"/>
                    <a:gd name="T68" fmla="*/ 51 w 72"/>
                    <a:gd name="T69" fmla="*/ 98 h 102"/>
                    <a:gd name="T70" fmla="*/ 26 w 72"/>
                    <a:gd name="T71" fmla="*/ 101 h 102"/>
                    <a:gd name="T72" fmla="*/ 17 w 72"/>
                    <a:gd name="T73" fmla="*/ 96 h 102"/>
                    <a:gd name="T74" fmla="*/ 15 w 72"/>
                    <a:gd name="T75" fmla="*/ 94 h 102"/>
                    <a:gd name="T76" fmla="*/ 19 w 72"/>
                    <a:gd name="T77" fmla="*/ 77 h 102"/>
                    <a:gd name="T78" fmla="*/ 27 w 72"/>
                    <a:gd name="T79" fmla="*/ 70 h 102"/>
                    <a:gd name="T80" fmla="*/ 27 w 72"/>
                    <a:gd name="T81" fmla="*/ 69 h 102"/>
                    <a:gd name="T82" fmla="*/ 21 w 72"/>
                    <a:gd name="T83" fmla="*/ 71 h 102"/>
                    <a:gd name="T84" fmla="*/ 9 w 72"/>
                    <a:gd name="T85" fmla="*/ 76 h 102"/>
                    <a:gd name="T86" fmla="*/ 3 w 72"/>
                    <a:gd name="T87" fmla="*/ 75 h 102"/>
                    <a:gd name="T88" fmla="*/ 4 w 72"/>
                    <a:gd name="T89" fmla="*/ 69 h 102"/>
                    <a:gd name="T90" fmla="*/ 26 w 72"/>
                    <a:gd name="T91" fmla="*/ 60 h 102"/>
                    <a:gd name="T92" fmla="*/ 28 w 72"/>
                    <a:gd name="T93" fmla="*/ 57 h 102"/>
                    <a:gd name="T94" fmla="*/ 29 w 72"/>
                    <a:gd name="T95" fmla="*/ 49 h 102"/>
                    <a:gd name="T96" fmla="*/ 34 w 72"/>
                    <a:gd name="T97" fmla="*/ 29 h 102"/>
                    <a:gd name="T98" fmla="*/ 33 w 72"/>
                    <a:gd name="T99" fmla="*/ 28 h 102"/>
                    <a:gd name="T100" fmla="*/ 26 w 72"/>
                    <a:gd name="T101" fmla="*/ 32 h 102"/>
                    <a:gd name="T102" fmla="*/ 23 w 72"/>
                    <a:gd name="T103" fmla="*/ 36 h 102"/>
                    <a:gd name="T104" fmla="*/ 26 w 72"/>
                    <a:gd name="T105" fmla="*/ 42 h 102"/>
                    <a:gd name="T106" fmla="*/ 31 w 72"/>
                    <a:gd name="T107" fmla="*/ 40 h 102"/>
                    <a:gd name="T108" fmla="*/ 34 w 72"/>
                    <a:gd name="T109" fmla="*/ 29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2" h="102">
                      <a:moveTo>
                        <a:pt x="29" y="49"/>
                      </a:moveTo>
                      <a:cubicBezTo>
                        <a:pt x="19" y="52"/>
                        <a:pt x="18" y="52"/>
                        <a:pt x="15" y="43"/>
                      </a:cubicBezTo>
                      <a:cubicBezTo>
                        <a:pt x="13" y="36"/>
                        <a:pt x="11" y="28"/>
                        <a:pt x="10" y="21"/>
                      </a:cubicBezTo>
                      <a:cubicBezTo>
                        <a:pt x="9" y="19"/>
                        <a:pt x="11" y="16"/>
                        <a:pt x="13" y="15"/>
                      </a:cubicBezTo>
                      <a:cubicBezTo>
                        <a:pt x="16" y="13"/>
                        <a:pt x="18" y="16"/>
                        <a:pt x="19" y="18"/>
                      </a:cubicBezTo>
                      <a:cubicBezTo>
                        <a:pt x="19" y="21"/>
                        <a:pt x="20" y="23"/>
                        <a:pt x="20" y="26"/>
                      </a:cubicBezTo>
                      <a:cubicBezTo>
                        <a:pt x="26" y="25"/>
                        <a:pt x="31" y="24"/>
                        <a:pt x="35" y="22"/>
                      </a:cubicBezTo>
                      <a:cubicBezTo>
                        <a:pt x="37" y="21"/>
                        <a:pt x="38" y="18"/>
                        <a:pt x="40" y="16"/>
                      </a:cubicBezTo>
                      <a:cubicBezTo>
                        <a:pt x="41" y="15"/>
                        <a:pt x="42" y="14"/>
                        <a:pt x="43" y="14"/>
                      </a:cubicBezTo>
                      <a:cubicBezTo>
                        <a:pt x="44" y="15"/>
                        <a:pt x="44" y="17"/>
                        <a:pt x="44" y="19"/>
                      </a:cubicBezTo>
                      <a:cubicBezTo>
                        <a:pt x="44" y="22"/>
                        <a:pt x="43" y="25"/>
                        <a:pt x="43" y="28"/>
                      </a:cubicBezTo>
                      <a:cubicBezTo>
                        <a:pt x="37" y="29"/>
                        <a:pt x="39" y="36"/>
                        <a:pt x="36" y="40"/>
                      </a:cubicBezTo>
                      <a:cubicBezTo>
                        <a:pt x="36" y="41"/>
                        <a:pt x="37" y="41"/>
                        <a:pt x="37" y="42"/>
                      </a:cubicBezTo>
                      <a:cubicBezTo>
                        <a:pt x="39" y="41"/>
                        <a:pt x="42" y="40"/>
                        <a:pt x="44" y="38"/>
                      </a:cubicBezTo>
                      <a:cubicBezTo>
                        <a:pt x="48" y="32"/>
                        <a:pt x="52" y="26"/>
                        <a:pt x="56" y="20"/>
                      </a:cubicBezTo>
                      <a:cubicBezTo>
                        <a:pt x="59" y="15"/>
                        <a:pt x="56" y="9"/>
                        <a:pt x="49" y="9"/>
                      </a:cubicBezTo>
                      <a:cubicBezTo>
                        <a:pt x="42" y="8"/>
                        <a:pt x="34" y="10"/>
                        <a:pt x="28" y="14"/>
                      </a:cubicBezTo>
                      <a:cubicBezTo>
                        <a:pt x="25" y="16"/>
                        <a:pt x="22" y="15"/>
                        <a:pt x="20" y="13"/>
                      </a:cubicBezTo>
                      <a:cubicBezTo>
                        <a:pt x="17" y="9"/>
                        <a:pt x="17" y="7"/>
                        <a:pt x="22" y="6"/>
                      </a:cubicBezTo>
                      <a:cubicBezTo>
                        <a:pt x="31" y="3"/>
                        <a:pt x="40" y="0"/>
                        <a:pt x="50" y="1"/>
                      </a:cubicBezTo>
                      <a:cubicBezTo>
                        <a:pt x="58" y="1"/>
                        <a:pt x="63" y="7"/>
                        <a:pt x="68" y="12"/>
                      </a:cubicBezTo>
                      <a:cubicBezTo>
                        <a:pt x="72" y="15"/>
                        <a:pt x="70" y="20"/>
                        <a:pt x="67" y="24"/>
                      </a:cubicBezTo>
                      <a:cubicBezTo>
                        <a:pt x="61" y="32"/>
                        <a:pt x="55" y="40"/>
                        <a:pt x="49" y="48"/>
                      </a:cubicBezTo>
                      <a:cubicBezTo>
                        <a:pt x="47" y="51"/>
                        <a:pt x="45" y="52"/>
                        <a:pt x="42" y="49"/>
                      </a:cubicBezTo>
                      <a:cubicBezTo>
                        <a:pt x="41" y="48"/>
                        <a:pt x="38" y="47"/>
                        <a:pt x="37" y="47"/>
                      </a:cubicBezTo>
                      <a:cubicBezTo>
                        <a:pt x="36" y="48"/>
                        <a:pt x="35" y="50"/>
                        <a:pt x="35" y="52"/>
                      </a:cubicBezTo>
                      <a:cubicBezTo>
                        <a:pt x="34" y="59"/>
                        <a:pt x="34" y="59"/>
                        <a:pt x="41" y="58"/>
                      </a:cubicBezTo>
                      <a:cubicBezTo>
                        <a:pt x="43" y="57"/>
                        <a:pt x="46" y="56"/>
                        <a:pt x="48" y="57"/>
                      </a:cubicBezTo>
                      <a:cubicBezTo>
                        <a:pt x="50" y="57"/>
                        <a:pt x="53" y="58"/>
                        <a:pt x="53" y="59"/>
                      </a:cubicBezTo>
                      <a:cubicBezTo>
                        <a:pt x="54" y="61"/>
                        <a:pt x="54" y="64"/>
                        <a:pt x="53" y="66"/>
                      </a:cubicBezTo>
                      <a:cubicBezTo>
                        <a:pt x="52" y="68"/>
                        <a:pt x="50" y="69"/>
                        <a:pt x="48" y="70"/>
                      </a:cubicBezTo>
                      <a:cubicBezTo>
                        <a:pt x="44" y="73"/>
                        <a:pt x="39" y="75"/>
                        <a:pt x="37" y="81"/>
                      </a:cubicBezTo>
                      <a:cubicBezTo>
                        <a:pt x="40" y="81"/>
                        <a:pt x="43" y="81"/>
                        <a:pt x="45" y="81"/>
                      </a:cubicBezTo>
                      <a:cubicBezTo>
                        <a:pt x="51" y="81"/>
                        <a:pt x="56" y="84"/>
                        <a:pt x="57" y="89"/>
                      </a:cubicBezTo>
                      <a:cubicBezTo>
                        <a:pt x="58" y="93"/>
                        <a:pt x="55" y="97"/>
                        <a:pt x="51" y="98"/>
                      </a:cubicBezTo>
                      <a:cubicBezTo>
                        <a:pt x="43" y="99"/>
                        <a:pt x="35" y="100"/>
                        <a:pt x="26" y="101"/>
                      </a:cubicBezTo>
                      <a:cubicBezTo>
                        <a:pt x="22" y="102"/>
                        <a:pt x="19" y="100"/>
                        <a:pt x="17" y="96"/>
                      </a:cubicBezTo>
                      <a:cubicBezTo>
                        <a:pt x="16" y="96"/>
                        <a:pt x="16" y="95"/>
                        <a:pt x="15" y="94"/>
                      </a:cubicBezTo>
                      <a:cubicBezTo>
                        <a:pt x="11" y="84"/>
                        <a:pt x="11" y="84"/>
                        <a:pt x="19" y="77"/>
                      </a:cubicBezTo>
                      <a:cubicBezTo>
                        <a:pt x="22" y="75"/>
                        <a:pt x="24" y="72"/>
                        <a:pt x="27" y="70"/>
                      </a:cubicBezTo>
                      <a:cubicBezTo>
                        <a:pt x="27" y="70"/>
                        <a:pt x="27" y="69"/>
                        <a:pt x="27" y="69"/>
                      </a:cubicBezTo>
                      <a:cubicBezTo>
                        <a:pt x="25" y="69"/>
                        <a:pt x="23" y="70"/>
                        <a:pt x="21" y="71"/>
                      </a:cubicBezTo>
                      <a:cubicBezTo>
                        <a:pt x="17" y="72"/>
                        <a:pt x="13" y="74"/>
                        <a:pt x="9" y="76"/>
                      </a:cubicBezTo>
                      <a:cubicBezTo>
                        <a:pt x="7" y="76"/>
                        <a:pt x="5" y="76"/>
                        <a:pt x="3" y="75"/>
                      </a:cubicBezTo>
                      <a:cubicBezTo>
                        <a:pt x="0" y="72"/>
                        <a:pt x="0" y="71"/>
                        <a:pt x="4" y="69"/>
                      </a:cubicBezTo>
                      <a:cubicBezTo>
                        <a:pt x="12" y="66"/>
                        <a:pt x="19" y="63"/>
                        <a:pt x="26" y="60"/>
                      </a:cubicBezTo>
                      <a:cubicBezTo>
                        <a:pt x="27" y="60"/>
                        <a:pt x="28" y="58"/>
                        <a:pt x="28" y="57"/>
                      </a:cubicBezTo>
                      <a:cubicBezTo>
                        <a:pt x="29" y="55"/>
                        <a:pt x="29" y="52"/>
                        <a:pt x="29" y="49"/>
                      </a:cubicBezTo>
                      <a:close/>
                      <a:moveTo>
                        <a:pt x="34" y="29"/>
                      </a:moveTo>
                      <a:cubicBezTo>
                        <a:pt x="34" y="29"/>
                        <a:pt x="34" y="29"/>
                        <a:pt x="33" y="28"/>
                      </a:cubicBezTo>
                      <a:cubicBezTo>
                        <a:pt x="31" y="29"/>
                        <a:pt x="28" y="30"/>
                        <a:pt x="26" y="32"/>
                      </a:cubicBezTo>
                      <a:cubicBezTo>
                        <a:pt x="24" y="32"/>
                        <a:pt x="22" y="34"/>
                        <a:pt x="23" y="36"/>
                      </a:cubicBezTo>
                      <a:cubicBezTo>
                        <a:pt x="23" y="38"/>
                        <a:pt x="25" y="40"/>
                        <a:pt x="26" y="42"/>
                      </a:cubicBezTo>
                      <a:cubicBezTo>
                        <a:pt x="27" y="42"/>
                        <a:pt x="30" y="41"/>
                        <a:pt x="31" y="40"/>
                      </a:cubicBezTo>
                      <a:cubicBezTo>
                        <a:pt x="32" y="37"/>
                        <a:pt x="33" y="33"/>
                        <a:pt x="34" y="29"/>
                      </a:cubicBezTo>
                      <a:close/>
                    </a:path>
                  </a:pathLst>
                </a:custGeom>
                <a:grpFill/>
                <a:ln>
                  <a:noFill/>
                </a:ln>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charset="-122"/>
                    <a:cs typeface="+mn-cs"/>
                  </a:endParaRPr>
                </a:p>
              </p:txBody>
            </p:sp>
            <p:sp>
              <p:nvSpPr>
                <p:cNvPr id="72" name="Freeform 12"/>
                <p:cNvSpPr/>
                <p:nvPr/>
              </p:nvSpPr>
              <p:spPr bwMode="auto">
                <a:xfrm>
                  <a:off x="11893465" y="2009127"/>
                  <a:ext cx="103574" cy="259427"/>
                </a:xfrm>
                <a:custGeom>
                  <a:avLst/>
                  <a:gdLst>
                    <a:gd name="T0" fmla="*/ 30 w 39"/>
                    <a:gd name="T1" fmla="*/ 44 h 98"/>
                    <a:gd name="T2" fmla="*/ 36 w 39"/>
                    <a:gd name="T3" fmla="*/ 34 h 98"/>
                    <a:gd name="T4" fmla="*/ 37 w 39"/>
                    <a:gd name="T5" fmla="*/ 51 h 98"/>
                    <a:gd name="T6" fmla="*/ 25 w 39"/>
                    <a:gd name="T7" fmla="*/ 82 h 98"/>
                    <a:gd name="T8" fmla="*/ 21 w 39"/>
                    <a:gd name="T9" fmla="*/ 98 h 98"/>
                    <a:gd name="T10" fmla="*/ 13 w 39"/>
                    <a:gd name="T11" fmla="*/ 96 h 98"/>
                    <a:gd name="T12" fmla="*/ 5 w 39"/>
                    <a:gd name="T13" fmla="*/ 83 h 98"/>
                    <a:gd name="T14" fmla="*/ 11 w 39"/>
                    <a:gd name="T15" fmla="*/ 62 h 98"/>
                    <a:gd name="T16" fmla="*/ 9 w 39"/>
                    <a:gd name="T17" fmla="*/ 43 h 98"/>
                    <a:gd name="T18" fmla="*/ 12 w 39"/>
                    <a:gd name="T19" fmla="*/ 38 h 98"/>
                    <a:gd name="T20" fmla="*/ 18 w 39"/>
                    <a:gd name="T21" fmla="*/ 33 h 98"/>
                    <a:gd name="T22" fmla="*/ 23 w 39"/>
                    <a:gd name="T23" fmla="*/ 12 h 98"/>
                    <a:gd name="T24" fmla="*/ 11 w 39"/>
                    <a:gd name="T25" fmla="*/ 16 h 98"/>
                    <a:gd name="T26" fmla="*/ 2 w 39"/>
                    <a:gd name="T27" fmla="*/ 16 h 98"/>
                    <a:gd name="T28" fmla="*/ 0 w 39"/>
                    <a:gd name="T29" fmla="*/ 12 h 98"/>
                    <a:gd name="T30" fmla="*/ 3 w 39"/>
                    <a:gd name="T31" fmla="*/ 10 h 98"/>
                    <a:gd name="T32" fmla="*/ 16 w 39"/>
                    <a:gd name="T33" fmla="*/ 7 h 98"/>
                    <a:gd name="T34" fmla="*/ 26 w 39"/>
                    <a:gd name="T35" fmla="*/ 2 h 98"/>
                    <a:gd name="T36" fmla="*/ 32 w 39"/>
                    <a:gd name="T37" fmla="*/ 1 h 98"/>
                    <a:gd name="T38" fmla="*/ 35 w 39"/>
                    <a:gd name="T39" fmla="*/ 9 h 98"/>
                    <a:gd name="T40" fmla="*/ 34 w 39"/>
                    <a:gd name="T41" fmla="*/ 11 h 98"/>
                    <a:gd name="T42" fmla="*/ 27 w 39"/>
                    <a:gd name="T43" fmla="*/ 38 h 98"/>
                    <a:gd name="T44" fmla="*/ 28 w 39"/>
                    <a:gd name="T45" fmla="*/ 44 h 98"/>
                    <a:gd name="T46" fmla="*/ 30 w 39"/>
                    <a:gd name="T47" fmla="*/ 4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9" h="98">
                      <a:moveTo>
                        <a:pt x="30" y="44"/>
                      </a:moveTo>
                      <a:cubicBezTo>
                        <a:pt x="32" y="41"/>
                        <a:pt x="34" y="38"/>
                        <a:pt x="36" y="34"/>
                      </a:cubicBezTo>
                      <a:cubicBezTo>
                        <a:pt x="37" y="40"/>
                        <a:pt x="39" y="45"/>
                        <a:pt x="37" y="51"/>
                      </a:cubicBezTo>
                      <a:cubicBezTo>
                        <a:pt x="33" y="61"/>
                        <a:pt x="29" y="72"/>
                        <a:pt x="25" y="82"/>
                      </a:cubicBezTo>
                      <a:cubicBezTo>
                        <a:pt x="23" y="87"/>
                        <a:pt x="23" y="92"/>
                        <a:pt x="21" y="98"/>
                      </a:cubicBezTo>
                      <a:cubicBezTo>
                        <a:pt x="18" y="97"/>
                        <a:pt x="15" y="97"/>
                        <a:pt x="13" y="96"/>
                      </a:cubicBezTo>
                      <a:cubicBezTo>
                        <a:pt x="7" y="94"/>
                        <a:pt x="3" y="89"/>
                        <a:pt x="5" y="83"/>
                      </a:cubicBezTo>
                      <a:cubicBezTo>
                        <a:pt x="7" y="76"/>
                        <a:pt x="9" y="69"/>
                        <a:pt x="11" y="62"/>
                      </a:cubicBezTo>
                      <a:cubicBezTo>
                        <a:pt x="13" y="56"/>
                        <a:pt x="14" y="49"/>
                        <a:pt x="9" y="43"/>
                      </a:cubicBezTo>
                      <a:cubicBezTo>
                        <a:pt x="7" y="39"/>
                        <a:pt x="9" y="38"/>
                        <a:pt x="12" y="38"/>
                      </a:cubicBezTo>
                      <a:cubicBezTo>
                        <a:pt x="17" y="39"/>
                        <a:pt x="17" y="37"/>
                        <a:pt x="18" y="33"/>
                      </a:cubicBezTo>
                      <a:cubicBezTo>
                        <a:pt x="19" y="26"/>
                        <a:pt x="21" y="20"/>
                        <a:pt x="23" y="12"/>
                      </a:cubicBezTo>
                      <a:cubicBezTo>
                        <a:pt x="19" y="13"/>
                        <a:pt x="15" y="15"/>
                        <a:pt x="11" y="16"/>
                      </a:cubicBezTo>
                      <a:cubicBezTo>
                        <a:pt x="8" y="17"/>
                        <a:pt x="5" y="16"/>
                        <a:pt x="2" y="16"/>
                      </a:cubicBezTo>
                      <a:cubicBezTo>
                        <a:pt x="1" y="15"/>
                        <a:pt x="0" y="13"/>
                        <a:pt x="0" y="12"/>
                      </a:cubicBezTo>
                      <a:cubicBezTo>
                        <a:pt x="1" y="11"/>
                        <a:pt x="2" y="10"/>
                        <a:pt x="3" y="10"/>
                      </a:cubicBezTo>
                      <a:cubicBezTo>
                        <a:pt x="7" y="8"/>
                        <a:pt x="12" y="8"/>
                        <a:pt x="16" y="7"/>
                      </a:cubicBezTo>
                      <a:cubicBezTo>
                        <a:pt x="19" y="5"/>
                        <a:pt x="22" y="3"/>
                        <a:pt x="26" y="2"/>
                      </a:cubicBezTo>
                      <a:cubicBezTo>
                        <a:pt x="28" y="1"/>
                        <a:pt x="32" y="0"/>
                        <a:pt x="32" y="1"/>
                      </a:cubicBezTo>
                      <a:cubicBezTo>
                        <a:pt x="34" y="3"/>
                        <a:pt x="35" y="6"/>
                        <a:pt x="35" y="9"/>
                      </a:cubicBezTo>
                      <a:cubicBezTo>
                        <a:pt x="36" y="9"/>
                        <a:pt x="35" y="10"/>
                        <a:pt x="34" y="11"/>
                      </a:cubicBezTo>
                      <a:cubicBezTo>
                        <a:pt x="27" y="19"/>
                        <a:pt x="28" y="29"/>
                        <a:pt x="27" y="38"/>
                      </a:cubicBezTo>
                      <a:cubicBezTo>
                        <a:pt x="27" y="40"/>
                        <a:pt x="28" y="42"/>
                        <a:pt x="28" y="44"/>
                      </a:cubicBezTo>
                      <a:cubicBezTo>
                        <a:pt x="29" y="44"/>
                        <a:pt x="29" y="44"/>
                        <a:pt x="30" y="44"/>
                      </a:cubicBezTo>
                      <a:close/>
                    </a:path>
                  </a:pathLst>
                </a:custGeom>
                <a:grpFill/>
                <a:ln>
                  <a:noFill/>
                </a:ln>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charset="-122"/>
                    <a:cs typeface="+mn-cs"/>
                  </a:endParaRPr>
                </a:p>
              </p:txBody>
            </p:sp>
          </p:grpSp>
        </p:grpSp>
      </p:grpSp>
    </p:spTree>
  </p:cSld>
  <p:clrMapOvr>
    <a:masterClrMapping/>
  </p:clrMapOvr>
  <p:transition spd="med">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封面样式3-尾页">
    <p:spTree>
      <p:nvGrpSpPr>
        <p:cNvPr id="1" name=""/>
        <p:cNvGrpSpPr/>
        <p:nvPr/>
      </p:nvGrpSpPr>
      <p:grpSpPr>
        <a:xfrm>
          <a:off x="0" y="0"/>
          <a:ext cx="0" cy="0"/>
          <a:chOff x="0" y="0"/>
          <a:chExt cx="0" cy="0"/>
        </a:xfrm>
      </p:grpSpPr>
      <p:pic>
        <p:nvPicPr>
          <p:cNvPr id="6" name="图片 5"/>
          <p:cNvPicPr>
            <a:picLocks noChangeAspect="1"/>
          </p:cNvPicPr>
          <p:nvPr userDrawn="1"/>
        </p:nvPicPr>
        <p:blipFill rotWithShape="1">
          <a:blip r:embed="rId2" cstate="print"/>
          <a:srcRect l="15573" r="198"/>
          <a:stretch>
            <a:fillRect/>
          </a:stretch>
        </p:blipFill>
        <p:spPr>
          <a:xfrm>
            <a:off x="0" y="0"/>
            <a:ext cx="8678174" cy="6858000"/>
          </a:xfrm>
          <a:prstGeom prst="rect">
            <a:avLst/>
          </a:prstGeom>
        </p:spPr>
      </p:pic>
      <p:sp>
        <p:nvSpPr>
          <p:cNvPr id="7" name="矩形 6"/>
          <p:cNvSpPr/>
          <p:nvPr userDrawn="1"/>
        </p:nvSpPr>
        <p:spPr>
          <a:xfrm>
            <a:off x="0" y="0"/>
            <a:ext cx="12191999" cy="6858000"/>
          </a:xfrm>
          <a:prstGeom prst="rect">
            <a:avLst/>
          </a:prstGeom>
          <a:gradFill flip="none" rotWithShape="1">
            <a:gsLst>
              <a:gs pos="0">
                <a:schemeClr val="accent1">
                  <a:lumMod val="100000"/>
                  <a:alpha val="0"/>
                </a:schemeClr>
              </a:gs>
              <a:gs pos="59000">
                <a:schemeClr val="accent1">
                  <a:lumMod val="100000"/>
                </a:schemeClr>
              </a:gs>
              <a:gs pos="100000">
                <a:schemeClr val="accent1">
                  <a:lumMod val="100000"/>
                </a:schemeClr>
              </a:gs>
            </a:gsLst>
            <a:lin ang="20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pic>
        <p:nvPicPr>
          <p:cNvPr id="14" name="图片 13"/>
          <p:cNvPicPr>
            <a:picLocks noChangeAspect="1"/>
          </p:cNvPicPr>
          <p:nvPr userDrawn="1"/>
        </p:nvPicPr>
        <p:blipFill>
          <a:blip r:embed="rId3" cstate="print"/>
          <a:stretch>
            <a:fillRect/>
          </a:stretch>
        </p:blipFill>
        <p:spPr>
          <a:xfrm>
            <a:off x="9403566" y="501046"/>
            <a:ext cx="2203058" cy="616640"/>
          </a:xfrm>
          <a:prstGeom prst="rect">
            <a:avLst/>
          </a:prstGeom>
        </p:spPr>
      </p:pic>
      <p:grpSp>
        <p:nvGrpSpPr>
          <p:cNvPr id="64" name="组合 63"/>
          <p:cNvGrpSpPr/>
          <p:nvPr userDrawn="1"/>
        </p:nvGrpSpPr>
        <p:grpSpPr>
          <a:xfrm>
            <a:off x="7388034" y="5891503"/>
            <a:ext cx="4041392" cy="497055"/>
            <a:chOff x="671368" y="6061309"/>
            <a:chExt cx="2479573" cy="304965"/>
          </a:xfrm>
          <a:gradFill>
            <a:gsLst>
              <a:gs pos="0">
                <a:schemeClr val="accent1">
                  <a:lumMod val="5000"/>
                  <a:lumOff val="95000"/>
                  <a:alpha val="4000"/>
                </a:schemeClr>
              </a:gs>
              <a:gs pos="100000">
                <a:schemeClr val="bg1">
                  <a:alpha val="12000"/>
                </a:schemeClr>
              </a:gs>
            </a:gsLst>
            <a:lin ang="16200000" scaled="0"/>
          </a:gradFill>
        </p:grpSpPr>
        <p:grpSp>
          <p:nvGrpSpPr>
            <p:cNvPr id="65" name="组合 64"/>
            <p:cNvGrpSpPr/>
            <p:nvPr userDrawn="1"/>
          </p:nvGrpSpPr>
          <p:grpSpPr>
            <a:xfrm>
              <a:off x="2098445" y="6064781"/>
              <a:ext cx="1052496" cy="298683"/>
              <a:chOff x="2373567" y="1096524"/>
              <a:chExt cx="2578404" cy="731714"/>
            </a:xfrm>
            <a:grpFill/>
          </p:grpSpPr>
          <p:sp>
            <p:nvSpPr>
              <p:cNvPr id="80" name="Freeform 5"/>
              <p:cNvSpPr/>
              <p:nvPr/>
            </p:nvSpPr>
            <p:spPr bwMode="auto">
              <a:xfrm>
                <a:off x="3797881" y="1143043"/>
                <a:ext cx="576140" cy="649652"/>
              </a:xfrm>
              <a:custGeom>
                <a:avLst/>
                <a:gdLst>
                  <a:gd name="T0" fmla="*/ 41 w 125"/>
                  <a:gd name="T1" fmla="*/ 16 h 142"/>
                  <a:gd name="T2" fmla="*/ 49 w 125"/>
                  <a:gd name="T3" fmla="*/ 3 h 142"/>
                  <a:gd name="T4" fmla="*/ 62 w 125"/>
                  <a:gd name="T5" fmla="*/ 20 h 142"/>
                  <a:gd name="T6" fmla="*/ 64 w 125"/>
                  <a:gd name="T7" fmla="*/ 33 h 142"/>
                  <a:gd name="T8" fmla="*/ 50 w 125"/>
                  <a:gd name="T9" fmla="*/ 34 h 142"/>
                  <a:gd name="T10" fmla="*/ 58 w 125"/>
                  <a:gd name="T11" fmla="*/ 58 h 142"/>
                  <a:gd name="T12" fmla="*/ 75 w 125"/>
                  <a:gd name="T13" fmla="*/ 59 h 142"/>
                  <a:gd name="T14" fmla="*/ 71 w 125"/>
                  <a:gd name="T15" fmla="*/ 50 h 142"/>
                  <a:gd name="T16" fmla="*/ 81 w 125"/>
                  <a:gd name="T17" fmla="*/ 47 h 142"/>
                  <a:gd name="T18" fmla="*/ 65 w 125"/>
                  <a:gd name="T19" fmla="*/ 42 h 142"/>
                  <a:gd name="T20" fmla="*/ 63 w 125"/>
                  <a:gd name="T21" fmla="*/ 37 h 142"/>
                  <a:gd name="T22" fmla="*/ 85 w 125"/>
                  <a:gd name="T23" fmla="*/ 27 h 142"/>
                  <a:gd name="T24" fmla="*/ 93 w 125"/>
                  <a:gd name="T25" fmla="*/ 2 h 142"/>
                  <a:gd name="T26" fmla="*/ 99 w 125"/>
                  <a:gd name="T27" fmla="*/ 5 h 142"/>
                  <a:gd name="T28" fmla="*/ 111 w 125"/>
                  <a:gd name="T29" fmla="*/ 30 h 142"/>
                  <a:gd name="T30" fmla="*/ 102 w 125"/>
                  <a:gd name="T31" fmla="*/ 34 h 142"/>
                  <a:gd name="T32" fmla="*/ 95 w 125"/>
                  <a:gd name="T33" fmla="*/ 59 h 142"/>
                  <a:gd name="T34" fmla="*/ 123 w 125"/>
                  <a:gd name="T35" fmla="*/ 61 h 142"/>
                  <a:gd name="T36" fmla="*/ 110 w 125"/>
                  <a:gd name="T37" fmla="*/ 71 h 142"/>
                  <a:gd name="T38" fmla="*/ 104 w 125"/>
                  <a:gd name="T39" fmla="*/ 82 h 142"/>
                  <a:gd name="T40" fmla="*/ 112 w 125"/>
                  <a:gd name="T41" fmla="*/ 134 h 142"/>
                  <a:gd name="T42" fmla="*/ 102 w 125"/>
                  <a:gd name="T43" fmla="*/ 140 h 142"/>
                  <a:gd name="T44" fmla="*/ 89 w 125"/>
                  <a:gd name="T45" fmla="*/ 123 h 142"/>
                  <a:gd name="T46" fmla="*/ 101 w 125"/>
                  <a:gd name="T47" fmla="*/ 128 h 142"/>
                  <a:gd name="T48" fmla="*/ 101 w 125"/>
                  <a:gd name="T49" fmla="*/ 92 h 142"/>
                  <a:gd name="T50" fmla="*/ 97 w 125"/>
                  <a:gd name="T51" fmla="*/ 99 h 142"/>
                  <a:gd name="T52" fmla="*/ 90 w 125"/>
                  <a:gd name="T53" fmla="*/ 103 h 142"/>
                  <a:gd name="T54" fmla="*/ 86 w 125"/>
                  <a:gd name="T55" fmla="*/ 110 h 142"/>
                  <a:gd name="T56" fmla="*/ 81 w 125"/>
                  <a:gd name="T57" fmla="*/ 120 h 142"/>
                  <a:gd name="T58" fmla="*/ 88 w 125"/>
                  <a:gd name="T59" fmla="*/ 71 h 142"/>
                  <a:gd name="T60" fmla="*/ 60 w 125"/>
                  <a:gd name="T61" fmla="*/ 87 h 142"/>
                  <a:gd name="T62" fmla="*/ 53 w 125"/>
                  <a:gd name="T63" fmla="*/ 89 h 142"/>
                  <a:gd name="T64" fmla="*/ 51 w 125"/>
                  <a:gd name="T65" fmla="*/ 128 h 142"/>
                  <a:gd name="T66" fmla="*/ 43 w 125"/>
                  <a:gd name="T67" fmla="*/ 134 h 142"/>
                  <a:gd name="T68" fmla="*/ 39 w 125"/>
                  <a:gd name="T69" fmla="*/ 107 h 142"/>
                  <a:gd name="T70" fmla="*/ 33 w 125"/>
                  <a:gd name="T71" fmla="*/ 114 h 142"/>
                  <a:gd name="T72" fmla="*/ 17 w 125"/>
                  <a:gd name="T73" fmla="*/ 108 h 142"/>
                  <a:gd name="T74" fmla="*/ 5 w 125"/>
                  <a:gd name="T75" fmla="*/ 81 h 142"/>
                  <a:gd name="T76" fmla="*/ 34 w 125"/>
                  <a:gd name="T77" fmla="*/ 56 h 142"/>
                  <a:gd name="T78" fmla="*/ 38 w 125"/>
                  <a:gd name="T79" fmla="*/ 33 h 142"/>
                  <a:gd name="T80" fmla="*/ 22 w 125"/>
                  <a:gd name="T81" fmla="*/ 55 h 142"/>
                  <a:gd name="T82" fmla="*/ 14 w 125"/>
                  <a:gd name="T83" fmla="*/ 55 h 142"/>
                  <a:gd name="T84" fmla="*/ 11 w 125"/>
                  <a:gd name="T85" fmla="*/ 36 h 142"/>
                  <a:gd name="T86" fmla="*/ 32 w 125"/>
                  <a:gd name="T87" fmla="*/ 22 h 142"/>
                  <a:gd name="T88" fmla="*/ 28 w 125"/>
                  <a:gd name="T89" fmla="*/ 33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5" h="142">
                    <a:moveTo>
                      <a:pt x="28" y="33"/>
                    </a:moveTo>
                    <a:cubicBezTo>
                      <a:pt x="35" y="29"/>
                      <a:pt x="41" y="25"/>
                      <a:pt x="41" y="16"/>
                    </a:cubicBezTo>
                    <a:cubicBezTo>
                      <a:pt x="41" y="13"/>
                      <a:pt x="43" y="9"/>
                      <a:pt x="44" y="6"/>
                    </a:cubicBezTo>
                    <a:cubicBezTo>
                      <a:pt x="45" y="5"/>
                      <a:pt x="48" y="3"/>
                      <a:pt x="49" y="3"/>
                    </a:cubicBezTo>
                    <a:cubicBezTo>
                      <a:pt x="54" y="4"/>
                      <a:pt x="59" y="9"/>
                      <a:pt x="59" y="15"/>
                    </a:cubicBezTo>
                    <a:cubicBezTo>
                      <a:pt x="59" y="18"/>
                      <a:pt x="60" y="19"/>
                      <a:pt x="62" y="20"/>
                    </a:cubicBezTo>
                    <a:cubicBezTo>
                      <a:pt x="65" y="22"/>
                      <a:pt x="68" y="25"/>
                      <a:pt x="69" y="28"/>
                    </a:cubicBezTo>
                    <a:cubicBezTo>
                      <a:pt x="71" y="32"/>
                      <a:pt x="68" y="34"/>
                      <a:pt x="64" y="33"/>
                    </a:cubicBezTo>
                    <a:cubicBezTo>
                      <a:pt x="62" y="32"/>
                      <a:pt x="60" y="31"/>
                      <a:pt x="57" y="30"/>
                    </a:cubicBezTo>
                    <a:cubicBezTo>
                      <a:pt x="53" y="28"/>
                      <a:pt x="51" y="29"/>
                      <a:pt x="50" y="34"/>
                    </a:cubicBezTo>
                    <a:cubicBezTo>
                      <a:pt x="48" y="45"/>
                      <a:pt x="46" y="56"/>
                      <a:pt x="52" y="66"/>
                    </a:cubicBezTo>
                    <a:cubicBezTo>
                      <a:pt x="54" y="64"/>
                      <a:pt x="56" y="62"/>
                      <a:pt x="58" y="58"/>
                    </a:cubicBezTo>
                    <a:cubicBezTo>
                      <a:pt x="61" y="62"/>
                      <a:pt x="63" y="65"/>
                      <a:pt x="65" y="69"/>
                    </a:cubicBezTo>
                    <a:cubicBezTo>
                      <a:pt x="68" y="66"/>
                      <a:pt x="72" y="62"/>
                      <a:pt x="75" y="59"/>
                    </a:cubicBezTo>
                    <a:cubicBezTo>
                      <a:pt x="76" y="58"/>
                      <a:pt x="75" y="56"/>
                      <a:pt x="75" y="55"/>
                    </a:cubicBezTo>
                    <a:cubicBezTo>
                      <a:pt x="74" y="53"/>
                      <a:pt x="71" y="51"/>
                      <a:pt x="71" y="50"/>
                    </a:cubicBezTo>
                    <a:cubicBezTo>
                      <a:pt x="72" y="47"/>
                      <a:pt x="75" y="46"/>
                      <a:pt x="78" y="47"/>
                    </a:cubicBezTo>
                    <a:cubicBezTo>
                      <a:pt x="79" y="47"/>
                      <a:pt x="80" y="47"/>
                      <a:pt x="81" y="47"/>
                    </a:cubicBezTo>
                    <a:cubicBezTo>
                      <a:pt x="81" y="44"/>
                      <a:pt x="82" y="40"/>
                      <a:pt x="83" y="35"/>
                    </a:cubicBezTo>
                    <a:cubicBezTo>
                      <a:pt x="76" y="38"/>
                      <a:pt x="71" y="40"/>
                      <a:pt x="65" y="42"/>
                    </a:cubicBezTo>
                    <a:cubicBezTo>
                      <a:pt x="61" y="44"/>
                      <a:pt x="60" y="44"/>
                      <a:pt x="57" y="40"/>
                    </a:cubicBezTo>
                    <a:cubicBezTo>
                      <a:pt x="59" y="39"/>
                      <a:pt x="61" y="38"/>
                      <a:pt x="63" y="37"/>
                    </a:cubicBezTo>
                    <a:cubicBezTo>
                      <a:pt x="69" y="35"/>
                      <a:pt x="75" y="33"/>
                      <a:pt x="81" y="30"/>
                    </a:cubicBezTo>
                    <a:cubicBezTo>
                      <a:pt x="83" y="30"/>
                      <a:pt x="84" y="28"/>
                      <a:pt x="85" y="27"/>
                    </a:cubicBezTo>
                    <a:cubicBezTo>
                      <a:pt x="87" y="21"/>
                      <a:pt x="88" y="14"/>
                      <a:pt x="90" y="8"/>
                    </a:cubicBezTo>
                    <a:cubicBezTo>
                      <a:pt x="90" y="6"/>
                      <a:pt x="92" y="3"/>
                      <a:pt x="93" y="2"/>
                    </a:cubicBezTo>
                    <a:cubicBezTo>
                      <a:pt x="94" y="0"/>
                      <a:pt x="96" y="0"/>
                      <a:pt x="98" y="0"/>
                    </a:cubicBezTo>
                    <a:cubicBezTo>
                      <a:pt x="98" y="1"/>
                      <a:pt x="99" y="4"/>
                      <a:pt x="99" y="5"/>
                    </a:cubicBezTo>
                    <a:cubicBezTo>
                      <a:pt x="93" y="12"/>
                      <a:pt x="94" y="20"/>
                      <a:pt x="92" y="28"/>
                    </a:cubicBezTo>
                    <a:cubicBezTo>
                      <a:pt x="98" y="31"/>
                      <a:pt x="105" y="25"/>
                      <a:pt x="111" y="30"/>
                    </a:cubicBezTo>
                    <a:cubicBezTo>
                      <a:pt x="109" y="33"/>
                      <a:pt x="107" y="36"/>
                      <a:pt x="103" y="35"/>
                    </a:cubicBezTo>
                    <a:cubicBezTo>
                      <a:pt x="103" y="34"/>
                      <a:pt x="102" y="34"/>
                      <a:pt x="102" y="34"/>
                    </a:cubicBezTo>
                    <a:cubicBezTo>
                      <a:pt x="92" y="34"/>
                      <a:pt x="88" y="39"/>
                      <a:pt x="90" y="49"/>
                    </a:cubicBezTo>
                    <a:cubicBezTo>
                      <a:pt x="91" y="52"/>
                      <a:pt x="93" y="55"/>
                      <a:pt x="95" y="59"/>
                    </a:cubicBezTo>
                    <a:cubicBezTo>
                      <a:pt x="99" y="59"/>
                      <a:pt x="104" y="58"/>
                      <a:pt x="109" y="57"/>
                    </a:cubicBezTo>
                    <a:cubicBezTo>
                      <a:pt x="114" y="56"/>
                      <a:pt x="119" y="58"/>
                      <a:pt x="123" y="61"/>
                    </a:cubicBezTo>
                    <a:cubicBezTo>
                      <a:pt x="125" y="63"/>
                      <a:pt x="125" y="66"/>
                      <a:pt x="122" y="67"/>
                    </a:cubicBezTo>
                    <a:cubicBezTo>
                      <a:pt x="118" y="69"/>
                      <a:pt x="114" y="71"/>
                      <a:pt x="110" y="71"/>
                    </a:cubicBezTo>
                    <a:cubicBezTo>
                      <a:pt x="103" y="70"/>
                      <a:pt x="99" y="75"/>
                      <a:pt x="95" y="79"/>
                    </a:cubicBezTo>
                    <a:cubicBezTo>
                      <a:pt x="98" y="80"/>
                      <a:pt x="102" y="80"/>
                      <a:pt x="104" y="82"/>
                    </a:cubicBezTo>
                    <a:cubicBezTo>
                      <a:pt x="106" y="83"/>
                      <a:pt x="108" y="86"/>
                      <a:pt x="109" y="88"/>
                    </a:cubicBezTo>
                    <a:cubicBezTo>
                      <a:pt x="110" y="104"/>
                      <a:pt x="111" y="119"/>
                      <a:pt x="112" y="134"/>
                    </a:cubicBezTo>
                    <a:cubicBezTo>
                      <a:pt x="112" y="137"/>
                      <a:pt x="110" y="140"/>
                      <a:pt x="110" y="142"/>
                    </a:cubicBezTo>
                    <a:cubicBezTo>
                      <a:pt x="107" y="141"/>
                      <a:pt x="104" y="141"/>
                      <a:pt x="102" y="140"/>
                    </a:cubicBezTo>
                    <a:cubicBezTo>
                      <a:pt x="97" y="136"/>
                      <a:pt x="93" y="131"/>
                      <a:pt x="90" y="127"/>
                    </a:cubicBezTo>
                    <a:cubicBezTo>
                      <a:pt x="89" y="126"/>
                      <a:pt x="89" y="124"/>
                      <a:pt x="89" y="123"/>
                    </a:cubicBezTo>
                    <a:cubicBezTo>
                      <a:pt x="92" y="125"/>
                      <a:pt x="96" y="127"/>
                      <a:pt x="100" y="130"/>
                    </a:cubicBezTo>
                    <a:cubicBezTo>
                      <a:pt x="100" y="129"/>
                      <a:pt x="101" y="129"/>
                      <a:pt x="101" y="128"/>
                    </a:cubicBezTo>
                    <a:cubicBezTo>
                      <a:pt x="101" y="121"/>
                      <a:pt x="101" y="113"/>
                      <a:pt x="101" y="105"/>
                    </a:cubicBezTo>
                    <a:cubicBezTo>
                      <a:pt x="101" y="101"/>
                      <a:pt x="101" y="96"/>
                      <a:pt x="101" y="92"/>
                    </a:cubicBezTo>
                    <a:cubicBezTo>
                      <a:pt x="99" y="85"/>
                      <a:pt x="96" y="84"/>
                      <a:pt x="90" y="90"/>
                    </a:cubicBezTo>
                    <a:cubicBezTo>
                      <a:pt x="92" y="93"/>
                      <a:pt x="97" y="93"/>
                      <a:pt x="97" y="99"/>
                    </a:cubicBezTo>
                    <a:cubicBezTo>
                      <a:pt x="94" y="98"/>
                      <a:pt x="91" y="97"/>
                      <a:pt x="88" y="96"/>
                    </a:cubicBezTo>
                    <a:cubicBezTo>
                      <a:pt x="84" y="100"/>
                      <a:pt x="84" y="101"/>
                      <a:pt x="90" y="103"/>
                    </a:cubicBezTo>
                    <a:cubicBezTo>
                      <a:pt x="95" y="106"/>
                      <a:pt x="98" y="111"/>
                      <a:pt x="96" y="112"/>
                    </a:cubicBezTo>
                    <a:cubicBezTo>
                      <a:pt x="92" y="115"/>
                      <a:pt x="89" y="112"/>
                      <a:pt x="86" y="110"/>
                    </a:cubicBezTo>
                    <a:cubicBezTo>
                      <a:pt x="85" y="110"/>
                      <a:pt x="84" y="109"/>
                      <a:pt x="83" y="108"/>
                    </a:cubicBezTo>
                    <a:cubicBezTo>
                      <a:pt x="82" y="112"/>
                      <a:pt x="82" y="116"/>
                      <a:pt x="81" y="120"/>
                    </a:cubicBezTo>
                    <a:cubicBezTo>
                      <a:pt x="74" y="118"/>
                      <a:pt x="72" y="114"/>
                      <a:pt x="73" y="108"/>
                    </a:cubicBezTo>
                    <a:cubicBezTo>
                      <a:pt x="76" y="95"/>
                      <a:pt x="81" y="83"/>
                      <a:pt x="88" y="71"/>
                    </a:cubicBezTo>
                    <a:cubicBezTo>
                      <a:pt x="84" y="74"/>
                      <a:pt x="80" y="76"/>
                      <a:pt x="76" y="78"/>
                    </a:cubicBezTo>
                    <a:cubicBezTo>
                      <a:pt x="71" y="81"/>
                      <a:pt x="65" y="84"/>
                      <a:pt x="60" y="87"/>
                    </a:cubicBezTo>
                    <a:cubicBezTo>
                      <a:pt x="60" y="87"/>
                      <a:pt x="60" y="87"/>
                      <a:pt x="59" y="87"/>
                    </a:cubicBezTo>
                    <a:cubicBezTo>
                      <a:pt x="57" y="88"/>
                      <a:pt x="54" y="88"/>
                      <a:pt x="53" y="89"/>
                    </a:cubicBezTo>
                    <a:cubicBezTo>
                      <a:pt x="51" y="93"/>
                      <a:pt x="49" y="97"/>
                      <a:pt x="49" y="101"/>
                    </a:cubicBezTo>
                    <a:cubicBezTo>
                      <a:pt x="49" y="110"/>
                      <a:pt x="50" y="119"/>
                      <a:pt x="51" y="128"/>
                    </a:cubicBezTo>
                    <a:cubicBezTo>
                      <a:pt x="51" y="131"/>
                      <a:pt x="51" y="134"/>
                      <a:pt x="51" y="137"/>
                    </a:cubicBezTo>
                    <a:cubicBezTo>
                      <a:pt x="48" y="136"/>
                      <a:pt x="45" y="136"/>
                      <a:pt x="43" y="134"/>
                    </a:cubicBezTo>
                    <a:cubicBezTo>
                      <a:pt x="40" y="132"/>
                      <a:pt x="37" y="130"/>
                      <a:pt x="38" y="125"/>
                    </a:cubicBezTo>
                    <a:cubicBezTo>
                      <a:pt x="40" y="119"/>
                      <a:pt x="39" y="113"/>
                      <a:pt x="39" y="107"/>
                    </a:cubicBezTo>
                    <a:cubicBezTo>
                      <a:pt x="38" y="107"/>
                      <a:pt x="38" y="107"/>
                      <a:pt x="37" y="106"/>
                    </a:cubicBezTo>
                    <a:cubicBezTo>
                      <a:pt x="36" y="109"/>
                      <a:pt x="34" y="111"/>
                      <a:pt x="33" y="114"/>
                    </a:cubicBezTo>
                    <a:cubicBezTo>
                      <a:pt x="30" y="120"/>
                      <a:pt x="25" y="122"/>
                      <a:pt x="21" y="120"/>
                    </a:cubicBezTo>
                    <a:cubicBezTo>
                      <a:pt x="16" y="118"/>
                      <a:pt x="15" y="113"/>
                      <a:pt x="17" y="108"/>
                    </a:cubicBezTo>
                    <a:cubicBezTo>
                      <a:pt x="20" y="99"/>
                      <a:pt x="23" y="91"/>
                      <a:pt x="26" y="81"/>
                    </a:cubicBezTo>
                    <a:cubicBezTo>
                      <a:pt x="19" y="90"/>
                      <a:pt x="12" y="85"/>
                      <a:pt x="5" y="81"/>
                    </a:cubicBezTo>
                    <a:cubicBezTo>
                      <a:pt x="0" y="79"/>
                      <a:pt x="0" y="76"/>
                      <a:pt x="5" y="73"/>
                    </a:cubicBezTo>
                    <a:cubicBezTo>
                      <a:pt x="15" y="68"/>
                      <a:pt x="25" y="62"/>
                      <a:pt x="34" y="56"/>
                    </a:cubicBezTo>
                    <a:cubicBezTo>
                      <a:pt x="35" y="55"/>
                      <a:pt x="37" y="54"/>
                      <a:pt x="37" y="52"/>
                    </a:cubicBezTo>
                    <a:cubicBezTo>
                      <a:pt x="38" y="46"/>
                      <a:pt x="38" y="39"/>
                      <a:pt x="38" y="33"/>
                    </a:cubicBezTo>
                    <a:cubicBezTo>
                      <a:pt x="38" y="32"/>
                      <a:pt x="38" y="32"/>
                      <a:pt x="37" y="32"/>
                    </a:cubicBezTo>
                    <a:cubicBezTo>
                      <a:pt x="32" y="40"/>
                      <a:pt x="27" y="48"/>
                      <a:pt x="22" y="55"/>
                    </a:cubicBezTo>
                    <a:cubicBezTo>
                      <a:pt x="22" y="56"/>
                      <a:pt x="22" y="56"/>
                      <a:pt x="23" y="57"/>
                    </a:cubicBezTo>
                    <a:cubicBezTo>
                      <a:pt x="20" y="56"/>
                      <a:pt x="17" y="56"/>
                      <a:pt x="14" y="55"/>
                    </a:cubicBezTo>
                    <a:cubicBezTo>
                      <a:pt x="9" y="53"/>
                      <a:pt x="7" y="49"/>
                      <a:pt x="9" y="44"/>
                    </a:cubicBezTo>
                    <a:cubicBezTo>
                      <a:pt x="10" y="42"/>
                      <a:pt x="10" y="39"/>
                      <a:pt x="11" y="36"/>
                    </a:cubicBezTo>
                    <a:cubicBezTo>
                      <a:pt x="13" y="28"/>
                      <a:pt x="18" y="23"/>
                      <a:pt x="26" y="20"/>
                    </a:cubicBezTo>
                    <a:cubicBezTo>
                      <a:pt x="27" y="19"/>
                      <a:pt x="30" y="20"/>
                      <a:pt x="32" y="22"/>
                    </a:cubicBezTo>
                    <a:cubicBezTo>
                      <a:pt x="34" y="23"/>
                      <a:pt x="32" y="25"/>
                      <a:pt x="31" y="27"/>
                    </a:cubicBezTo>
                    <a:cubicBezTo>
                      <a:pt x="29" y="28"/>
                      <a:pt x="29" y="31"/>
                      <a:pt x="28" y="33"/>
                    </a:cubicBezTo>
                    <a:close/>
                  </a:path>
                </a:pathLst>
              </a:custGeom>
              <a:grpFill/>
              <a:ln>
                <a:noFill/>
              </a:ln>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charset="-122"/>
                  <a:cs typeface="+mn-cs"/>
                </a:endParaRPr>
              </a:p>
            </p:txBody>
          </p:sp>
          <p:sp>
            <p:nvSpPr>
              <p:cNvPr id="81" name="Freeform 6"/>
              <p:cNvSpPr/>
              <p:nvPr/>
            </p:nvSpPr>
            <p:spPr bwMode="auto">
              <a:xfrm>
                <a:off x="4620306" y="1240665"/>
                <a:ext cx="331665" cy="499206"/>
              </a:xfrm>
              <a:custGeom>
                <a:avLst/>
                <a:gdLst>
                  <a:gd name="T0" fmla="*/ 33 w 72"/>
                  <a:gd name="T1" fmla="*/ 76 h 109"/>
                  <a:gd name="T2" fmla="*/ 44 w 72"/>
                  <a:gd name="T3" fmla="*/ 73 h 109"/>
                  <a:gd name="T4" fmla="*/ 59 w 72"/>
                  <a:gd name="T5" fmla="*/ 71 h 109"/>
                  <a:gd name="T6" fmla="*/ 69 w 72"/>
                  <a:gd name="T7" fmla="*/ 92 h 109"/>
                  <a:gd name="T8" fmla="*/ 66 w 72"/>
                  <a:gd name="T9" fmla="*/ 94 h 109"/>
                  <a:gd name="T10" fmla="*/ 49 w 72"/>
                  <a:gd name="T11" fmla="*/ 96 h 109"/>
                  <a:gd name="T12" fmla="*/ 28 w 72"/>
                  <a:gd name="T13" fmla="*/ 106 h 109"/>
                  <a:gd name="T14" fmla="*/ 16 w 72"/>
                  <a:gd name="T15" fmla="*/ 106 h 109"/>
                  <a:gd name="T16" fmla="*/ 1 w 72"/>
                  <a:gd name="T17" fmla="*/ 80 h 109"/>
                  <a:gd name="T18" fmla="*/ 2 w 72"/>
                  <a:gd name="T19" fmla="*/ 74 h 109"/>
                  <a:gd name="T20" fmla="*/ 23 w 72"/>
                  <a:gd name="T21" fmla="*/ 31 h 109"/>
                  <a:gd name="T22" fmla="*/ 22 w 72"/>
                  <a:gd name="T23" fmla="*/ 26 h 109"/>
                  <a:gd name="T24" fmla="*/ 12 w 72"/>
                  <a:gd name="T25" fmla="*/ 16 h 109"/>
                  <a:gd name="T26" fmla="*/ 15 w 72"/>
                  <a:gd name="T27" fmla="*/ 10 h 109"/>
                  <a:gd name="T28" fmla="*/ 32 w 72"/>
                  <a:gd name="T29" fmla="*/ 5 h 109"/>
                  <a:gd name="T30" fmla="*/ 60 w 72"/>
                  <a:gd name="T31" fmla="*/ 18 h 109"/>
                  <a:gd name="T32" fmla="*/ 59 w 72"/>
                  <a:gd name="T33" fmla="*/ 26 h 109"/>
                  <a:gd name="T34" fmla="*/ 52 w 72"/>
                  <a:gd name="T35" fmla="*/ 36 h 109"/>
                  <a:gd name="T36" fmla="*/ 34 w 72"/>
                  <a:gd name="T37" fmla="*/ 72 h 109"/>
                  <a:gd name="T38" fmla="*/ 33 w 72"/>
                  <a:gd name="T39" fmla="*/ 7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2" h="109">
                    <a:moveTo>
                      <a:pt x="33" y="76"/>
                    </a:moveTo>
                    <a:cubicBezTo>
                      <a:pt x="37" y="74"/>
                      <a:pt x="40" y="73"/>
                      <a:pt x="44" y="73"/>
                    </a:cubicBezTo>
                    <a:cubicBezTo>
                      <a:pt x="49" y="72"/>
                      <a:pt x="54" y="71"/>
                      <a:pt x="59" y="71"/>
                    </a:cubicBezTo>
                    <a:cubicBezTo>
                      <a:pt x="66" y="72"/>
                      <a:pt x="72" y="85"/>
                      <a:pt x="69" y="92"/>
                    </a:cubicBezTo>
                    <a:cubicBezTo>
                      <a:pt x="68" y="93"/>
                      <a:pt x="67" y="94"/>
                      <a:pt x="66" y="94"/>
                    </a:cubicBezTo>
                    <a:cubicBezTo>
                      <a:pt x="60" y="95"/>
                      <a:pt x="54" y="94"/>
                      <a:pt x="49" y="96"/>
                    </a:cubicBezTo>
                    <a:cubicBezTo>
                      <a:pt x="42" y="99"/>
                      <a:pt x="35" y="102"/>
                      <a:pt x="28" y="106"/>
                    </a:cubicBezTo>
                    <a:cubicBezTo>
                      <a:pt x="24" y="108"/>
                      <a:pt x="21" y="109"/>
                      <a:pt x="16" y="106"/>
                    </a:cubicBezTo>
                    <a:cubicBezTo>
                      <a:pt x="7" y="100"/>
                      <a:pt x="3" y="90"/>
                      <a:pt x="1" y="80"/>
                    </a:cubicBezTo>
                    <a:cubicBezTo>
                      <a:pt x="0" y="78"/>
                      <a:pt x="1" y="76"/>
                      <a:pt x="2" y="74"/>
                    </a:cubicBezTo>
                    <a:cubicBezTo>
                      <a:pt x="9" y="60"/>
                      <a:pt x="16" y="45"/>
                      <a:pt x="23" y="31"/>
                    </a:cubicBezTo>
                    <a:cubicBezTo>
                      <a:pt x="23" y="30"/>
                      <a:pt x="23" y="28"/>
                      <a:pt x="22" y="26"/>
                    </a:cubicBezTo>
                    <a:cubicBezTo>
                      <a:pt x="19" y="23"/>
                      <a:pt x="15" y="20"/>
                      <a:pt x="12" y="16"/>
                    </a:cubicBezTo>
                    <a:cubicBezTo>
                      <a:pt x="10" y="13"/>
                      <a:pt x="11" y="11"/>
                      <a:pt x="15" y="10"/>
                    </a:cubicBezTo>
                    <a:cubicBezTo>
                      <a:pt x="21" y="9"/>
                      <a:pt x="26" y="7"/>
                      <a:pt x="32" y="5"/>
                    </a:cubicBezTo>
                    <a:cubicBezTo>
                      <a:pt x="44" y="0"/>
                      <a:pt x="57" y="6"/>
                      <a:pt x="60" y="18"/>
                    </a:cubicBezTo>
                    <a:cubicBezTo>
                      <a:pt x="61" y="21"/>
                      <a:pt x="60" y="24"/>
                      <a:pt x="59" y="26"/>
                    </a:cubicBezTo>
                    <a:cubicBezTo>
                      <a:pt x="57" y="29"/>
                      <a:pt x="54" y="33"/>
                      <a:pt x="52" y="36"/>
                    </a:cubicBezTo>
                    <a:cubicBezTo>
                      <a:pt x="46" y="48"/>
                      <a:pt x="40" y="60"/>
                      <a:pt x="34" y="72"/>
                    </a:cubicBezTo>
                    <a:cubicBezTo>
                      <a:pt x="34" y="72"/>
                      <a:pt x="34" y="74"/>
                      <a:pt x="33" y="76"/>
                    </a:cubicBezTo>
                    <a:close/>
                  </a:path>
                </a:pathLst>
              </a:custGeom>
              <a:grpFill/>
              <a:ln>
                <a:noFill/>
              </a:ln>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charset="-122"/>
                  <a:cs typeface="+mn-cs"/>
                </a:endParaRPr>
              </a:p>
            </p:txBody>
          </p:sp>
          <p:grpSp>
            <p:nvGrpSpPr>
              <p:cNvPr id="82" name="组合 81"/>
              <p:cNvGrpSpPr/>
              <p:nvPr/>
            </p:nvGrpSpPr>
            <p:grpSpPr>
              <a:xfrm>
                <a:off x="2373567" y="1096524"/>
                <a:ext cx="589817" cy="731714"/>
                <a:chOff x="5548313" y="2084388"/>
                <a:chExt cx="547688" cy="679451"/>
              </a:xfrm>
              <a:grpFill/>
            </p:grpSpPr>
            <p:sp>
              <p:nvSpPr>
                <p:cNvPr id="87" name="Freeform 7"/>
                <p:cNvSpPr/>
                <p:nvPr/>
              </p:nvSpPr>
              <p:spPr bwMode="auto">
                <a:xfrm>
                  <a:off x="5548313" y="2084388"/>
                  <a:ext cx="547688" cy="446088"/>
                </a:xfrm>
                <a:custGeom>
                  <a:avLst/>
                  <a:gdLst>
                    <a:gd name="T0" fmla="*/ 101 w 128"/>
                    <a:gd name="T1" fmla="*/ 58 h 105"/>
                    <a:gd name="T2" fmla="*/ 74 w 128"/>
                    <a:gd name="T3" fmla="*/ 56 h 105"/>
                    <a:gd name="T4" fmla="*/ 68 w 128"/>
                    <a:gd name="T5" fmla="*/ 57 h 105"/>
                    <a:gd name="T6" fmla="*/ 51 w 128"/>
                    <a:gd name="T7" fmla="*/ 59 h 105"/>
                    <a:gd name="T8" fmla="*/ 36 w 128"/>
                    <a:gd name="T9" fmla="*/ 65 h 105"/>
                    <a:gd name="T10" fmla="*/ 28 w 128"/>
                    <a:gd name="T11" fmla="*/ 73 h 105"/>
                    <a:gd name="T12" fmla="*/ 16 w 128"/>
                    <a:gd name="T13" fmla="*/ 102 h 105"/>
                    <a:gd name="T14" fmla="*/ 13 w 128"/>
                    <a:gd name="T15" fmla="*/ 104 h 105"/>
                    <a:gd name="T16" fmla="*/ 1 w 128"/>
                    <a:gd name="T17" fmla="*/ 98 h 105"/>
                    <a:gd name="T18" fmla="*/ 0 w 128"/>
                    <a:gd name="T19" fmla="*/ 93 h 105"/>
                    <a:gd name="T20" fmla="*/ 15 w 128"/>
                    <a:gd name="T21" fmla="*/ 60 h 105"/>
                    <a:gd name="T22" fmla="*/ 16 w 128"/>
                    <a:gd name="T23" fmla="*/ 58 h 105"/>
                    <a:gd name="T24" fmla="*/ 20 w 128"/>
                    <a:gd name="T25" fmla="*/ 52 h 105"/>
                    <a:gd name="T26" fmla="*/ 32 w 128"/>
                    <a:gd name="T27" fmla="*/ 54 h 105"/>
                    <a:gd name="T28" fmla="*/ 39 w 128"/>
                    <a:gd name="T29" fmla="*/ 55 h 105"/>
                    <a:gd name="T30" fmla="*/ 72 w 128"/>
                    <a:gd name="T31" fmla="*/ 21 h 105"/>
                    <a:gd name="T32" fmla="*/ 74 w 128"/>
                    <a:gd name="T33" fmla="*/ 16 h 105"/>
                    <a:gd name="T34" fmla="*/ 74 w 128"/>
                    <a:gd name="T35" fmla="*/ 11 h 105"/>
                    <a:gd name="T36" fmla="*/ 71 w 128"/>
                    <a:gd name="T37" fmla="*/ 11 h 105"/>
                    <a:gd name="T38" fmla="*/ 68 w 128"/>
                    <a:gd name="T39" fmla="*/ 15 h 105"/>
                    <a:gd name="T40" fmla="*/ 68 w 128"/>
                    <a:gd name="T41" fmla="*/ 21 h 105"/>
                    <a:gd name="T42" fmla="*/ 59 w 128"/>
                    <a:gd name="T43" fmla="*/ 29 h 105"/>
                    <a:gd name="T44" fmla="*/ 53 w 128"/>
                    <a:gd name="T45" fmla="*/ 27 h 105"/>
                    <a:gd name="T46" fmla="*/ 47 w 128"/>
                    <a:gd name="T47" fmla="*/ 24 h 105"/>
                    <a:gd name="T48" fmla="*/ 47 w 128"/>
                    <a:gd name="T49" fmla="*/ 32 h 105"/>
                    <a:gd name="T50" fmla="*/ 47 w 128"/>
                    <a:gd name="T51" fmla="*/ 34 h 105"/>
                    <a:gd name="T52" fmla="*/ 43 w 128"/>
                    <a:gd name="T53" fmla="*/ 45 h 105"/>
                    <a:gd name="T54" fmla="*/ 31 w 128"/>
                    <a:gd name="T55" fmla="*/ 39 h 105"/>
                    <a:gd name="T56" fmla="*/ 29 w 128"/>
                    <a:gd name="T57" fmla="*/ 23 h 105"/>
                    <a:gd name="T58" fmla="*/ 33 w 128"/>
                    <a:gd name="T59" fmla="*/ 14 h 105"/>
                    <a:gd name="T60" fmla="*/ 36 w 128"/>
                    <a:gd name="T61" fmla="*/ 9 h 105"/>
                    <a:gd name="T62" fmla="*/ 42 w 128"/>
                    <a:gd name="T63" fmla="*/ 13 h 105"/>
                    <a:gd name="T64" fmla="*/ 44 w 128"/>
                    <a:gd name="T65" fmla="*/ 16 h 105"/>
                    <a:gd name="T66" fmla="*/ 57 w 128"/>
                    <a:gd name="T67" fmla="*/ 14 h 105"/>
                    <a:gd name="T68" fmla="*/ 62 w 128"/>
                    <a:gd name="T69" fmla="*/ 11 h 105"/>
                    <a:gd name="T70" fmla="*/ 84 w 128"/>
                    <a:gd name="T71" fmla="*/ 0 h 105"/>
                    <a:gd name="T72" fmla="*/ 96 w 128"/>
                    <a:gd name="T73" fmla="*/ 7 h 105"/>
                    <a:gd name="T74" fmla="*/ 96 w 128"/>
                    <a:gd name="T75" fmla="*/ 20 h 105"/>
                    <a:gd name="T76" fmla="*/ 83 w 128"/>
                    <a:gd name="T77" fmla="*/ 43 h 105"/>
                    <a:gd name="T78" fmla="*/ 94 w 128"/>
                    <a:gd name="T79" fmla="*/ 44 h 105"/>
                    <a:gd name="T80" fmla="*/ 122 w 128"/>
                    <a:gd name="T81" fmla="*/ 59 h 105"/>
                    <a:gd name="T82" fmla="*/ 120 w 128"/>
                    <a:gd name="T83" fmla="*/ 73 h 105"/>
                    <a:gd name="T84" fmla="*/ 98 w 128"/>
                    <a:gd name="T85" fmla="*/ 73 h 105"/>
                    <a:gd name="T86" fmla="*/ 97 w 128"/>
                    <a:gd name="T87" fmla="*/ 66 h 105"/>
                    <a:gd name="T88" fmla="*/ 101 w 128"/>
                    <a:gd name="T89" fmla="*/ 58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8" h="105">
                      <a:moveTo>
                        <a:pt x="101" y="58"/>
                      </a:moveTo>
                      <a:cubicBezTo>
                        <a:pt x="94" y="52"/>
                        <a:pt x="81" y="52"/>
                        <a:pt x="74" y="56"/>
                      </a:cubicBezTo>
                      <a:cubicBezTo>
                        <a:pt x="73" y="57"/>
                        <a:pt x="70" y="58"/>
                        <a:pt x="68" y="57"/>
                      </a:cubicBezTo>
                      <a:cubicBezTo>
                        <a:pt x="62" y="56"/>
                        <a:pt x="57" y="57"/>
                        <a:pt x="51" y="59"/>
                      </a:cubicBezTo>
                      <a:cubicBezTo>
                        <a:pt x="46" y="61"/>
                        <a:pt x="41" y="63"/>
                        <a:pt x="36" y="65"/>
                      </a:cubicBezTo>
                      <a:cubicBezTo>
                        <a:pt x="32" y="67"/>
                        <a:pt x="29" y="69"/>
                        <a:pt x="28" y="73"/>
                      </a:cubicBezTo>
                      <a:cubicBezTo>
                        <a:pt x="24" y="82"/>
                        <a:pt x="20" y="92"/>
                        <a:pt x="16" y="102"/>
                      </a:cubicBezTo>
                      <a:cubicBezTo>
                        <a:pt x="16" y="103"/>
                        <a:pt x="14" y="105"/>
                        <a:pt x="13" y="104"/>
                      </a:cubicBezTo>
                      <a:cubicBezTo>
                        <a:pt x="9" y="103"/>
                        <a:pt x="5" y="100"/>
                        <a:pt x="1" y="98"/>
                      </a:cubicBezTo>
                      <a:cubicBezTo>
                        <a:pt x="0" y="97"/>
                        <a:pt x="0" y="95"/>
                        <a:pt x="0" y="93"/>
                      </a:cubicBezTo>
                      <a:cubicBezTo>
                        <a:pt x="5" y="82"/>
                        <a:pt x="10" y="71"/>
                        <a:pt x="15" y="60"/>
                      </a:cubicBezTo>
                      <a:cubicBezTo>
                        <a:pt x="15" y="59"/>
                        <a:pt x="16" y="59"/>
                        <a:pt x="16" y="58"/>
                      </a:cubicBezTo>
                      <a:cubicBezTo>
                        <a:pt x="18" y="56"/>
                        <a:pt x="19" y="52"/>
                        <a:pt x="20" y="52"/>
                      </a:cubicBezTo>
                      <a:cubicBezTo>
                        <a:pt x="24" y="52"/>
                        <a:pt x="29" y="52"/>
                        <a:pt x="32" y="54"/>
                      </a:cubicBezTo>
                      <a:cubicBezTo>
                        <a:pt x="35" y="55"/>
                        <a:pt x="36" y="56"/>
                        <a:pt x="39" y="55"/>
                      </a:cubicBezTo>
                      <a:cubicBezTo>
                        <a:pt x="57" y="50"/>
                        <a:pt x="66" y="37"/>
                        <a:pt x="72" y="21"/>
                      </a:cubicBezTo>
                      <a:cubicBezTo>
                        <a:pt x="72" y="20"/>
                        <a:pt x="73" y="18"/>
                        <a:pt x="74" y="16"/>
                      </a:cubicBezTo>
                      <a:cubicBezTo>
                        <a:pt x="74" y="14"/>
                        <a:pt x="74" y="13"/>
                        <a:pt x="74" y="11"/>
                      </a:cubicBezTo>
                      <a:cubicBezTo>
                        <a:pt x="74" y="11"/>
                        <a:pt x="72" y="10"/>
                        <a:pt x="71" y="11"/>
                      </a:cubicBezTo>
                      <a:cubicBezTo>
                        <a:pt x="70" y="12"/>
                        <a:pt x="68" y="13"/>
                        <a:pt x="68" y="15"/>
                      </a:cubicBezTo>
                      <a:cubicBezTo>
                        <a:pt x="67" y="17"/>
                        <a:pt x="68" y="19"/>
                        <a:pt x="68" y="21"/>
                      </a:cubicBezTo>
                      <a:cubicBezTo>
                        <a:pt x="69" y="28"/>
                        <a:pt x="68" y="30"/>
                        <a:pt x="59" y="29"/>
                      </a:cubicBezTo>
                      <a:cubicBezTo>
                        <a:pt x="57" y="29"/>
                        <a:pt x="55" y="28"/>
                        <a:pt x="53" y="27"/>
                      </a:cubicBezTo>
                      <a:cubicBezTo>
                        <a:pt x="51" y="26"/>
                        <a:pt x="49" y="25"/>
                        <a:pt x="47" y="24"/>
                      </a:cubicBezTo>
                      <a:cubicBezTo>
                        <a:pt x="47" y="27"/>
                        <a:pt x="47" y="29"/>
                        <a:pt x="47" y="32"/>
                      </a:cubicBezTo>
                      <a:cubicBezTo>
                        <a:pt x="47" y="33"/>
                        <a:pt x="47" y="33"/>
                        <a:pt x="47" y="34"/>
                      </a:cubicBezTo>
                      <a:cubicBezTo>
                        <a:pt x="47" y="38"/>
                        <a:pt x="48" y="43"/>
                        <a:pt x="43" y="45"/>
                      </a:cubicBezTo>
                      <a:cubicBezTo>
                        <a:pt x="39" y="46"/>
                        <a:pt x="34" y="44"/>
                        <a:pt x="31" y="39"/>
                      </a:cubicBezTo>
                      <a:cubicBezTo>
                        <a:pt x="28" y="34"/>
                        <a:pt x="25" y="29"/>
                        <a:pt x="29" y="23"/>
                      </a:cubicBezTo>
                      <a:cubicBezTo>
                        <a:pt x="31" y="20"/>
                        <a:pt x="31" y="17"/>
                        <a:pt x="33" y="14"/>
                      </a:cubicBezTo>
                      <a:cubicBezTo>
                        <a:pt x="34" y="12"/>
                        <a:pt x="35" y="9"/>
                        <a:pt x="36" y="9"/>
                      </a:cubicBezTo>
                      <a:cubicBezTo>
                        <a:pt x="38" y="10"/>
                        <a:pt x="40" y="11"/>
                        <a:pt x="42" y="13"/>
                      </a:cubicBezTo>
                      <a:cubicBezTo>
                        <a:pt x="42" y="13"/>
                        <a:pt x="43" y="15"/>
                        <a:pt x="44" y="16"/>
                      </a:cubicBezTo>
                      <a:cubicBezTo>
                        <a:pt x="48" y="13"/>
                        <a:pt x="52" y="11"/>
                        <a:pt x="57" y="14"/>
                      </a:cubicBezTo>
                      <a:cubicBezTo>
                        <a:pt x="58" y="15"/>
                        <a:pt x="61" y="13"/>
                        <a:pt x="62" y="11"/>
                      </a:cubicBezTo>
                      <a:cubicBezTo>
                        <a:pt x="69" y="5"/>
                        <a:pt x="75" y="0"/>
                        <a:pt x="84" y="0"/>
                      </a:cubicBezTo>
                      <a:cubicBezTo>
                        <a:pt x="89" y="0"/>
                        <a:pt x="93" y="2"/>
                        <a:pt x="96" y="7"/>
                      </a:cubicBezTo>
                      <a:cubicBezTo>
                        <a:pt x="99" y="11"/>
                        <a:pt x="98" y="15"/>
                        <a:pt x="96" y="20"/>
                      </a:cubicBezTo>
                      <a:cubicBezTo>
                        <a:pt x="91" y="27"/>
                        <a:pt x="87" y="35"/>
                        <a:pt x="83" y="43"/>
                      </a:cubicBezTo>
                      <a:cubicBezTo>
                        <a:pt x="88" y="43"/>
                        <a:pt x="91" y="44"/>
                        <a:pt x="94" y="44"/>
                      </a:cubicBezTo>
                      <a:cubicBezTo>
                        <a:pt x="105" y="46"/>
                        <a:pt x="115" y="50"/>
                        <a:pt x="122" y="59"/>
                      </a:cubicBezTo>
                      <a:cubicBezTo>
                        <a:pt x="128" y="65"/>
                        <a:pt x="127" y="68"/>
                        <a:pt x="120" y="73"/>
                      </a:cubicBezTo>
                      <a:cubicBezTo>
                        <a:pt x="113" y="77"/>
                        <a:pt x="105" y="77"/>
                        <a:pt x="98" y="73"/>
                      </a:cubicBezTo>
                      <a:cubicBezTo>
                        <a:pt x="95" y="71"/>
                        <a:pt x="95" y="69"/>
                        <a:pt x="97" y="66"/>
                      </a:cubicBezTo>
                      <a:cubicBezTo>
                        <a:pt x="98" y="64"/>
                        <a:pt x="100" y="61"/>
                        <a:pt x="101"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charset="-122"/>
                    <a:cs typeface="+mn-cs"/>
                  </a:endParaRPr>
                </a:p>
              </p:txBody>
            </p:sp>
            <p:sp>
              <p:nvSpPr>
                <p:cNvPr id="88" name="Freeform 8"/>
                <p:cNvSpPr/>
                <p:nvPr/>
              </p:nvSpPr>
              <p:spPr bwMode="auto">
                <a:xfrm>
                  <a:off x="5664200" y="2355851"/>
                  <a:ext cx="341313" cy="407988"/>
                </a:xfrm>
                <a:custGeom>
                  <a:avLst/>
                  <a:gdLst>
                    <a:gd name="T0" fmla="*/ 46 w 80"/>
                    <a:gd name="T1" fmla="*/ 29 h 96"/>
                    <a:gd name="T2" fmla="*/ 65 w 80"/>
                    <a:gd name="T3" fmla="*/ 29 h 96"/>
                    <a:gd name="T4" fmla="*/ 79 w 80"/>
                    <a:gd name="T5" fmla="*/ 41 h 96"/>
                    <a:gd name="T6" fmla="*/ 74 w 80"/>
                    <a:gd name="T7" fmla="*/ 43 h 96"/>
                    <a:gd name="T8" fmla="*/ 60 w 80"/>
                    <a:gd name="T9" fmla="*/ 43 h 96"/>
                    <a:gd name="T10" fmla="*/ 52 w 80"/>
                    <a:gd name="T11" fmla="*/ 50 h 96"/>
                    <a:gd name="T12" fmla="*/ 49 w 80"/>
                    <a:gd name="T13" fmla="*/ 87 h 96"/>
                    <a:gd name="T14" fmla="*/ 37 w 80"/>
                    <a:gd name="T15" fmla="*/ 95 h 96"/>
                    <a:gd name="T16" fmla="*/ 21 w 80"/>
                    <a:gd name="T17" fmla="*/ 68 h 96"/>
                    <a:gd name="T18" fmla="*/ 22 w 80"/>
                    <a:gd name="T19" fmla="*/ 62 h 96"/>
                    <a:gd name="T20" fmla="*/ 30 w 80"/>
                    <a:gd name="T21" fmla="*/ 72 h 96"/>
                    <a:gd name="T22" fmla="*/ 40 w 80"/>
                    <a:gd name="T23" fmla="*/ 70 h 96"/>
                    <a:gd name="T24" fmla="*/ 43 w 80"/>
                    <a:gd name="T25" fmla="*/ 46 h 96"/>
                    <a:gd name="T26" fmla="*/ 24 w 80"/>
                    <a:gd name="T27" fmla="*/ 52 h 96"/>
                    <a:gd name="T28" fmla="*/ 19 w 80"/>
                    <a:gd name="T29" fmla="*/ 54 h 96"/>
                    <a:gd name="T30" fmla="*/ 6 w 80"/>
                    <a:gd name="T31" fmla="*/ 54 h 96"/>
                    <a:gd name="T32" fmla="*/ 2 w 80"/>
                    <a:gd name="T33" fmla="*/ 40 h 96"/>
                    <a:gd name="T34" fmla="*/ 6 w 80"/>
                    <a:gd name="T35" fmla="*/ 37 h 96"/>
                    <a:gd name="T36" fmla="*/ 28 w 80"/>
                    <a:gd name="T37" fmla="*/ 33 h 96"/>
                    <a:gd name="T38" fmla="*/ 33 w 80"/>
                    <a:gd name="T39" fmla="*/ 32 h 96"/>
                    <a:gd name="T40" fmla="*/ 36 w 80"/>
                    <a:gd name="T41" fmla="*/ 22 h 96"/>
                    <a:gd name="T42" fmla="*/ 46 w 80"/>
                    <a:gd name="T43" fmla="*/ 12 h 96"/>
                    <a:gd name="T44" fmla="*/ 45 w 80"/>
                    <a:gd name="T45" fmla="*/ 10 h 96"/>
                    <a:gd name="T46" fmla="*/ 26 w 80"/>
                    <a:gd name="T47" fmla="*/ 17 h 96"/>
                    <a:gd name="T48" fmla="*/ 15 w 80"/>
                    <a:gd name="T49" fmla="*/ 24 h 96"/>
                    <a:gd name="T50" fmla="*/ 5 w 80"/>
                    <a:gd name="T51" fmla="*/ 22 h 96"/>
                    <a:gd name="T52" fmla="*/ 1 w 80"/>
                    <a:gd name="T53" fmla="*/ 17 h 96"/>
                    <a:gd name="T54" fmla="*/ 36 w 80"/>
                    <a:gd name="T55" fmla="*/ 2 h 96"/>
                    <a:gd name="T56" fmla="*/ 55 w 80"/>
                    <a:gd name="T57" fmla="*/ 0 h 96"/>
                    <a:gd name="T58" fmla="*/ 61 w 80"/>
                    <a:gd name="T59" fmla="*/ 6 h 96"/>
                    <a:gd name="T60" fmla="*/ 59 w 80"/>
                    <a:gd name="T61" fmla="*/ 13 h 96"/>
                    <a:gd name="T62" fmla="*/ 46 w 80"/>
                    <a:gd name="T63" fmla="*/ 29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0" h="96">
                      <a:moveTo>
                        <a:pt x="46" y="29"/>
                      </a:moveTo>
                      <a:cubicBezTo>
                        <a:pt x="53" y="30"/>
                        <a:pt x="59" y="31"/>
                        <a:pt x="65" y="29"/>
                      </a:cubicBezTo>
                      <a:cubicBezTo>
                        <a:pt x="71" y="27"/>
                        <a:pt x="80" y="34"/>
                        <a:pt x="79" y="41"/>
                      </a:cubicBezTo>
                      <a:cubicBezTo>
                        <a:pt x="79" y="42"/>
                        <a:pt x="76" y="43"/>
                        <a:pt x="74" y="43"/>
                      </a:cubicBezTo>
                      <a:cubicBezTo>
                        <a:pt x="70" y="43"/>
                        <a:pt x="65" y="43"/>
                        <a:pt x="60" y="43"/>
                      </a:cubicBezTo>
                      <a:cubicBezTo>
                        <a:pt x="53" y="42"/>
                        <a:pt x="52" y="44"/>
                        <a:pt x="52" y="50"/>
                      </a:cubicBezTo>
                      <a:cubicBezTo>
                        <a:pt x="51" y="62"/>
                        <a:pt x="51" y="75"/>
                        <a:pt x="49" y="87"/>
                      </a:cubicBezTo>
                      <a:cubicBezTo>
                        <a:pt x="48" y="95"/>
                        <a:pt x="45" y="96"/>
                        <a:pt x="37" y="95"/>
                      </a:cubicBezTo>
                      <a:cubicBezTo>
                        <a:pt x="25" y="92"/>
                        <a:pt x="15" y="82"/>
                        <a:pt x="21" y="68"/>
                      </a:cubicBezTo>
                      <a:cubicBezTo>
                        <a:pt x="21" y="66"/>
                        <a:pt x="21" y="64"/>
                        <a:pt x="22" y="62"/>
                      </a:cubicBezTo>
                      <a:cubicBezTo>
                        <a:pt x="24" y="65"/>
                        <a:pt x="27" y="69"/>
                        <a:pt x="30" y="72"/>
                      </a:cubicBezTo>
                      <a:cubicBezTo>
                        <a:pt x="33" y="76"/>
                        <a:pt x="39" y="75"/>
                        <a:pt x="40" y="70"/>
                      </a:cubicBezTo>
                      <a:cubicBezTo>
                        <a:pt x="41" y="62"/>
                        <a:pt x="42" y="54"/>
                        <a:pt x="43" y="46"/>
                      </a:cubicBezTo>
                      <a:cubicBezTo>
                        <a:pt x="35" y="45"/>
                        <a:pt x="30" y="49"/>
                        <a:pt x="24" y="52"/>
                      </a:cubicBezTo>
                      <a:cubicBezTo>
                        <a:pt x="22" y="52"/>
                        <a:pt x="21" y="54"/>
                        <a:pt x="19" y="54"/>
                      </a:cubicBezTo>
                      <a:cubicBezTo>
                        <a:pt x="14" y="58"/>
                        <a:pt x="11" y="57"/>
                        <a:pt x="6" y="54"/>
                      </a:cubicBezTo>
                      <a:cubicBezTo>
                        <a:pt x="3" y="51"/>
                        <a:pt x="0" y="44"/>
                        <a:pt x="2" y="40"/>
                      </a:cubicBezTo>
                      <a:cubicBezTo>
                        <a:pt x="2" y="39"/>
                        <a:pt x="5" y="37"/>
                        <a:pt x="6" y="37"/>
                      </a:cubicBezTo>
                      <a:cubicBezTo>
                        <a:pt x="14" y="39"/>
                        <a:pt x="20" y="35"/>
                        <a:pt x="28" y="33"/>
                      </a:cubicBezTo>
                      <a:cubicBezTo>
                        <a:pt x="29" y="33"/>
                        <a:pt x="31" y="32"/>
                        <a:pt x="33" y="32"/>
                      </a:cubicBezTo>
                      <a:cubicBezTo>
                        <a:pt x="31" y="27"/>
                        <a:pt x="31" y="24"/>
                        <a:pt x="36" y="22"/>
                      </a:cubicBezTo>
                      <a:cubicBezTo>
                        <a:pt x="39" y="19"/>
                        <a:pt x="42" y="15"/>
                        <a:pt x="46" y="12"/>
                      </a:cubicBezTo>
                      <a:cubicBezTo>
                        <a:pt x="45" y="11"/>
                        <a:pt x="45" y="11"/>
                        <a:pt x="45" y="10"/>
                      </a:cubicBezTo>
                      <a:cubicBezTo>
                        <a:pt x="38" y="13"/>
                        <a:pt x="32" y="15"/>
                        <a:pt x="26" y="17"/>
                      </a:cubicBezTo>
                      <a:cubicBezTo>
                        <a:pt x="22" y="19"/>
                        <a:pt x="18" y="22"/>
                        <a:pt x="15" y="24"/>
                      </a:cubicBezTo>
                      <a:cubicBezTo>
                        <a:pt x="11" y="26"/>
                        <a:pt x="7" y="27"/>
                        <a:pt x="5" y="22"/>
                      </a:cubicBezTo>
                      <a:cubicBezTo>
                        <a:pt x="4" y="20"/>
                        <a:pt x="3" y="19"/>
                        <a:pt x="1" y="17"/>
                      </a:cubicBezTo>
                      <a:cubicBezTo>
                        <a:pt x="13" y="12"/>
                        <a:pt x="25" y="6"/>
                        <a:pt x="36" y="2"/>
                      </a:cubicBezTo>
                      <a:cubicBezTo>
                        <a:pt x="42" y="0"/>
                        <a:pt x="49" y="0"/>
                        <a:pt x="55" y="0"/>
                      </a:cubicBezTo>
                      <a:cubicBezTo>
                        <a:pt x="57" y="0"/>
                        <a:pt x="60" y="4"/>
                        <a:pt x="61" y="6"/>
                      </a:cubicBezTo>
                      <a:cubicBezTo>
                        <a:pt x="62" y="8"/>
                        <a:pt x="61" y="11"/>
                        <a:pt x="59" y="13"/>
                      </a:cubicBezTo>
                      <a:cubicBezTo>
                        <a:pt x="55" y="18"/>
                        <a:pt x="51" y="23"/>
                        <a:pt x="46"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charset="-122"/>
                    <a:cs typeface="+mn-cs"/>
                  </a:endParaRPr>
                </a:p>
              </p:txBody>
            </p:sp>
          </p:grpSp>
          <p:grpSp>
            <p:nvGrpSpPr>
              <p:cNvPr id="83" name="组合 82"/>
              <p:cNvGrpSpPr/>
              <p:nvPr/>
            </p:nvGrpSpPr>
            <p:grpSpPr>
              <a:xfrm>
                <a:off x="3194779" y="1296598"/>
                <a:ext cx="356817" cy="382445"/>
                <a:chOff x="3792874" y="3156423"/>
                <a:chExt cx="331330" cy="355128"/>
              </a:xfrm>
              <a:grpFill/>
            </p:grpSpPr>
            <p:sp>
              <p:nvSpPr>
                <p:cNvPr id="84" name="Freeform 15"/>
                <p:cNvSpPr/>
                <p:nvPr/>
              </p:nvSpPr>
              <p:spPr bwMode="auto">
                <a:xfrm>
                  <a:off x="3792874" y="3235325"/>
                  <a:ext cx="152877" cy="246063"/>
                </a:xfrm>
                <a:custGeom>
                  <a:avLst/>
                  <a:gdLst>
                    <a:gd name="T0" fmla="*/ 16 w 39"/>
                    <a:gd name="T1" fmla="*/ 29 h 58"/>
                    <a:gd name="T2" fmla="*/ 27 w 39"/>
                    <a:gd name="T3" fmla="*/ 7 h 58"/>
                    <a:gd name="T4" fmla="*/ 31 w 39"/>
                    <a:gd name="T5" fmla="*/ 1 h 58"/>
                    <a:gd name="T6" fmla="*/ 34 w 39"/>
                    <a:gd name="T7" fmla="*/ 6 h 58"/>
                    <a:gd name="T8" fmla="*/ 35 w 39"/>
                    <a:gd name="T9" fmla="*/ 26 h 58"/>
                    <a:gd name="T10" fmla="*/ 20 w 39"/>
                    <a:gd name="T11" fmla="*/ 52 h 58"/>
                    <a:gd name="T12" fmla="*/ 9 w 39"/>
                    <a:gd name="T13" fmla="*/ 57 h 58"/>
                    <a:gd name="T14" fmla="*/ 1 w 39"/>
                    <a:gd name="T15" fmla="*/ 43 h 58"/>
                    <a:gd name="T16" fmla="*/ 4 w 39"/>
                    <a:gd name="T17" fmla="*/ 6 h 58"/>
                    <a:gd name="T18" fmla="*/ 8 w 39"/>
                    <a:gd name="T19" fmla="*/ 0 h 58"/>
                    <a:gd name="T20" fmla="*/ 15 w 39"/>
                    <a:gd name="T21" fmla="*/ 6 h 58"/>
                    <a:gd name="T22" fmla="*/ 14 w 39"/>
                    <a:gd name="T23" fmla="*/ 20 h 58"/>
                    <a:gd name="T24" fmla="*/ 14 w 39"/>
                    <a:gd name="T25" fmla="*/ 28 h 58"/>
                    <a:gd name="T26" fmla="*/ 16 w 39"/>
                    <a:gd name="T27" fmla="*/ 29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9" h="58">
                      <a:moveTo>
                        <a:pt x="16" y="29"/>
                      </a:moveTo>
                      <a:cubicBezTo>
                        <a:pt x="19" y="21"/>
                        <a:pt x="23" y="14"/>
                        <a:pt x="27" y="7"/>
                      </a:cubicBezTo>
                      <a:cubicBezTo>
                        <a:pt x="28" y="5"/>
                        <a:pt x="29" y="3"/>
                        <a:pt x="31" y="1"/>
                      </a:cubicBezTo>
                      <a:cubicBezTo>
                        <a:pt x="32" y="3"/>
                        <a:pt x="33" y="4"/>
                        <a:pt x="34" y="6"/>
                      </a:cubicBezTo>
                      <a:cubicBezTo>
                        <a:pt x="37" y="12"/>
                        <a:pt x="39" y="19"/>
                        <a:pt x="35" y="26"/>
                      </a:cubicBezTo>
                      <a:cubicBezTo>
                        <a:pt x="30" y="34"/>
                        <a:pt x="25" y="43"/>
                        <a:pt x="20" y="52"/>
                      </a:cubicBezTo>
                      <a:cubicBezTo>
                        <a:pt x="18" y="56"/>
                        <a:pt x="12" y="58"/>
                        <a:pt x="9" y="57"/>
                      </a:cubicBezTo>
                      <a:cubicBezTo>
                        <a:pt x="2" y="54"/>
                        <a:pt x="0" y="50"/>
                        <a:pt x="1" y="43"/>
                      </a:cubicBezTo>
                      <a:cubicBezTo>
                        <a:pt x="2" y="31"/>
                        <a:pt x="3" y="18"/>
                        <a:pt x="4" y="6"/>
                      </a:cubicBezTo>
                      <a:cubicBezTo>
                        <a:pt x="4" y="4"/>
                        <a:pt x="4" y="0"/>
                        <a:pt x="8" y="0"/>
                      </a:cubicBezTo>
                      <a:cubicBezTo>
                        <a:pt x="11" y="0"/>
                        <a:pt x="15" y="1"/>
                        <a:pt x="15" y="6"/>
                      </a:cubicBezTo>
                      <a:cubicBezTo>
                        <a:pt x="15" y="10"/>
                        <a:pt x="14" y="15"/>
                        <a:pt x="14" y="20"/>
                      </a:cubicBezTo>
                      <a:cubicBezTo>
                        <a:pt x="14" y="23"/>
                        <a:pt x="14" y="25"/>
                        <a:pt x="14" y="28"/>
                      </a:cubicBezTo>
                      <a:cubicBezTo>
                        <a:pt x="14" y="28"/>
                        <a:pt x="15" y="28"/>
                        <a:pt x="16"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charset="-122"/>
                    <a:cs typeface="+mn-cs"/>
                  </a:endParaRPr>
                </a:p>
              </p:txBody>
            </p:sp>
            <p:sp>
              <p:nvSpPr>
                <p:cNvPr id="85" name="Freeform 16"/>
                <p:cNvSpPr/>
                <p:nvPr/>
              </p:nvSpPr>
              <p:spPr bwMode="auto">
                <a:xfrm>
                  <a:off x="3957518" y="3164747"/>
                  <a:ext cx="166686" cy="346804"/>
                </a:xfrm>
                <a:custGeom>
                  <a:avLst/>
                  <a:gdLst>
                    <a:gd name="T0" fmla="*/ 9 w 47"/>
                    <a:gd name="T1" fmla="*/ 73 h 88"/>
                    <a:gd name="T2" fmla="*/ 3 w 47"/>
                    <a:gd name="T3" fmla="*/ 67 h 88"/>
                    <a:gd name="T4" fmla="*/ 3 w 47"/>
                    <a:gd name="T5" fmla="*/ 57 h 88"/>
                    <a:gd name="T6" fmla="*/ 20 w 47"/>
                    <a:gd name="T7" fmla="*/ 38 h 88"/>
                    <a:gd name="T8" fmla="*/ 33 w 47"/>
                    <a:gd name="T9" fmla="*/ 20 h 88"/>
                    <a:gd name="T10" fmla="*/ 33 w 47"/>
                    <a:gd name="T11" fmla="*/ 4 h 88"/>
                    <a:gd name="T12" fmla="*/ 32 w 47"/>
                    <a:gd name="T13" fmla="*/ 1 h 88"/>
                    <a:gd name="T14" fmla="*/ 33 w 47"/>
                    <a:gd name="T15" fmla="*/ 0 h 88"/>
                    <a:gd name="T16" fmla="*/ 41 w 47"/>
                    <a:gd name="T17" fmla="*/ 6 h 88"/>
                    <a:gd name="T18" fmla="*/ 43 w 47"/>
                    <a:gd name="T19" fmla="*/ 26 h 88"/>
                    <a:gd name="T20" fmla="*/ 29 w 47"/>
                    <a:gd name="T21" fmla="*/ 48 h 88"/>
                    <a:gd name="T22" fmla="*/ 30 w 47"/>
                    <a:gd name="T23" fmla="*/ 52 h 88"/>
                    <a:gd name="T24" fmla="*/ 40 w 47"/>
                    <a:gd name="T25" fmla="*/ 73 h 88"/>
                    <a:gd name="T26" fmla="*/ 41 w 47"/>
                    <a:gd name="T27" fmla="*/ 84 h 88"/>
                    <a:gd name="T28" fmla="*/ 37 w 47"/>
                    <a:gd name="T29" fmla="*/ 86 h 88"/>
                    <a:gd name="T30" fmla="*/ 31 w 47"/>
                    <a:gd name="T31" fmla="*/ 75 h 88"/>
                    <a:gd name="T32" fmla="*/ 28 w 47"/>
                    <a:gd name="T33" fmla="*/ 60 h 88"/>
                    <a:gd name="T34" fmla="*/ 22 w 47"/>
                    <a:gd name="T35" fmla="*/ 59 h 88"/>
                    <a:gd name="T36" fmla="*/ 9 w 47"/>
                    <a:gd name="T37" fmla="*/ 73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7" h="88">
                      <a:moveTo>
                        <a:pt x="9" y="73"/>
                      </a:moveTo>
                      <a:cubicBezTo>
                        <a:pt x="7" y="71"/>
                        <a:pt x="5" y="69"/>
                        <a:pt x="3" y="67"/>
                      </a:cubicBezTo>
                      <a:cubicBezTo>
                        <a:pt x="1" y="64"/>
                        <a:pt x="0" y="61"/>
                        <a:pt x="3" y="57"/>
                      </a:cubicBezTo>
                      <a:cubicBezTo>
                        <a:pt x="9" y="51"/>
                        <a:pt x="14" y="45"/>
                        <a:pt x="20" y="38"/>
                      </a:cubicBezTo>
                      <a:cubicBezTo>
                        <a:pt x="24" y="32"/>
                        <a:pt x="28" y="26"/>
                        <a:pt x="33" y="20"/>
                      </a:cubicBezTo>
                      <a:cubicBezTo>
                        <a:pt x="36" y="15"/>
                        <a:pt x="36" y="9"/>
                        <a:pt x="33" y="4"/>
                      </a:cubicBezTo>
                      <a:cubicBezTo>
                        <a:pt x="32" y="3"/>
                        <a:pt x="32" y="2"/>
                        <a:pt x="32" y="1"/>
                      </a:cubicBezTo>
                      <a:cubicBezTo>
                        <a:pt x="32" y="1"/>
                        <a:pt x="33" y="0"/>
                        <a:pt x="33" y="0"/>
                      </a:cubicBezTo>
                      <a:cubicBezTo>
                        <a:pt x="36" y="2"/>
                        <a:pt x="39" y="4"/>
                        <a:pt x="41" y="6"/>
                      </a:cubicBezTo>
                      <a:cubicBezTo>
                        <a:pt x="46" y="11"/>
                        <a:pt x="47" y="20"/>
                        <a:pt x="43" y="26"/>
                      </a:cubicBezTo>
                      <a:cubicBezTo>
                        <a:pt x="39" y="33"/>
                        <a:pt x="34" y="40"/>
                        <a:pt x="29" y="48"/>
                      </a:cubicBezTo>
                      <a:cubicBezTo>
                        <a:pt x="29" y="49"/>
                        <a:pt x="29" y="52"/>
                        <a:pt x="30" y="52"/>
                      </a:cubicBezTo>
                      <a:cubicBezTo>
                        <a:pt x="38" y="57"/>
                        <a:pt x="38" y="65"/>
                        <a:pt x="40" y="73"/>
                      </a:cubicBezTo>
                      <a:cubicBezTo>
                        <a:pt x="41" y="76"/>
                        <a:pt x="41" y="80"/>
                        <a:pt x="41" y="84"/>
                      </a:cubicBezTo>
                      <a:cubicBezTo>
                        <a:pt x="41" y="87"/>
                        <a:pt x="39" y="88"/>
                        <a:pt x="37" y="86"/>
                      </a:cubicBezTo>
                      <a:cubicBezTo>
                        <a:pt x="33" y="83"/>
                        <a:pt x="31" y="81"/>
                        <a:pt x="31" y="75"/>
                      </a:cubicBezTo>
                      <a:cubicBezTo>
                        <a:pt x="31" y="70"/>
                        <a:pt x="30" y="65"/>
                        <a:pt x="28" y="60"/>
                      </a:cubicBezTo>
                      <a:cubicBezTo>
                        <a:pt x="27" y="55"/>
                        <a:pt x="25" y="56"/>
                        <a:pt x="22" y="59"/>
                      </a:cubicBezTo>
                      <a:cubicBezTo>
                        <a:pt x="18" y="64"/>
                        <a:pt x="14" y="68"/>
                        <a:pt x="9" y="7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charset="-122"/>
                    <a:cs typeface="+mn-cs"/>
                  </a:endParaRPr>
                </a:p>
              </p:txBody>
            </p:sp>
            <p:sp>
              <p:nvSpPr>
                <p:cNvPr id="86" name="Freeform 17"/>
                <p:cNvSpPr/>
                <p:nvPr/>
              </p:nvSpPr>
              <p:spPr bwMode="auto">
                <a:xfrm>
                  <a:off x="3879593" y="3156423"/>
                  <a:ext cx="109753" cy="63837"/>
                </a:xfrm>
                <a:custGeom>
                  <a:avLst/>
                  <a:gdLst>
                    <a:gd name="T0" fmla="*/ 0 w 26"/>
                    <a:gd name="T1" fmla="*/ 0 h 19"/>
                    <a:gd name="T2" fmla="*/ 20 w 26"/>
                    <a:gd name="T3" fmla="*/ 1 h 19"/>
                    <a:gd name="T4" fmla="*/ 23 w 26"/>
                    <a:gd name="T5" fmla="*/ 12 h 19"/>
                    <a:gd name="T6" fmla="*/ 12 w 26"/>
                    <a:gd name="T7" fmla="*/ 18 h 19"/>
                    <a:gd name="T8" fmla="*/ 3 w 26"/>
                    <a:gd name="T9" fmla="*/ 11 h 19"/>
                    <a:gd name="T10" fmla="*/ 0 w 26"/>
                    <a:gd name="T11" fmla="*/ 0 h 19"/>
                  </a:gdLst>
                  <a:ahLst/>
                  <a:cxnLst>
                    <a:cxn ang="0">
                      <a:pos x="T0" y="T1"/>
                    </a:cxn>
                    <a:cxn ang="0">
                      <a:pos x="T2" y="T3"/>
                    </a:cxn>
                    <a:cxn ang="0">
                      <a:pos x="T4" y="T5"/>
                    </a:cxn>
                    <a:cxn ang="0">
                      <a:pos x="T6" y="T7"/>
                    </a:cxn>
                    <a:cxn ang="0">
                      <a:pos x="T8" y="T9"/>
                    </a:cxn>
                    <a:cxn ang="0">
                      <a:pos x="T10" y="T11"/>
                    </a:cxn>
                  </a:cxnLst>
                  <a:rect l="0" t="0" r="r" b="b"/>
                  <a:pathLst>
                    <a:path w="26" h="19">
                      <a:moveTo>
                        <a:pt x="0" y="0"/>
                      </a:moveTo>
                      <a:cubicBezTo>
                        <a:pt x="8" y="1"/>
                        <a:pt x="14" y="1"/>
                        <a:pt x="20" y="1"/>
                      </a:cubicBezTo>
                      <a:cubicBezTo>
                        <a:pt x="24" y="1"/>
                        <a:pt x="26" y="8"/>
                        <a:pt x="23" y="12"/>
                      </a:cubicBezTo>
                      <a:cubicBezTo>
                        <a:pt x="21" y="16"/>
                        <a:pt x="17" y="19"/>
                        <a:pt x="12" y="18"/>
                      </a:cubicBezTo>
                      <a:cubicBezTo>
                        <a:pt x="8" y="18"/>
                        <a:pt x="5" y="15"/>
                        <a:pt x="3" y="11"/>
                      </a:cubicBezTo>
                      <a:cubicBezTo>
                        <a:pt x="2" y="8"/>
                        <a:pt x="1" y="4"/>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charset="-122"/>
                    <a:cs typeface="+mn-cs"/>
                  </a:endParaRPr>
                </a:p>
              </p:txBody>
            </p:sp>
          </p:grpSp>
        </p:grpSp>
        <p:grpSp>
          <p:nvGrpSpPr>
            <p:cNvPr id="66" name="组合 65"/>
            <p:cNvGrpSpPr/>
            <p:nvPr userDrawn="1"/>
          </p:nvGrpSpPr>
          <p:grpSpPr>
            <a:xfrm>
              <a:off x="671368" y="6061309"/>
              <a:ext cx="1100339" cy="304965"/>
              <a:chOff x="2372715" y="161759"/>
              <a:chExt cx="2695608" cy="747103"/>
            </a:xfrm>
            <a:grpFill/>
          </p:grpSpPr>
          <p:grpSp>
            <p:nvGrpSpPr>
              <p:cNvPr id="67" name="组合 66"/>
              <p:cNvGrpSpPr/>
              <p:nvPr/>
            </p:nvGrpSpPr>
            <p:grpSpPr>
              <a:xfrm>
                <a:off x="3804781" y="283376"/>
                <a:ext cx="521428" cy="548788"/>
                <a:chOff x="6113463" y="3541713"/>
                <a:chExt cx="484188" cy="509588"/>
              </a:xfrm>
              <a:grpFill/>
            </p:grpSpPr>
            <p:sp>
              <p:nvSpPr>
                <p:cNvPr id="78" name="Freeform 9"/>
                <p:cNvSpPr>
                  <a:spLocks noEditPoints="1"/>
                </p:cNvSpPr>
                <p:nvPr/>
              </p:nvSpPr>
              <p:spPr bwMode="auto">
                <a:xfrm>
                  <a:off x="6113463" y="3579813"/>
                  <a:ext cx="252413" cy="428625"/>
                </a:xfrm>
                <a:custGeom>
                  <a:avLst/>
                  <a:gdLst>
                    <a:gd name="T0" fmla="*/ 39 w 59"/>
                    <a:gd name="T1" fmla="*/ 78 h 101"/>
                    <a:gd name="T2" fmla="*/ 17 w 59"/>
                    <a:gd name="T3" fmla="*/ 94 h 101"/>
                    <a:gd name="T4" fmla="*/ 8 w 59"/>
                    <a:gd name="T5" fmla="*/ 94 h 101"/>
                    <a:gd name="T6" fmla="*/ 0 w 59"/>
                    <a:gd name="T7" fmla="*/ 79 h 101"/>
                    <a:gd name="T8" fmla="*/ 17 w 59"/>
                    <a:gd name="T9" fmla="*/ 73 h 101"/>
                    <a:gd name="T10" fmla="*/ 10 w 59"/>
                    <a:gd name="T11" fmla="*/ 68 h 101"/>
                    <a:gd name="T12" fmla="*/ 8 w 59"/>
                    <a:gd name="T13" fmla="*/ 60 h 101"/>
                    <a:gd name="T14" fmla="*/ 18 w 59"/>
                    <a:gd name="T15" fmla="*/ 23 h 101"/>
                    <a:gd name="T16" fmla="*/ 26 w 59"/>
                    <a:gd name="T17" fmla="*/ 17 h 101"/>
                    <a:gd name="T18" fmla="*/ 36 w 59"/>
                    <a:gd name="T19" fmla="*/ 26 h 101"/>
                    <a:gd name="T20" fmla="*/ 36 w 59"/>
                    <a:gd name="T21" fmla="*/ 27 h 101"/>
                    <a:gd name="T22" fmla="*/ 43 w 59"/>
                    <a:gd name="T23" fmla="*/ 40 h 101"/>
                    <a:gd name="T24" fmla="*/ 42 w 59"/>
                    <a:gd name="T25" fmla="*/ 12 h 101"/>
                    <a:gd name="T26" fmla="*/ 21 w 59"/>
                    <a:gd name="T27" fmla="*/ 5 h 101"/>
                    <a:gd name="T28" fmla="*/ 44 w 59"/>
                    <a:gd name="T29" fmla="*/ 1 h 101"/>
                    <a:gd name="T30" fmla="*/ 57 w 59"/>
                    <a:gd name="T31" fmla="*/ 17 h 101"/>
                    <a:gd name="T32" fmla="*/ 56 w 59"/>
                    <a:gd name="T33" fmla="*/ 48 h 101"/>
                    <a:gd name="T34" fmla="*/ 57 w 59"/>
                    <a:gd name="T35" fmla="*/ 55 h 101"/>
                    <a:gd name="T36" fmla="*/ 55 w 59"/>
                    <a:gd name="T37" fmla="*/ 64 h 101"/>
                    <a:gd name="T38" fmla="*/ 54 w 59"/>
                    <a:gd name="T39" fmla="*/ 71 h 101"/>
                    <a:gd name="T40" fmla="*/ 52 w 59"/>
                    <a:gd name="T41" fmla="*/ 95 h 101"/>
                    <a:gd name="T42" fmla="*/ 49 w 59"/>
                    <a:gd name="T43" fmla="*/ 101 h 101"/>
                    <a:gd name="T44" fmla="*/ 43 w 59"/>
                    <a:gd name="T45" fmla="*/ 98 h 101"/>
                    <a:gd name="T46" fmla="*/ 38 w 59"/>
                    <a:gd name="T47" fmla="*/ 86 h 101"/>
                    <a:gd name="T48" fmla="*/ 39 w 59"/>
                    <a:gd name="T49" fmla="*/ 78 h 101"/>
                    <a:gd name="T50" fmla="*/ 42 w 59"/>
                    <a:gd name="T51" fmla="*/ 47 h 101"/>
                    <a:gd name="T52" fmla="*/ 32 w 59"/>
                    <a:gd name="T53" fmla="*/ 44 h 101"/>
                    <a:gd name="T54" fmla="*/ 29 w 59"/>
                    <a:gd name="T55" fmla="*/ 64 h 101"/>
                    <a:gd name="T56" fmla="*/ 42 w 59"/>
                    <a:gd name="T57" fmla="*/ 4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9" h="101">
                      <a:moveTo>
                        <a:pt x="39" y="78"/>
                      </a:moveTo>
                      <a:cubicBezTo>
                        <a:pt x="31" y="84"/>
                        <a:pt x="24" y="89"/>
                        <a:pt x="17" y="94"/>
                      </a:cubicBezTo>
                      <a:cubicBezTo>
                        <a:pt x="14" y="97"/>
                        <a:pt x="11" y="96"/>
                        <a:pt x="8" y="94"/>
                      </a:cubicBezTo>
                      <a:cubicBezTo>
                        <a:pt x="4" y="90"/>
                        <a:pt x="0" y="86"/>
                        <a:pt x="0" y="79"/>
                      </a:cubicBezTo>
                      <a:cubicBezTo>
                        <a:pt x="6" y="82"/>
                        <a:pt x="12" y="80"/>
                        <a:pt x="17" y="73"/>
                      </a:cubicBezTo>
                      <a:cubicBezTo>
                        <a:pt x="15" y="72"/>
                        <a:pt x="13" y="70"/>
                        <a:pt x="10" y="68"/>
                      </a:cubicBezTo>
                      <a:cubicBezTo>
                        <a:pt x="7" y="66"/>
                        <a:pt x="7" y="63"/>
                        <a:pt x="8" y="60"/>
                      </a:cubicBezTo>
                      <a:cubicBezTo>
                        <a:pt x="11" y="48"/>
                        <a:pt x="15" y="36"/>
                        <a:pt x="18" y="23"/>
                      </a:cubicBezTo>
                      <a:cubicBezTo>
                        <a:pt x="19" y="20"/>
                        <a:pt x="20" y="16"/>
                        <a:pt x="26" y="17"/>
                      </a:cubicBezTo>
                      <a:cubicBezTo>
                        <a:pt x="32" y="18"/>
                        <a:pt x="36" y="21"/>
                        <a:pt x="36" y="26"/>
                      </a:cubicBezTo>
                      <a:cubicBezTo>
                        <a:pt x="36" y="26"/>
                        <a:pt x="36" y="27"/>
                        <a:pt x="36" y="27"/>
                      </a:cubicBezTo>
                      <a:cubicBezTo>
                        <a:pt x="35" y="33"/>
                        <a:pt x="38" y="37"/>
                        <a:pt x="43" y="40"/>
                      </a:cubicBezTo>
                      <a:cubicBezTo>
                        <a:pt x="43" y="31"/>
                        <a:pt x="42" y="22"/>
                        <a:pt x="42" y="12"/>
                      </a:cubicBezTo>
                      <a:cubicBezTo>
                        <a:pt x="30" y="16"/>
                        <a:pt x="20" y="12"/>
                        <a:pt x="21" y="5"/>
                      </a:cubicBezTo>
                      <a:cubicBezTo>
                        <a:pt x="29" y="3"/>
                        <a:pt x="36" y="1"/>
                        <a:pt x="44" y="1"/>
                      </a:cubicBezTo>
                      <a:cubicBezTo>
                        <a:pt x="54" y="0"/>
                        <a:pt x="59" y="8"/>
                        <a:pt x="57" y="17"/>
                      </a:cubicBezTo>
                      <a:cubicBezTo>
                        <a:pt x="56" y="27"/>
                        <a:pt x="56" y="38"/>
                        <a:pt x="56" y="48"/>
                      </a:cubicBezTo>
                      <a:cubicBezTo>
                        <a:pt x="56" y="50"/>
                        <a:pt x="57" y="52"/>
                        <a:pt x="57" y="55"/>
                      </a:cubicBezTo>
                      <a:cubicBezTo>
                        <a:pt x="57" y="58"/>
                        <a:pt x="56" y="61"/>
                        <a:pt x="55" y="64"/>
                      </a:cubicBezTo>
                      <a:cubicBezTo>
                        <a:pt x="55" y="66"/>
                        <a:pt x="54" y="68"/>
                        <a:pt x="54" y="71"/>
                      </a:cubicBezTo>
                      <a:cubicBezTo>
                        <a:pt x="53" y="79"/>
                        <a:pt x="53" y="87"/>
                        <a:pt x="52" y="95"/>
                      </a:cubicBezTo>
                      <a:cubicBezTo>
                        <a:pt x="52" y="97"/>
                        <a:pt x="51" y="100"/>
                        <a:pt x="49" y="101"/>
                      </a:cubicBezTo>
                      <a:cubicBezTo>
                        <a:pt x="47" y="101"/>
                        <a:pt x="44" y="100"/>
                        <a:pt x="43" y="98"/>
                      </a:cubicBezTo>
                      <a:cubicBezTo>
                        <a:pt x="39" y="95"/>
                        <a:pt x="36" y="92"/>
                        <a:pt x="38" y="86"/>
                      </a:cubicBezTo>
                      <a:cubicBezTo>
                        <a:pt x="39" y="84"/>
                        <a:pt x="39" y="81"/>
                        <a:pt x="39" y="78"/>
                      </a:cubicBezTo>
                      <a:close/>
                      <a:moveTo>
                        <a:pt x="42" y="47"/>
                      </a:moveTo>
                      <a:cubicBezTo>
                        <a:pt x="39" y="46"/>
                        <a:pt x="36" y="45"/>
                        <a:pt x="32" y="44"/>
                      </a:cubicBezTo>
                      <a:cubicBezTo>
                        <a:pt x="31" y="51"/>
                        <a:pt x="30" y="57"/>
                        <a:pt x="29" y="64"/>
                      </a:cubicBezTo>
                      <a:cubicBezTo>
                        <a:pt x="39" y="61"/>
                        <a:pt x="42" y="57"/>
                        <a:pt x="42"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charset="-122"/>
                    <a:cs typeface="+mn-cs"/>
                  </a:endParaRPr>
                </a:p>
              </p:txBody>
            </p:sp>
            <p:sp>
              <p:nvSpPr>
                <p:cNvPr id="79" name="Freeform 10"/>
                <p:cNvSpPr>
                  <a:spLocks noEditPoints="1"/>
                </p:cNvSpPr>
                <p:nvPr/>
              </p:nvSpPr>
              <p:spPr bwMode="auto">
                <a:xfrm>
                  <a:off x="6361113" y="3541713"/>
                  <a:ext cx="236538" cy="509588"/>
                </a:xfrm>
                <a:custGeom>
                  <a:avLst/>
                  <a:gdLst>
                    <a:gd name="T0" fmla="*/ 11 w 55"/>
                    <a:gd name="T1" fmla="*/ 89 h 120"/>
                    <a:gd name="T2" fmla="*/ 10 w 55"/>
                    <a:gd name="T3" fmla="*/ 100 h 120"/>
                    <a:gd name="T4" fmla="*/ 6 w 55"/>
                    <a:gd name="T5" fmla="*/ 104 h 120"/>
                    <a:gd name="T6" fmla="*/ 1 w 55"/>
                    <a:gd name="T7" fmla="*/ 99 h 120"/>
                    <a:gd name="T8" fmla="*/ 3 w 55"/>
                    <a:gd name="T9" fmla="*/ 84 h 120"/>
                    <a:gd name="T10" fmla="*/ 14 w 55"/>
                    <a:gd name="T11" fmla="*/ 37 h 120"/>
                    <a:gd name="T12" fmla="*/ 22 w 55"/>
                    <a:gd name="T13" fmla="*/ 11 h 120"/>
                    <a:gd name="T14" fmla="*/ 26 w 55"/>
                    <a:gd name="T15" fmla="*/ 19 h 120"/>
                    <a:gd name="T16" fmla="*/ 20 w 55"/>
                    <a:gd name="T17" fmla="*/ 40 h 120"/>
                    <a:gd name="T18" fmla="*/ 27 w 55"/>
                    <a:gd name="T19" fmla="*/ 35 h 120"/>
                    <a:gd name="T20" fmla="*/ 35 w 55"/>
                    <a:gd name="T21" fmla="*/ 30 h 120"/>
                    <a:gd name="T22" fmla="*/ 33 w 55"/>
                    <a:gd name="T23" fmla="*/ 9 h 120"/>
                    <a:gd name="T24" fmla="*/ 28 w 55"/>
                    <a:gd name="T25" fmla="*/ 8 h 120"/>
                    <a:gd name="T26" fmla="*/ 19 w 55"/>
                    <a:gd name="T27" fmla="*/ 12 h 120"/>
                    <a:gd name="T28" fmla="*/ 12 w 55"/>
                    <a:gd name="T29" fmla="*/ 15 h 120"/>
                    <a:gd name="T30" fmla="*/ 9 w 55"/>
                    <a:gd name="T31" fmla="*/ 11 h 120"/>
                    <a:gd name="T32" fmla="*/ 11 w 55"/>
                    <a:gd name="T33" fmla="*/ 8 h 120"/>
                    <a:gd name="T34" fmla="*/ 31 w 55"/>
                    <a:gd name="T35" fmla="*/ 0 h 120"/>
                    <a:gd name="T36" fmla="*/ 45 w 55"/>
                    <a:gd name="T37" fmla="*/ 15 h 120"/>
                    <a:gd name="T38" fmla="*/ 44 w 55"/>
                    <a:gd name="T39" fmla="*/ 46 h 120"/>
                    <a:gd name="T40" fmla="*/ 48 w 55"/>
                    <a:gd name="T41" fmla="*/ 54 h 120"/>
                    <a:gd name="T42" fmla="*/ 48 w 55"/>
                    <a:gd name="T43" fmla="*/ 71 h 120"/>
                    <a:gd name="T44" fmla="*/ 44 w 55"/>
                    <a:gd name="T45" fmla="*/ 77 h 120"/>
                    <a:gd name="T46" fmla="*/ 44 w 55"/>
                    <a:gd name="T47" fmla="*/ 110 h 120"/>
                    <a:gd name="T48" fmla="*/ 44 w 55"/>
                    <a:gd name="T49" fmla="*/ 114 h 120"/>
                    <a:gd name="T50" fmla="*/ 41 w 55"/>
                    <a:gd name="T51" fmla="*/ 120 h 120"/>
                    <a:gd name="T52" fmla="*/ 32 w 55"/>
                    <a:gd name="T53" fmla="*/ 118 h 120"/>
                    <a:gd name="T54" fmla="*/ 13 w 55"/>
                    <a:gd name="T55" fmla="*/ 91 h 120"/>
                    <a:gd name="T56" fmla="*/ 12 w 55"/>
                    <a:gd name="T57" fmla="*/ 89 h 120"/>
                    <a:gd name="T58" fmla="*/ 11 w 55"/>
                    <a:gd name="T59" fmla="*/ 89 h 120"/>
                    <a:gd name="T60" fmla="*/ 24 w 55"/>
                    <a:gd name="T61" fmla="*/ 76 h 120"/>
                    <a:gd name="T62" fmla="*/ 23 w 55"/>
                    <a:gd name="T63" fmla="*/ 74 h 120"/>
                    <a:gd name="T64" fmla="*/ 27 w 55"/>
                    <a:gd name="T65" fmla="*/ 71 h 120"/>
                    <a:gd name="T66" fmla="*/ 33 w 55"/>
                    <a:gd name="T67" fmla="*/ 67 h 120"/>
                    <a:gd name="T68" fmla="*/ 32 w 55"/>
                    <a:gd name="T69" fmla="*/ 63 h 120"/>
                    <a:gd name="T70" fmla="*/ 22 w 55"/>
                    <a:gd name="T71" fmla="*/ 52 h 120"/>
                    <a:gd name="T72" fmla="*/ 18 w 55"/>
                    <a:gd name="T73" fmla="*/ 89 h 120"/>
                    <a:gd name="T74" fmla="*/ 33 w 55"/>
                    <a:gd name="T75" fmla="*/ 107 h 120"/>
                    <a:gd name="T76" fmla="*/ 35 w 55"/>
                    <a:gd name="T77" fmla="*/ 77 h 120"/>
                    <a:gd name="T78" fmla="*/ 31 w 55"/>
                    <a:gd name="T79" fmla="*/ 75 h 120"/>
                    <a:gd name="T80" fmla="*/ 24 w 55"/>
                    <a:gd name="T81" fmla="*/ 7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5" h="120">
                      <a:moveTo>
                        <a:pt x="11" y="89"/>
                      </a:moveTo>
                      <a:cubicBezTo>
                        <a:pt x="10" y="93"/>
                        <a:pt x="10" y="96"/>
                        <a:pt x="10" y="100"/>
                      </a:cubicBezTo>
                      <a:cubicBezTo>
                        <a:pt x="9" y="102"/>
                        <a:pt x="9" y="104"/>
                        <a:pt x="6" y="104"/>
                      </a:cubicBezTo>
                      <a:cubicBezTo>
                        <a:pt x="3" y="104"/>
                        <a:pt x="0" y="103"/>
                        <a:pt x="1" y="99"/>
                      </a:cubicBezTo>
                      <a:cubicBezTo>
                        <a:pt x="2" y="94"/>
                        <a:pt x="2" y="89"/>
                        <a:pt x="3" y="84"/>
                      </a:cubicBezTo>
                      <a:cubicBezTo>
                        <a:pt x="7" y="68"/>
                        <a:pt x="10" y="53"/>
                        <a:pt x="14" y="37"/>
                      </a:cubicBezTo>
                      <a:cubicBezTo>
                        <a:pt x="16" y="29"/>
                        <a:pt x="19" y="20"/>
                        <a:pt x="22" y="11"/>
                      </a:cubicBezTo>
                      <a:cubicBezTo>
                        <a:pt x="26" y="13"/>
                        <a:pt x="27" y="15"/>
                        <a:pt x="26" y="19"/>
                      </a:cubicBezTo>
                      <a:cubicBezTo>
                        <a:pt x="24" y="25"/>
                        <a:pt x="22" y="32"/>
                        <a:pt x="20" y="40"/>
                      </a:cubicBezTo>
                      <a:cubicBezTo>
                        <a:pt x="23" y="37"/>
                        <a:pt x="25" y="36"/>
                        <a:pt x="27" y="35"/>
                      </a:cubicBezTo>
                      <a:cubicBezTo>
                        <a:pt x="30" y="33"/>
                        <a:pt x="34" y="32"/>
                        <a:pt x="35" y="30"/>
                      </a:cubicBezTo>
                      <a:cubicBezTo>
                        <a:pt x="36" y="23"/>
                        <a:pt x="37" y="16"/>
                        <a:pt x="33" y="9"/>
                      </a:cubicBezTo>
                      <a:cubicBezTo>
                        <a:pt x="33" y="8"/>
                        <a:pt x="30" y="7"/>
                        <a:pt x="28" y="8"/>
                      </a:cubicBezTo>
                      <a:cubicBezTo>
                        <a:pt x="25" y="9"/>
                        <a:pt x="22" y="11"/>
                        <a:pt x="19" y="12"/>
                      </a:cubicBezTo>
                      <a:cubicBezTo>
                        <a:pt x="17" y="13"/>
                        <a:pt x="15" y="15"/>
                        <a:pt x="12" y="15"/>
                      </a:cubicBezTo>
                      <a:cubicBezTo>
                        <a:pt x="11" y="15"/>
                        <a:pt x="9" y="13"/>
                        <a:pt x="9" y="11"/>
                      </a:cubicBezTo>
                      <a:cubicBezTo>
                        <a:pt x="8" y="11"/>
                        <a:pt x="10" y="9"/>
                        <a:pt x="11" y="8"/>
                      </a:cubicBezTo>
                      <a:cubicBezTo>
                        <a:pt x="17" y="4"/>
                        <a:pt x="23" y="0"/>
                        <a:pt x="31" y="0"/>
                      </a:cubicBezTo>
                      <a:cubicBezTo>
                        <a:pt x="41" y="1"/>
                        <a:pt x="46" y="5"/>
                        <a:pt x="45" y="15"/>
                      </a:cubicBezTo>
                      <a:cubicBezTo>
                        <a:pt x="45" y="25"/>
                        <a:pt x="45" y="36"/>
                        <a:pt x="44" y="46"/>
                      </a:cubicBezTo>
                      <a:cubicBezTo>
                        <a:pt x="44" y="50"/>
                        <a:pt x="45" y="52"/>
                        <a:pt x="48" y="54"/>
                      </a:cubicBezTo>
                      <a:cubicBezTo>
                        <a:pt x="55" y="60"/>
                        <a:pt x="55" y="66"/>
                        <a:pt x="48" y="71"/>
                      </a:cubicBezTo>
                      <a:cubicBezTo>
                        <a:pt x="45" y="72"/>
                        <a:pt x="44" y="74"/>
                        <a:pt x="44" y="77"/>
                      </a:cubicBezTo>
                      <a:cubicBezTo>
                        <a:pt x="45" y="88"/>
                        <a:pt x="44" y="99"/>
                        <a:pt x="44" y="110"/>
                      </a:cubicBezTo>
                      <a:cubicBezTo>
                        <a:pt x="44" y="112"/>
                        <a:pt x="45" y="113"/>
                        <a:pt x="44" y="114"/>
                      </a:cubicBezTo>
                      <a:cubicBezTo>
                        <a:pt x="43" y="116"/>
                        <a:pt x="42" y="120"/>
                        <a:pt x="41" y="120"/>
                      </a:cubicBezTo>
                      <a:cubicBezTo>
                        <a:pt x="38" y="120"/>
                        <a:pt x="34" y="120"/>
                        <a:pt x="32" y="118"/>
                      </a:cubicBezTo>
                      <a:cubicBezTo>
                        <a:pt x="25" y="109"/>
                        <a:pt x="19" y="100"/>
                        <a:pt x="13" y="91"/>
                      </a:cubicBezTo>
                      <a:cubicBezTo>
                        <a:pt x="12" y="90"/>
                        <a:pt x="12" y="90"/>
                        <a:pt x="12" y="89"/>
                      </a:cubicBezTo>
                      <a:cubicBezTo>
                        <a:pt x="11" y="89"/>
                        <a:pt x="11" y="89"/>
                        <a:pt x="11" y="89"/>
                      </a:cubicBezTo>
                      <a:close/>
                      <a:moveTo>
                        <a:pt x="24" y="76"/>
                      </a:moveTo>
                      <a:cubicBezTo>
                        <a:pt x="23" y="75"/>
                        <a:pt x="23" y="75"/>
                        <a:pt x="23" y="74"/>
                      </a:cubicBezTo>
                      <a:cubicBezTo>
                        <a:pt x="24" y="73"/>
                        <a:pt x="26" y="72"/>
                        <a:pt x="27" y="71"/>
                      </a:cubicBezTo>
                      <a:cubicBezTo>
                        <a:pt x="29" y="70"/>
                        <a:pt x="31" y="69"/>
                        <a:pt x="33" y="67"/>
                      </a:cubicBezTo>
                      <a:cubicBezTo>
                        <a:pt x="35" y="66"/>
                        <a:pt x="35" y="63"/>
                        <a:pt x="32" y="63"/>
                      </a:cubicBezTo>
                      <a:cubicBezTo>
                        <a:pt x="27" y="61"/>
                        <a:pt x="24" y="58"/>
                        <a:pt x="22" y="52"/>
                      </a:cubicBezTo>
                      <a:cubicBezTo>
                        <a:pt x="17" y="65"/>
                        <a:pt x="13" y="77"/>
                        <a:pt x="18" y="89"/>
                      </a:cubicBezTo>
                      <a:cubicBezTo>
                        <a:pt x="21" y="97"/>
                        <a:pt x="27" y="101"/>
                        <a:pt x="33" y="107"/>
                      </a:cubicBezTo>
                      <a:cubicBezTo>
                        <a:pt x="34" y="97"/>
                        <a:pt x="34" y="87"/>
                        <a:pt x="35" y="77"/>
                      </a:cubicBezTo>
                      <a:cubicBezTo>
                        <a:pt x="35" y="77"/>
                        <a:pt x="32" y="75"/>
                        <a:pt x="31" y="75"/>
                      </a:cubicBezTo>
                      <a:cubicBezTo>
                        <a:pt x="29" y="75"/>
                        <a:pt x="26" y="76"/>
                        <a:pt x="24" y="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charset="-122"/>
                    <a:cs typeface="+mn-cs"/>
                  </a:endParaRPr>
                </a:p>
              </p:txBody>
            </p:sp>
          </p:grpSp>
          <p:grpSp>
            <p:nvGrpSpPr>
              <p:cNvPr id="68" name="组合 67"/>
              <p:cNvGrpSpPr/>
              <p:nvPr/>
            </p:nvGrpSpPr>
            <p:grpSpPr>
              <a:xfrm>
                <a:off x="2372715" y="161759"/>
                <a:ext cx="591521" cy="747103"/>
                <a:chOff x="6108700" y="2066926"/>
                <a:chExt cx="549275" cy="693738"/>
              </a:xfrm>
              <a:grpFill/>
            </p:grpSpPr>
            <p:sp>
              <p:nvSpPr>
                <p:cNvPr id="76" name="Freeform 13"/>
                <p:cNvSpPr>
                  <a:spLocks noEditPoints="1"/>
                </p:cNvSpPr>
                <p:nvPr/>
              </p:nvSpPr>
              <p:spPr bwMode="auto">
                <a:xfrm>
                  <a:off x="6108700" y="2066926"/>
                  <a:ext cx="549275" cy="655638"/>
                </a:xfrm>
                <a:custGeom>
                  <a:avLst/>
                  <a:gdLst>
                    <a:gd name="T0" fmla="*/ 54 w 128"/>
                    <a:gd name="T1" fmla="*/ 76 h 154"/>
                    <a:gd name="T2" fmla="*/ 66 w 128"/>
                    <a:gd name="T3" fmla="*/ 53 h 154"/>
                    <a:gd name="T4" fmla="*/ 49 w 128"/>
                    <a:gd name="T5" fmla="*/ 47 h 154"/>
                    <a:gd name="T6" fmla="*/ 64 w 128"/>
                    <a:gd name="T7" fmla="*/ 44 h 154"/>
                    <a:gd name="T8" fmla="*/ 83 w 128"/>
                    <a:gd name="T9" fmla="*/ 6 h 154"/>
                    <a:gd name="T10" fmla="*/ 91 w 128"/>
                    <a:gd name="T11" fmla="*/ 11 h 154"/>
                    <a:gd name="T12" fmla="*/ 96 w 128"/>
                    <a:gd name="T13" fmla="*/ 36 h 154"/>
                    <a:gd name="T14" fmla="*/ 106 w 128"/>
                    <a:gd name="T15" fmla="*/ 41 h 154"/>
                    <a:gd name="T16" fmla="*/ 82 w 128"/>
                    <a:gd name="T17" fmla="*/ 50 h 154"/>
                    <a:gd name="T18" fmla="*/ 71 w 128"/>
                    <a:gd name="T19" fmla="*/ 65 h 154"/>
                    <a:gd name="T20" fmla="*/ 110 w 128"/>
                    <a:gd name="T21" fmla="*/ 74 h 154"/>
                    <a:gd name="T22" fmla="*/ 101 w 128"/>
                    <a:gd name="T23" fmla="*/ 87 h 154"/>
                    <a:gd name="T24" fmla="*/ 111 w 128"/>
                    <a:gd name="T25" fmla="*/ 98 h 154"/>
                    <a:gd name="T26" fmla="*/ 92 w 128"/>
                    <a:gd name="T27" fmla="*/ 104 h 154"/>
                    <a:gd name="T28" fmla="*/ 86 w 128"/>
                    <a:gd name="T29" fmla="*/ 116 h 154"/>
                    <a:gd name="T30" fmla="*/ 124 w 128"/>
                    <a:gd name="T31" fmla="*/ 112 h 154"/>
                    <a:gd name="T32" fmla="*/ 120 w 128"/>
                    <a:gd name="T33" fmla="*/ 122 h 154"/>
                    <a:gd name="T34" fmla="*/ 111 w 128"/>
                    <a:gd name="T35" fmla="*/ 144 h 154"/>
                    <a:gd name="T36" fmla="*/ 105 w 128"/>
                    <a:gd name="T37" fmla="*/ 153 h 154"/>
                    <a:gd name="T38" fmla="*/ 55 w 128"/>
                    <a:gd name="T39" fmla="*/ 129 h 154"/>
                    <a:gd name="T40" fmla="*/ 53 w 128"/>
                    <a:gd name="T41" fmla="*/ 121 h 154"/>
                    <a:gd name="T42" fmla="*/ 61 w 128"/>
                    <a:gd name="T43" fmla="*/ 125 h 154"/>
                    <a:gd name="T44" fmla="*/ 94 w 128"/>
                    <a:gd name="T45" fmla="*/ 140 h 154"/>
                    <a:gd name="T46" fmla="*/ 85 w 128"/>
                    <a:gd name="T47" fmla="*/ 127 h 154"/>
                    <a:gd name="T48" fmla="*/ 71 w 128"/>
                    <a:gd name="T49" fmla="*/ 108 h 154"/>
                    <a:gd name="T50" fmla="*/ 52 w 128"/>
                    <a:gd name="T51" fmla="*/ 113 h 154"/>
                    <a:gd name="T52" fmla="*/ 38 w 128"/>
                    <a:gd name="T53" fmla="*/ 97 h 154"/>
                    <a:gd name="T54" fmla="*/ 51 w 128"/>
                    <a:gd name="T55" fmla="*/ 97 h 154"/>
                    <a:gd name="T56" fmla="*/ 34 w 128"/>
                    <a:gd name="T57" fmla="*/ 93 h 154"/>
                    <a:gd name="T58" fmla="*/ 35 w 128"/>
                    <a:gd name="T59" fmla="*/ 105 h 154"/>
                    <a:gd name="T60" fmla="*/ 26 w 128"/>
                    <a:gd name="T61" fmla="*/ 154 h 154"/>
                    <a:gd name="T62" fmla="*/ 20 w 128"/>
                    <a:gd name="T63" fmla="*/ 118 h 154"/>
                    <a:gd name="T64" fmla="*/ 0 w 128"/>
                    <a:gd name="T65" fmla="*/ 103 h 154"/>
                    <a:gd name="T66" fmla="*/ 19 w 128"/>
                    <a:gd name="T67" fmla="*/ 72 h 154"/>
                    <a:gd name="T68" fmla="*/ 25 w 128"/>
                    <a:gd name="T69" fmla="*/ 51 h 154"/>
                    <a:gd name="T70" fmla="*/ 39 w 128"/>
                    <a:gd name="T71" fmla="*/ 14 h 154"/>
                    <a:gd name="T72" fmla="*/ 51 w 128"/>
                    <a:gd name="T73" fmla="*/ 24 h 154"/>
                    <a:gd name="T74" fmla="*/ 39 w 128"/>
                    <a:gd name="T75" fmla="*/ 44 h 154"/>
                    <a:gd name="T76" fmla="*/ 48 w 128"/>
                    <a:gd name="T77" fmla="*/ 73 h 154"/>
                    <a:gd name="T78" fmla="*/ 81 w 128"/>
                    <a:gd name="T79" fmla="*/ 90 h 154"/>
                    <a:gd name="T80" fmla="*/ 92 w 128"/>
                    <a:gd name="T81" fmla="*/ 71 h 154"/>
                    <a:gd name="T82" fmla="*/ 81 w 128"/>
                    <a:gd name="T83" fmla="*/ 80 h 154"/>
                    <a:gd name="T84" fmla="*/ 76 w 128"/>
                    <a:gd name="T85" fmla="*/ 73 h 154"/>
                    <a:gd name="T86" fmla="*/ 67 w 128"/>
                    <a:gd name="T87" fmla="*/ 79 h 154"/>
                    <a:gd name="T88" fmla="*/ 76 w 128"/>
                    <a:gd name="T89" fmla="*/ 73 h 154"/>
                    <a:gd name="T90" fmla="*/ 56 w 128"/>
                    <a:gd name="T91" fmla="*/ 88 h 154"/>
                    <a:gd name="T92" fmla="*/ 63 w 128"/>
                    <a:gd name="T93" fmla="*/ 81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8" h="154">
                      <a:moveTo>
                        <a:pt x="48" y="73"/>
                      </a:moveTo>
                      <a:cubicBezTo>
                        <a:pt x="50" y="74"/>
                        <a:pt x="52" y="75"/>
                        <a:pt x="54" y="76"/>
                      </a:cubicBezTo>
                      <a:cubicBezTo>
                        <a:pt x="57" y="74"/>
                        <a:pt x="60" y="72"/>
                        <a:pt x="63" y="70"/>
                      </a:cubicBezTo>
                      <a:cubicBezTo>
                        <a:pt x="58" y="63"/>
                        <a:pt x="65" y="59"/>
                        <a:pt x="66" y="53"/>
                      </a:cubicBezTo>
                      <a:cubicBezTo>
                        <a:pt x="63" y="53"/>
                        <a:pt x="59" y="53"/>
                        <a:pt x="56" y="52"/>
                      </a:cubicBezTo>
                      <a:cubicBezTo>
                        <a:pt x="54" y="51"/>
                        <a:pt x="51" y="49"/>
                        <a:pt x="49" y="47"/>
                      </a:cubicBezTo>
                      <a:cubicBezTo>
                        <a:pt x="49" y="46"/>
                        <a:pt x="50" y="46"/>
                        <a:pt x="50" y="46"/>
                      </a:cubicBezTo>
                      <a:cubicBezTo>
                        <a:pt x="55" y="45"/>
                        <a:pt x="59" y="45"/>
                        <a:pt x="64" y="44"/>
                      </a:cubicBezTo>
                      <a:cubicBezTo>
                        <a:pt x="68" y="44"/>
                        <a:pt x="70" y="42"/>
                        <a:pt x="71" y="38"/>
                      </a:cubicBezTo>
                      <a:cubicBezTo>
                        <a:pt x="75" y="27"/>
                        <a:pt x="79" y="16"/>
                        <a:pt x="83" y="6"/>
                      </a:cubicBezTo>
                      <a:cubicBezTo>
                        <a:pt x="84" y="3"/>
                        <a:pt x="84" y="0"/>
                        <a:pt x="88" y="2"/>
                      </a:cubicBezTo>
                      <a:cubicBezTo>
                        <a:pt x="92" y="4"/>
                        <a:pt x="94" y="9"/>
                        <a:pt x="91" y="11"/>
                      </a:cubicBezTo>
                      <a:cubicBezTo>
                        <a:pt x="83" y="19"/>
                        <a:pt x="83" y="30"/>
                        <a:pt x="80" y="41"/>
                      </a:cubicBezTo>
                      <a:cubicBezTo>
                        <a:pt x="85" y="39"/>
                        <a:pt x="91" y="37"/>
                        <a:pt x="96" y="36"/>
                      </a:cubicBezTo>
                      <a:cubicBezTo>
                        <a:pt x="98" y="35"/>
                        <a:pt x="101" y="35"/>
                        <a:pt x="102" y="36"/>
                      </a:cubicBezTo>
                      <a:cubicBezTo>
                        <a:pt x="104" y="37"/>
                        <a:pt x="106" y="39"/>
                        <a:pt x="106" y="41"/>
                      </a:cubicBezTo>
                      <a:cubicBezTo>
                        <a:pt x="106" y="42"/>
                        <a:pt x="105" y="44"/>
                        <a:pt x="103" y="44"/>
                      </a:cubicBezTo>
                      <a:cubicBezTo>
                        <a:pt x="96" y="46"/>
                        <a:pt x="89" y="48"/>
                        <a:pt x="82" y="50"/>
                      </a:cubicBezTo>
                      <a:cubicBezTo>
                        <a:pt x="78" y="50"/>
                        <a:pt x="77" y="51"/>
                        <a:pt x="76" y="54"/>
                      </a:cubicBezTo>
                      <a:cubicBezTo>
                        <a:pt x="74" y="58"/>
                        <a:pt x="73" y="61"/>
                        <a:pt x="71" y="65"/>
                      </a:cubicBezTo>
                      <a:cubicBezTo>
                        <a:pt x="82" y="63"/>
                        <a:pt x="92" y="62"/>
                        <a:pt x="102" y="66"/>
                      </a:cubicBezTo>
                      <a:cubicBezTo>
                        <a:pt x="106" y="67"/>
                        <a:pt x="110" y="69"/>
                        <a:pt x="110" y="74"/>
                      </a:cubicBezTo>
                      <a:cubicBezTo>
                        <a:pt x="111" y="79"/>
                        <a:pt x="109" y="83"/>
                        <a:pt x="104" y="85"/>
                      </a:cubicBezTo>
                      <a:cubicBezTo>
                        <a:pt x="103" y="85"/>
                        <a:pt x="102" y="86"/>
                        <a:pt x="101" y="87"/>
                      </a:cubicBezTo>
                      <a:cubicBezTo>
                        <a:pt x="103" y="88"/>
                        <a:pt x="105" y="88"/>
                        <a:pt x="106" y="89"/>
                      </a:cubicBezTo>
                      <a:cubicBezTo>
                        <a:pt x="110" y="91"/>
                        <a:pt x="112" y="94"/>
                        <a:pt x="111" y="98"/>
                      </a:cubicBezTo>
                      <a:cubicBezTo>
                        <a:pt x="110" y="102"/>
                        <a:pt x="107" y="103"/>
                        <a:pt x="104" y="103"/>
                      </a:cubicBezTo>
                      <a:cubicBezTo>
                        <a:pt x="100" y="103"/>
                        <a:pt x="96" y="104"/>
                        <a:pt x="92" y="104"/>
                      </a:cubicBezTo>
                      <a:cubicBezTo>
                        <a:pt x="86" y="105"/>
                        <a:pt x="81" y="111"/>
                        <a:pt x="82" y="117"/>
                      </a:cubicBezTo>
                      <a:cubicBezTo>
                        <a:pt x="83" y="117"/>
                        <a:pt x="85" y="117"/>
                        <a:pt x="86" y="116"/>
                      </a:cubicBezTo>
                      <a:cubicBezTo>
                        <a:pt x="95" y="111"/>
                        <a:pt x="104" y="109"/>
                        <a:pt x="114" y="109"/>
                      </a:cubicBezTo>
                      <a:cubicBezTo>
                        <a:pt x="118" y="110"/>
                        <a:pt x="121" y="111"/>
                        <a:pt x="124" y="112"/>
                      </a:cubicBezTo>
                      <a:cubicBezTo>
                        <a:pt x="128" y="114"/>
                        <a:pt x="128" y="117"/>
                        <a:pt x="126" y="120"/>
                      </a:cubicBezTo>
                      <a:cubicBezTo>
                        <a:pt x="125" y="123"/>
                        <a:pt x="122" y="123"/>
                        <a:pt x="120" y="122"/>
                      </a:cubicBezTo>
                      <a:cubicBezTo>
                        <a:pt x="111" y="118"/>
                        <a:pt x="104" y="120"/>
                        <a:pt x="97" y="123"/>
                      </a:cubicBezTo>
                      <a:cubicBezTo>
                        <a:pt x="101" y="130"/>
                        <a:pt x="106" y="137"/>
                        <a:pt x="111" y="144"/>
                      </a:cubicBezTo>
                      <a:cubicBezTo>
                        <a:pt x="112" y="146"/>
                        <a:pt x="112" y="150"/>
                        <a:pt x="111" y="152"/>
                      </a:cubicBezTo>
                      <a:cubicBezTo>
                        <a:pt x="111" y="153"/>
                        <a:pt x="107" y="153"/>
                        <a:pt x="105" y="153"/>
                      </a:cubicBezTo>
                      <a:cubicBezTo>
                        <a:pt x="91" y="150"/>
                        <a:pt x="77" y="146"/>
                        <a:pt x="66" y="138"/>
                      </a:cubicBezTo>
                      <a:cubicBezTo>
                        <a:pt x="62" y="135"/>
                        <a:pt x="59" y="132"/>
                        <a:pt x="55" y="129"/>
                      </a:cubicBezTo>
                      <a:cubicBezTo>
                        <a:pt x="54" y="128"/>
                        <a:pt x="53" y="127"/>
                        <a:pt x="53" y="126"/>
                      </a:cubicBezTo>
                      <a:cubicBezTo>
                        <a:pt x="53" y="124"/>
                        <a:pt x="53" y="122"/>
                        <a:pt x="53" y="121"/>
                      </a:cubicBezTo>
                      <a:cubicBezTo>
                        <a:pt x="55" y="121"/>
                        <a:pt x="57" y="121"/>
                        <a:pt x="58" y="121"/>
                      </a:cubicBezTo>
                      <a:cubicBezTo>
                        <a:pt x="59" y="122"/>
                        <a:pt x="60" y="123"/>
                        <a:pt x="61" y="125"/>
                      </a:cubicBezTo>
                      <a:cubicBezTo>
                        <a:pt x="70" y="134"/>
                        <a:pt x="80" y="139"/>
                        <a:pt x="92" y="140"/>
                      </a:cubicBezTo>
                      <a:cubicBezTo>
                        <a:pt x="93" y="140"/>
                        <a:pt x="93" y="140"/>
                        <a:pt x="94" y="140"/>
                      </a:cubicBezTo>
                      <a:cubicBezTo>
                        <a:pt x="92" y="136"/>
                        <a:pt x="90" y="132"/>
                        <a:pt x="88" y="128"/>
                      </a:cubicBezTo>
                      <a:cubicBezTo>
                        <a:pt x="88" y="128"/>
                        <a:pt x="86" y="127"/>
                        <a:pt x="85" y="127"/>
                      </a:cubicBezTo>
                      <a:cubicBezTo>
                        <a:pt x="71" y="126"/>
                        <a:pt x="70" y="124"/>
                        <a:pt x="71" y="111"/>
                      </a:cubicBezTo>
                      <a:cubicBezTo>
                        <a:pt x="71" y="110"/>
                        <a:pt x="71" y="109"/>
                        <a:pt x="71" y="108"/>
                      </a:cubicBezTo>
                      <a:cubicBezTo>
                        <a:pt x="68" y="109"/>
                        <a:pt x="65" y="109"/>
                        <a:pt x="62" y="110"/>
                      </a:cubicBezTo>
                      <a:cubicBezTo>
                        <a:pt x="59" y="111"/>
                        <a:pt x="55" y="112"/>
                        <a:pt x="52" y="113"/>
                      </a:cubicBezTo>
                      <a:cubicBezTo>
                        <a:pt x="48" y="114"/>
                        <a:pt x="44" y="115"/>
                        <a:pt x="41" y="111"/>
                      </a:cubicBezTo>
                      <a:cubicBezTo>
                        <a:pt x="37" y="107"/>
                        <a:pt x="37" y="102"/>
                        <a:pt x="38" y="97"/>
                      </a:cubicBezTo>
                      <a:cubicBezTo>
                        <a:pt x="38" y="96"/>
                        <a:pt x="40" y="96"/>
                        <a:pt x="42" y="96"/>
                      </a:cubicBezTo>
                      <a:cubicBezTo>
                        <a:pt x="45" y="96"/>
                        <a:pt x="48" y="96"/>
                        <a:pt x="51" y="97"/>
                      </a:cubicBezTo>
                      <a:cubicBezTo>
                        <a:pt x="48" y="90"/>
                        <a:pt x="46" y="84"/>
                        <a:pt x="43" y="78"/>
                      </a:cubicBezTo>
                      <a:cubicBezTo>
                        <a:pt x="40" y="83"/>
                        <a:pt x="37" y="88"/>
                        <a:pt x="34" y="93"/>
                      </a:cubicBezTo>
                      <a:cubicBezTo>
                        <a:pt x="33" y="94"/>
                        <a:pt x="33" y="96"/>
                        <a:pt x="34" y="98"/>
                      </a:cubicBezTo>
                      <a:cubicBezTo>
                        <a:pt x="34" y="100"/>
                        <a:pt x="35" y="103"/>
                        <a:pt x="35" y="105"/>
                      </a:cubicBezTo>
                      <a:cubicBezTo>
                        <a:pt x="32" y="121"/>
                        <a:pt x="29" y="136"/>
                        <a:pt x="27" y="151"/>
                      </a:cubicBezTo>
                      <a:cubicBezTo>
                        <a:pt x="26" y="152"/>
                        <a:pt x="26" y="153"/>
                        <a:pt x="26" y="154"/>
                      </a:cubicBezTo>
                      <a:cubicBezTo>
                        <a:pt x="17" y="153"/>
                        <a:pt x="14" y="149"/>
                        <a:pt x="15" y="141"/>
                      </a:cubicBezTo>
                      <a:cubicBezTo>
                        <a:pt x="17" y="134"/>
                        <a:pt x="18" y="126"/>
                        <a:pt x="20" y="118"/>
                      </a:cubicBezTo>
                      <a:cubicBezTo>
                        <a:pt x="15" y="123"/>
                        <a:pt x="12" y="122"/>
                        <a:pt x="7" y="118"/>
                      </a:cubicBezTo>
                      <a:cubicBezTo>
                        <a:pt x="3" y="114"/>
                        <a:pt x="0" y="109"/>
                        <a:pt x="0" y="103"/>
                      </a:cubicBezTo>
                      <a:cubicBezTo>
                        <a:pt x="0" y="102"/>
                        <a:pt x="1" y="101"/>
                        <a:pt x="1" y="100"/>
                      </a:cubicBezTo>
                      <a:cubicBezTo>
                        <a:pt x="7" y="91"/>
                        <a:pt x="14" y="82"/>
                        <a:pt x="19" y="72"/>
                      </a:cubicBezTo>
                      <a:cubicBezTo>
                        <a:pt x="22" y="67"/>
                        <a:pt x="24" y="61"/>
                        <a:pt x="26" y="55"/>
                      </a:cubicBezTo>
                      <a:cubicBezTo>
                        <a:pt x="27" y="54"/>
                        <a:pt x="25" y="53"/>
                        <a:pt x="25" y="51"/>
                      </a:cubicBezTo>
                      <a:cubicBezTo>
                        <a:pt x="18" y="43"/>
                        <a:pt x="18" y="39"/>
                        <a:pt x="23" y="30"/>
                      </a:cubicBezTo>
                      <a:cubicBezTo>
                        <a:pt x="27" y="23"/>
                        <a:pt x="32" y="17"/>
                        <a:pt x="39" y="14"/>
                      </a:cubicBezTo>
                      <a:cubicBezTo>
                        <a:pt x="45" y="11"/>
                        <a:pt x="50" y="12"/>
                        <a:pt x="53" y="16"/>
                      </a:cubicBezTo>
                      <a:cubicBezTo>
                        <a:pt x="56" y="20"/>
                        <a:pt x="56" y="22"/>
                        <a:pt x="51" y="24"/>
                      </a:cubicBezTo>
                      <a:cubicBezTo>
                        <a:pt x="44" y="26"/>
                        <a:pt x="41" y="31"/>
                        <a:pt x="37" y="36"/>
                      </a:cubicBezTo>
                      <a:cubicBezTo>
                        <a:pt x="36" y="39"/>
                        <a:pt x="36" y="42"/>
                        <a:pt x="39" y="44"/>
                      </a:cubicBezTo>
                      <a:cubicBezTo>
                        <a:pt x="41" y="45"/>
                        <a:pt x="42" y="47"/>
                        <a:pt x="43" y="48"/>
                      </a:cubicBezTo>
                      <a:cubicBezTo>
                        <a:pt x="52" y="58"/>
                        <a:pt x="54" y="62"/>
                        <a:pt x="48" y="73"/>
                      </a:cubicBezTo>
                      <a:close/>
                      <a:moveTo>
                        <a:pt x="79" y="89"/>
                      </a:moveTo>
                      <a:cubicBezTo>
                        <a:pt x="80" y="89"/>
                        <a:pt x="80" y="90"/>
                        <a:pt x="81" y="90"/>
                      </a:cubicBezTo>
                      <a:cubicBezTo>
                        <a:pt x="85" y="86"/>
                        <a:pt x="90" y="81"/>
                        <a:pt x="95" y="76"/>
                      </a:cubicBezTo>
                      <a:cubicBezTo>
                        <a:pt x="97" y="73"/>
                        <a:pt x="95" y="71"/>
                        <a:pt x="92" y="71"/>
                      </a:cubicBezTo>
                      <a:cubicBezTo>
                        <a:pt x="88" y="71"/>
                        <a:pt x="85" y="71"/>
                        <a:pt x="81" y="71"/>
                      </a:cubicBezTo>
                      <a:cubicBezTo>
                        <a:pt x="81" y="75"/>
                        <a:pt x="81" y="77"/>
                        <a:pt x="81" y="80"/>
                      </a:cubicBezTo>
                      <a:cubicBezTo>
                        <a:pt x="81" y="83"/>
                        <a:pt x="80" y="86"/>
                        <a:pt x="79" y="89"/>
                      </a:cubicBezTo>
                      <a:close/>
                      <a:moveTo>
                        <a:pt x="76" y="73"/>
                      </a:moveTo>
                      <a:cubicBezTo>
                        <a:pt x="73" y="74"/>
                        <a:pt x="71" y="75"/>
                        <a:pt x="69" y="77"/>
                      </a:cubicBezTo>
                      <a:cubicBezTo>
                        <a:pt x="68" y="77"/>
                        <a:pt x="67" y="78"/>
                        <a:pt x="67" y="79"/>
                      </a:cubicBezTo>
                      <a:cubicBezTo>
                        <a:pt x="67" y="84"/>
                        <a:pt x="68" y="88"/>
                        <a:pt x="68" y="92"/>
                      </a:cubicBezTo>
                      <a:cubicBezTo>
                        <a:pt x="74" y="91"/>
                        <a:pt x="77" y="83"/>
                        <a:pt x="76" y="73"/>
                      </a:cubicBezTo>
                      <a:close/>
                      <a:moveTo>
                        <a:pt x="63" y="81"/>
                      </a:moveTo>
                      <a:cubicBezTo>
                        <a:pt x="55" y="84"/>
                        <a:pt x="54" y="85"/>
                        <a:pt x="56" y="88"/>
                      </a:cubicBezTo>
                      <a:cubicBezTo>
                        <a:pt x="58" y="94"/>
                        <a:pt x="60" y="95"/>
                        <a:pt x="65" y="93"/>
                      </a:cubicBezTo>
                      <a:cubicBezTo>
                        <a:pt x="64" y="89"/>
                        <a:pt x="63" y="85"/>
                        <a:pt x="63" y="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charset="-122"/>
                    <a:cs typeface="+mn-cs"/>
                  </a:endParaRPr>
                </a:p>
              </p:txBody>
            </p:sp>
            <p:sp>
              <p:nvSpPr>
                <p:cNvPr id="77" name="Freeform 14"/>
                <p:cNvSpPr/>
                <p:nvPr/>
              </p:nvSpPr>
              <p:spPr bwMode="auto">
                <a:xfrm>
                  <a:off x="6259513" y="2578101"/>
                  <a:ext cx="68263" cy="182563"/>
                </a:xfrm>
                <a:custGeom>
                  <a:avLst/>
                  <a:gdLst>
                    <a:gd name="T0" fmla="*/ 9 w 16"/>
                    <a:gd name="T1" fmla="*/ 0 h 43"/>
                    <a:gd name="T2" fmla="*/ 15 w 16"/>
                    <a:gd name="T3" fmla="*/ 11 h 43"/>
                    <a:gd name="T4" fmla="*/ 9 w 16"/>
                    <a:gd name="T5" fmla="*/ 43 h 43"/>
                    <a:gd name="T6" fmla="*/ 2 w 16"/>
                    <a:gd name="T7" fmla="*/ 39 h 43"/>
                    <a:gd name="T8" fmla="*/ 0 w 16"/>
                    <a:gd name="T9" fmla="*/ 35 h 43"/>
                    <a:gd name="T10" fmla="*/ 9 w 16"/>
                    <a:gd name="T11" fmla="*/ 0 h 43"/>
                  </a:gdLst>
                  <a:ahLst/>
                  <a:cxnLst>
                    <a:cxn ang="0">
                      <a:pos x="T0" y="T1"/>
                    </a:cxn>
                    <a:cxn ang="0">
                      <a:pos x="T2" y="T3"/>
                    </a:cxn>
                    <a:cxn ang="0">
                      <a:pos x="T4" y="T5"/>
                    </a:cxn>
                    <a:cxn ang="0">
                      <a:pos x="T6" y="T7"/>
                    </a:cxn>
                    <a:cxn ang="0">
                      <a:pos x="T8" y="T9"/>
                    </a:cxn>
                    <a:cxn ang="0">
                      <a:pos x="T10" y="T11"/>
                    </a:cxn>
                  </a:cxnLst>
                  <a:rect l="0" t="0" r="r" b="b"/>
                  <a:pathLst>
                    <a:path w="16" h="43">
                      <a:moveTo>
                        <a:pt x="9" y="0"/>
                      </a:moveTo>
                      <a:cubicBezTo>
                        <a:pt x="15" y="3"/>
                        <a:pt x="16" y="6"/>
                        <a:pt x="15" y="11"/>
                      </a:cubicBezTo>
                      <a:cubicBezTo>
                        <a:pt x="12" y="21"/>
                        <a:pt x="11" y="32"/>
                        <a:pt x="9" y="43"/>
                      </a:cubicBezTo>
                      <a:cubicBezTo>
                        <a:pt x="6" y="41"/>
                        <a:pt x="4" y="40"/>
                        <a:pt x="2" y="39"/>
                      </a:cubicBezTo>
                      <a:cubicBezTo>
                        <a:pt x="1" y="38"/>
                        <a:pt x="0" y="37"/>
                        <a:pt x="0" y="35"/>
                      </a:cubicBezTo>
                      <a:cubicBezTo>
                        <a:pt x="3" y="24"/>
                        <a:pt x="6" y="12"/>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charset="-122"/>
                    <a:cs typeface="+mn-cs"/>
                  </a:endParaRPr>
                </a:p>
              </p:txBody>
            </p:sp>
          </p:grpSp>
          <p:grpSp>
            <p:nvGrpSpPr>
              <p:cNvPr id="69" name="组合 68"/>
              <p:cNvGrpSpPr/>
              <p:nvPr/>
            </p:nvGrpSpPr>
            <p:grpSpPr>
              <a:xfrm>
                <a:off x="3173775" y="375308"/>
                <a:ext cx="396626" cy="341923"/>
                <a:chOff x="6186488" y="2930526"/>
                <a:chExt cx="368300" cy="317500"/>
              </a:xfrm>
              <a:grpFill/>
            </p:grpSpPr>
            <p:sp>
              <p:nvSpPr>
                <p:cNvPr id="73" name="Freeform 18"/>
                <p:cNvSpPr/>
                <p:nvPr/>
              </p:nvSpPr>
              <p:spPr bwMode="auto">
                <a:xfrm>
                  <a:off x="6310313" y="2930526"/>
                  <a:ext cx="244475" cy="317500"/>
                </a:xfrm>
                <a:custGeom>
                  <a:avLst/>
                  <a:gdLst>
                    <a:gd name="T0" fmla="*/ 49 w 57"/>
                    <a:gd name="T1" fmla="*/ 74 h 75"/>
                    <a:gd name="T2" fmla="*/ 40 w 57"/>
                    <a:gd name="T3" fmla="*/ 67 h 75"/>
                    <a:gd name="T4" fmla="*/ 33 w 57"/>
                    <a:gd name="T5" fmla="*/ 48 h 75"/>
                    <a:gd name="T6" fmla="*/ 27 w 57"/>
                    <a:gd name="T7" fmla="*/ 46 h 75"/>
                    <a:gd name="T8" fmla="*/ 11 w 57"/>
                    <a:gd name="T9" fmla="*/ 60 h 75"/>
                    <a:gd name="T10" fmla="*/ 5 w 57"/>
                    <a:gd name="T11" fmla="*/ 60 h 75"/>
                    <a:gd name="T12" fmla="*/ 6 w 57"/>
                    <a:gd name="T13" fmla="*/ 46 h 75"/>
                    <a:gd name="T14" fmla="*/ 27 w 57"/>
                    <a:gd name="T15" fmla="*/ 26 h 75"/>
                    <a:gd name="T16" fmla="*/ 40 w 57"/>
                    <a:gd name="T17" fmla="*/ 10 h 75"/>
                    <a:gd name="T18" fmla="*/ 41 w 57"/>
                    <a:gd name="T19" fmla="*/ 6 h 75"/>
                    <a:gd name="T20" fmla="*/ 45 w 57"/>
                    <a:gd name="T21" fmla="*/ 0 h 75"/>
                    <a:gd name="T22" fmla="*/ 53 w 57"/>
                    <a:gd name="T23" fmla="*/ 3 h 75"/>
                    <a:gd name="T24" fmla="*/ 53 w 57"/>
                    <a:gd name="T25" fmla="*/ 20 h 75"/>
                    <a:gd name="T26" fmla="*/ 37 w 57"/>
                    <a:gd name="T27" fmla="*/ 38 h 75"/>
                    <a:gd name="T28" fmla="*/ 49 w 57"/>
                    <a:gd name="T29" fmla="*/ 74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7" h="75">
                      <a:moveTo>
                        <a:pt x="49" y="74"/>
                      </a:moveTo>
                      <a:cubicBezTo>
                        <a:pt x="43" y="75"/>
                        <a:pt x="41" y="72"/>
                        <a:pt x="40" y="67"/>
                      </a:cubicBezTo>
                      <a:cubicBezTo>
                        <a:pt x="38" y="61"/>
                        <a:pt x="35" y="54"/>
                        <a:pt x="33" y="48"/>
                      </a:cubicBezTo>
                      <a:cubicBezTo>
                        <a:pt x="32" y="45"/>
                        <a:pt x="30" y="44"/>
                        <a:pt x="27" y="46"/>
                      </a:cubicBezTo>
                      <a:cubicBezTo>
                        <a:pt x="22" y="51"/>
                        <a:pt x="16" y="55"/>
                        <a:pt x="11" y="60"/>
                      </a:cubicBezTo>
                      <a:cubicBezTo>
                        <a:pt x="8" y="63"/>
                        <a:pt x="7" y="62"/>
                        <a:pt x="5" y="60"/>
                      </a:cubicBezTo>
                      <a:cubicBezTo>
                        <a:pt x="0" y="54"/>
                        <a:pt x="0" y="51"/>
                        <a:pt x="6" y="46"/>
                      </a:cubicBezTo>
                      <a:cubicBezTo>
                        <a:pt x="13" y="39"/>
                        <a:pt x="20" y="33"/>
                        <a:pt x="27" y="26"/>
                      </a:cubicBezTo>
                      <a:cubicBezTo>
                        <a:pt x="32" y="21"/>
                        <a:pt x="36" y="15"/>
                        <a:pt x="40" y="10"/>
                      </a:cubicBezTo>
                      <a:cubicBezTo>
                        <a:pt x="40" y="9"/>
                        <a:pt x="41" y="7"/>
                        <a:pt x="41" y="6"/>
                      </a:cubicBezTo>
                      <a:cubicBezTo>
                        <a:pt x="40" y="3"/>
                        <a:pt x="42" y="0"/>
                        <a:pt x="45" y="0"/>
                      </a:cubicBezTo>
                      <a:cubicBezTo>
                        <a:pt x="48" y="0"/>
                        <a:pt x="51" y="1"/>
                        <a:pt x="53" y="3"/>
                      </a:cubicBezTo>
                      <a:cubicBezTo>
                        <a:pt x="57" y="6"/>
                        <a:pt x="57" y="16"/>
                        <a:pt x="53" y="20"/>
                      </a:cubicBezTo>
                      <a:cubicBezTo>
                        <a:pt x="48" y="26"/>
                        <a:pt x="42" y="32"/>
                        <a:pt x="37" y="38"/>
                      </a:cubicBezTo>
                      <a:cubicBezTo>
                        <a:pt x="44" y="49"/>
                        <a:pt x="49" y="61"/>
                        <a:pt x="49"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charset="-122"/>
                    <a:cs typeface="+mn-cs"/>
                  </a:endParaRPr>
                </a:p>
              </p:txBody>
            </p:sp>
            <p:sp>
              <p:nvSpPr>
                <p:cNvPr id="74" name="Freeform 19"/>
                <p:cNvSpPr/>
                <p:nvPr/>
              </p:nvSpPr>
              <p:spPr bwMode="auto">
                <a:xfrm>
                  <a:off x="6186488" y="3009901"/>
                  <a:ext cx="123825" cy="234950"/>
                </a:xfrm>
                <a:custGeom>
                  <a:avLst/>
                  <a:gdLst>
                    <a:gd name="T0" fmla="*/ 12 w 29"/>
                    <a:gd name="T1" fmla="*/ 30 h 55"/>
                    <a:gd name="T2" fmla="*/ 20 w 29"/>
                    <a:gd name="T3" fmla="*/ 7 h 55"/>
                    <a:gd name="T4" fmla="*/ 25 w 29"/>
                    <a:gd name="T5" fmla="*/ 1 h 55"/>
                    <a:gd name="T6" fmla="*/ 26 w 29"/>
                    <a:gd name="T7" fmla="*/ 9 h 55"/>
                    <a:gd name="T8" fmla="*/ 16 w 29"/>
                    <a:gd name="T9" fmla="*/ 39 h 55"/>
                    <a:gd name="T10" fmla="*/ 13 w 29"/>
                    <a:gd name="T11" fmla="*/ 52 h 55"/>
                    <a:gd name="T12" fmla="*/ 7 w 29"/>
                    <a:gd name="T13" fmla="*/ 54 h 55"/>
                    <a:gd name="T14" fmla="*/ 2 w 29"/>
                    <a:gd name="T15" fmla="*/ 41 h 55"/>
                    <a:gd name="T16" fmla="*/ 3 w 29"/>
                    <a:gd name="T17" fmla="*/ 32 h 55"/>
                    <a:gd name="T18" fmla="*/ 2 w 29"/>
                    <a:gd name="T19" fmla="*/ 6 h 55"/>
                    <a:gd name="T20" fmla="*/ 6 w 29"/>
                    <a:gd name="T21" fmla="*/ 5 h 55"/>
                    <a:gd name="T22" fmla="*/ 10 w 29"/>
                    <a:gd name="T23" fmla="*/ 14 h 55"/>
                    <a:gd name="T24" fmla="*/ 11 w 29"/>
                    <a:gd name="T25" fmla="*/ 30 h 55"/>
                    <a:gd name="T26" fmla="*/ 12 w 29"/>
                    <a:gd name="T27" fmla="*/ 3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55">
                      <a:moveTo>
                        <a:pt x="12" y="30"/>
                      </a:moveTo>
                      <a:cubicBezTo>
                        <a:pt x="15" y="23"/>
                        <a:pt x="17" y="15"/>
                        <a:pt x="20" y="7"/>
                      </a:cubicBezTo>
                      <a:cubicBezTo>
                        <a:pt x="21" y="5"/>
                        <a:pt x="21" y="0"/>
                        <a:pt x="25" y="1"/>
                      </a:cubicBezTo>
                      <a:cubicBezTo>
                        <a:pt x="29" y="2"/>
                        <a:pt x="27" y="6"/>
                        <a:pt x="26" y="9"/>
                      </a:cubicBezTo>
                      <a:cubicBezTo>
                        <a:pt x="23" y="19"/>
                        <a:pt x="19" y="29"/>
                        <a:pt x="16" y="39"/>
                      </a:cubicBezTo>
                      <a:cubicBezTo>
                        <a:pt x="15" y="43"/>
                        <a:pt x="14" y="48"/>
                        <a:pt x="13" y="52"/>
                      </a:cubicBezTo>
                      <a:cubicBezTo>
                        <a:pt x="12" y="55"/>
                        <a:pt x="10" y="55"/>
                        <a:pt x="7" y="54"/>
                      </a:cubicBezTo>
                      <a:cubicBezTo>
                        <a:pt x="1" y="50"/>
                        <a:pt x="0" y="49"/>
                        <a:pt x="2" y="41"/>
                      </a:cubicBezTo>
                      <a:cubicBezTo>
                        <a:pt x="3" y="38"/>
                        <a:pt x="3" y="35"/>
                        <a:pt x="3" y="32"/>
                      </a:cubicBezTo>
                      <a:cubicBezTo>
                        <a:pt x="3" y="23"/>
                        <a:pt x="2" y="15"/>
                        <a:pt x="2" y="6"/>
                      </a:cubicBezTo>
                      <a:cubicBezTo>
                        <a:pt x="2" y="3"/>
                        <a:pt x="5" y="3"/>
                        <a:pt x="6" y="5"/>
                      </a:cubicBezTo>
                      <a:cubicBezTo>
                        <a:pt x="8" y="7"/>
                        <a:pt x="10" y="11"/>
                        <a:pt x="10" y="14"/>
                      </a:cubicBezTo>
                      <a:cubicBezTo>
                        <a:pt x="11" y="19"/>
                        <a:pt x="11" y="25"/>
                        <a:pt x="11" y="30"/>
                      </a:cubicBezTo>
                      <a:cubicBezTo>
                        <a:pt x="11" y="30"/>
                        <a:pt x="12" y="30"/>
                        <a:pt x="12"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charset="-122"/>
                    <a:cs typeface="+mn-cs"/>
                  </a:endParaRPr>
                </a:p>
              </p:txBody>
            </p:sp>
            <p:sp>
              <p:nvSpPr>
                <p:cNvPr id="75" name="Freeform 20"/>
                <p:cNvSpPr/>
                <p:nvPr/>
              </p:nvSpPr>
              <p:spPr bwMode="auto">
                <a:xfrm>
                  <a:off x="6259513" y="2933701"/>
                  <a:ext cx="114300" cy="73025"/>
                </a:xfrm>
                <a:custGeom>
                  <a:avLst/>
                  <a:gdLst>
                    <a:gd name="T0" fmla="*/ 27 w 27"/>
                    <a:gd name="T1" fmla="*/ 1 h 17"/>
                    <a:gd name="T2" fmla="*/ 16 w 27"/>
                    <a:gd name="T3" fmla="*/ 14 h 17"/>
                    <a:gd name="T4" fmla="*/ 5 w 27"/>
                    <a:gd name="T5" fmla="*/ 13 h 17"/>
                    <a:gd name="T6" fmla="*/ 0 w 27"/>
                    <a:gd name="T7" fmla="*/ 4 h 17"/>
                    <a:gd name="T8" fmla="*/ 9 w 27"/>
                    <a:gd name="T9" fmla="*/ 2 h 17"/>
                    <a:gd name="T10" fmla="*/ 27 w 27"/>
                    <a:gd name="T11" fmla="*/ 0 h 17"/>
                    <a:gd name="T12" fmla="*/ 27 w 27"/>
                    <a:gd name="T13" fmla="*/ 1 h 17"/>
                  </a:gdLst>
                  <a:ahLst/>
                  <a:cxnLst>
                    <a:cxn ang="0">
                      <a:pos x="T0" y="T1"/>
                    </a:cxn>
                    <a:cxn ang="0">
                      <a:pos x="T2" y="T3"/>
                    </a:cxn>
                    <a:cxn ang="0">
                      <a:pos x="T4" y="T5"/>
                    </a:cxn>
                    <a:cxn ang="0">
                      <a:pos x="T6" y="T7"/>
                    </a:cxn>
                    <a:cxn ang="0">
                      <a:pos x="T8" y="T9"/>
                    </a:cxn>
                    <a:cxn ang="0">
                      <a:pos x="T10" y="T11"/>
                    </a:cxn>
                    <a:cxn ang="0">
                      <a:pos x="T12" y="T13"/>
                    </a:cxn>
                  </a:cxnLst>
                  <a:rect l="0" t="0" r="r" b="b"/>
                  <a:pathLst>
                    <a:path w="27" h="17">
                      <a:moveTo>
                        <a:pt x="27" y="1"/>
                      </a:moveTo>
                      <a:cubicBezTo>
                        <a:pt x="24" y="6"/>
                        <a:pt x="20" y="10"/>
                        <a:pt x="16" y="14"/>
                      </a:cubicBezTo>
                      <a:cubicBezTo>
                        <a:pt x="14" y="17"/>
                        <a:pt x="8" y="16"/>
                        <a:pt x="5" y="13"/>
                      </a:cubicBezTo>
                      <a:cubicBezTo>
                        <a:pt x="3" y="10"/>
                        <a:pt x="1" y="7"/>
                        <a:pt x="0" y="4"/>
                      </a:cubicBezTo>
                      <a:cubicBezTo>
                        <a:pt x="3" y="3"/>
                        <a:pt x="6" y="2"/>
                        <a:pt x="9" y="2"/>
                      </a:cubicBezTo>
                      <a:cubicBezTo>
                        <a:pt x="15" y="1"/>
                        <a:pt x="21" y="1"/>
                        <a:pt x="27" y="0"/>
                      </a:cubicBezTo>
                      <a:cubicBezTo>
                        <a:pt x="27" y="1"/>
                        <a:pt x="27" y="1"/>
                        <a:pt x="2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charset="-122"/>
                    <a:cs typeface="+mn-cs"/>
                  </a:endParaRPr>
                </a:p>
              </p:txBody>
            </p:sp>
          </p:grpSp>
          <p:grpSp>
            <p:nvGrpSpPr>
              <p:cNvPr id="70" name="组合 69"/>
              <p:cNvGrpSpPr/>
              <p:nvPr/>
            </p:nvGrpSpPr>
            <p:grpSpPr>
              <a:xfrm>
                <a:off x="4613362" y="313351"/>
                <a:ext cx="454961" cy="453362"/>
                <a:chOff x="11893465" y="1994536"/>
                <a:chExt cx="274986" cy="274018"/>
              </a:xfrm>
              <a:grpFill/>
            </p:grpSpPr>
            <p:sp>
              <p:nvSpPr>
                <p:cNvPr id="71" name="Freeform 11"/>
                <p:cNvSpPr>
                  <a:spLocks noEditPoints="1"/>
                </p:cNvSpPr>
                <p:nvPr/>
              </p:nvSpPr>
              <p:spPr bwMode="auto">
                <a:xfrm>
                  <a:off x="11976100" y="1994536"/>
                  <a:ext cx="192351" cy="269291"/>
                </a:xfrm>
                <a:custGeom>
                  <a:avLst/>
                  <a:gdLst>
                    <a:gd name="T0" fmla="*/ 29 w 72"/>
                    <a:gd name="T1" fmla="*/ 49 h 102"/>
                    <a:gd name="T2" fmla="*/ 15 w 72"/>
                    <a:gd name="T3" fmla="*/ 43 h 102"/>
                    <a:gd name="T4" fmla="*/ 10 w 72"/>
                    <a:gd name="T5" fmla="*/ 21 h 102"/>
                    <a:gd name="T6" fmla="*/ 13 w 72"/>
                    <a:gd name="T7" fmla="*/ 15 h 102"/>
                    <a:gd name="T8" fmla="*/ 19 w 72"/>
                    <a:gd name="T9" fmla="*/ 18 h 102"/>
                    <a:gd name="T10" fmla="*/ 20 w 72"/>
                    <a:gd name="T11" fmla="*/ 26 h 102"/>
                    <a:gd name="T12" fmla="*/ 35 w 72"/>
                    <a:gd name="T13" fmla="*/ 22 h 102"/>
                    <a:gd name="T14" fmla="*/ 40 w 72"/>
                    <a:gd name="T15" fmla="*/ 16 h 102"/>
                    <a:gd name="T16" fmla="*/ 43 w 72"/>
                    <a:gd name="T17" fmla="*/ 14 h 102"/>
                    <a:gd name="T18" fmla="*/ 44 w 72"/>
                    <a:gd name="T19" fmla="*/ 19 h 102"/>
                    <a:gd name="T20" fmla="*/ 43 w 72"/>
                    <a:gd name="T21" fmla="*/ 28 h 102"/>
                    <a:gd name="T22" fmla="*/ 36 w 72"/>
                    <a:gd name="T23" fmla="*/ 40 h 102"/>
                    <a:gd name="T24" fmla="*/ 37 w 72"/>
                    <a:gd name="T25" fmla="*/ 42 h 102"/>
                    <a:gd name="T26" fmla="*/ 44 w 72"/>
                    <a:gd name="T27" fmla="*/ 38 h 102"/>
                    <a:gd name="T28" fmla="*/ 56 w 72"/>
                    <a:gd name="T29" fmla="*/ 20 h 102"/>
                    <a:gd name="T30" fmla="*/ 49 w 72"/>
                    <a:gd name="T31" fmla="*/ 9 h 102"/>
                    <a:gd name="T32" fmla="*/ 28 w 72"/>
                    <a:gd name="T33" fmla="*/ 14 h 102"/>
                    <a:gd name="T34" fmla="*/ 20 w 72"/>
                    <a:gd name="T35" fmla="*/ 13 h 102"/>
                    <a:gd name="T36" fmla="*/ 22 w 72"/>
                    <a:gd name="T37" fmla="*/ 6 h 102"/>
                    <a:gd name="T38" fmla="*/ 50 w 72"/>
                    <a:gd name="T39" fmla="*/ 1 h 102"/>
                    <a:gd name="T40" fmla="*/ 68 w 72"/>
                    <a:gd name="T41" fmla="*/ 12 h 102"/>
                    <a:gd name="T42" fmla="*/ 67 w 72"/>
                    <a:gd name="T43" fmla="*/ 24 h 102"/>
                    <a:gd name="T44" fmla="*/ 49 w 72"/>
                    <a:gd name="T45" fmla="*/ 48 h 102"/>
                    <a:gd name="T46" fmla="*/ 42 w 72"/>
                    <a:gd name="T47" fmla="*/ 49 h 102"/>
                    <a:gd name="T48" fmla="*/ 37 w 72"/>
                    <a:gd name="T49" fmla="*/ 47 h 102"/>
                    <a:gd name="T50" fmla="*/ 35 w 72"/>
                    <a:gd name="T51" fmla="*/ 52 h 102"/>
                    <a:gd name="T52" fmla="*/ 41 w 72"/>
                    <a:gd name="T53" fmla="*/ 58 h 102"/>
                    <a:gd name="T54" fmla="*/ 48 w 72"/>
                    <a:gd name="T55" fmla="*/ 57 h 102"/>
                    <a:gd name="T56" fmla="*/ 53 w 72"/>
                    <a:gd name="T57" fmla="*/ 59 h 102"/>
                    <a:gd name="T58" fmla="*/ 53 w 72"/>
                    <a:gd name="T59" fmla="*/ 66 h 102"/>
                    <a:gd name="T60" fmla="*/ 48 w 72"/>
                    <a:gd name="T61" fmla="*/ 70 h 102"/>
                    <a:gd name="T62" fmla="*/ 37 w 72"/>
                    <a:gd name="T63" fmla="*/ 81 h 102"/>
                    <a:gd name="T64" fmla="*/ 45 w 72"/>
                    <a:gd name="T65" fmla="*/ 81 h 102"/>
                    <a:gd name="T66" fmla="*/ 57 w 72"/>
                    <a:gd name="T67" fmla="*/ 89 h 102"/>
                    <a:gd name="T68" fmla="*/ 51 w 72"/>
                    <a:gd name="T69" fmla="*/ 98 h 102"/>
                    <a:gd name="T70" fmla="*/ 26 w 72"/>
                    <a:gd name="T71" fmla="*/ 101 h 102"/>
                    <a:gd name="T72" fmla="*/ 17 w 72"/>
                    <a:gd name="T73" fmla="*/ 96 h 102"/>
                    <a:gd name="T74" fmla="*/ 15 w 72"/>
                    <a:gd name="T75" fmla="*/ 94 h 102"/>
                    <a:gd name="T76" fmla="*/ 19 w 72"/>
                    <a:gd name="T77" fmla="*/ 77 h 102"/>
                    <a:gd name="T78" fmla="*/ 27 w 72"/>
                    <a:gd name="T79" fmla="*/ 70 h 102"/>
                    <a:gd name="T80" fmla="*/ 27 w 72"/>
                    <a:gd name="T81" fmla="*/ 69 h 102"/>
                    <a:gd name="T82" fmla="*/ 21 w 72"/>
                    <a:gd name="T83" fmla="*/ 71 h 102"/>
                    <a:gd name="T84" fmla="*/ 9 w 72"/>
                    <a:gd name="T85" fmla="*/ 76 h 102"/>
                    <a:gd name="T86" fmla="*/ 3 w 72"/>
                    <a:gd name="T87" fmla="*/ 75 h 102"/>
                    <a:gd name="T88" fmla="*/ 4 w 72"/>
                    <a:gd name="T89" fmla="*/ 69 h 102"/>
                    <a:gd name="T90" fmla="*/ 26 w 72"/>
                    <a:gd name="T91" fmla="*/ 60 h 102"/>
                    <a:gd name="T92" fmla="*/ 28 w 72"/>
                    <a:gd name="T93" fmla="*/ 57 h 102"/>
                    <a:gd name="T94" fmla="*/ 29 w 72"/>
                    <a:gd name="T95" fmla="*/ 49 h 102"/>
                    <a:gd name="T96" fmla="*/ 34 w 72"/>
                    <a:gd name="T97" fmla="*/ 29 h 102"/>
                    <a:gd name="T98" fmla="*/ 33 w 72"/>
                    <a:gd name="T99" fmla="*/ 28 h 102"/>
                    <a:gd name="T100" fmla="*/ 26 w 72"/>
                    <a:gd name="T101" fmla="*/ 32 h 102"/>
                    <a:gd name="T102" fmla="*/ 23 w 72"/>
                    <a:gd name="T103" fmla="*/ 36 h 102"/>
                    <a:gd name="T104" fmla="*/ 26 w 72"/>
                    <a:gd name="T105" fmla="*/ 42 h 102"/>
                    <a:gd name="T106" fmla="*/ 31 w 72"/>
                    <a:gd name="T107" fmla="*/ 40 h 102"/>
                    <a:gd name="T108" fmla="*/ 34 w 72"/>
                    <a:gd name="T109" fmla="*/ 29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2" h="102">
                      <a:moveTo>
                        <a:pt x="29" y="49"/>
                      </a:moveTo>
                      <a:cubicBezTo>
                        <a:pt x="19" y="52"/>
                        <a:pt x="18" y="52"/>
                        <a:pt x="15" y="43"/>
                      </a:cubicBezTo>
                      <a:cubicBezTo>
                        <a:pt x="13" y="36"/>
                        <a:pt x="11" y="28"/>
                        <a:pt x="10" y="21"/>
                      </a:cubicBezTo>
                      <a:cubicBezTo>
                        <a:pt x="9" y="19"/>
                        <a:pt x="11" y="16"/>
                        <a:pt x="13" y="15"/>
                      </a:cubicBezTo>
                      <a:cubicBezTo>
                        <a:pt x="16" y="13"/>
                        <a:pt x="18" y="16"/>
                        <a:pt x="19" y="18"/>
                      </a:cubicBezTo>
                      <a:cubicBezTo>
                        <a:pt x="19" y="21"/>
                        <a:pt x="20" y="23"/>
                        <a:pt x="20" y="26"/>
                      </a:cubicBezTo>
                      <a:cubicBezTo>
                        <a:pt x="26" y="25"/>
                        <a:pt x="31" y="24"/>
                        <a:pt x="35" y="22"/>
                      </a:cubicBezTo>
                      <a:cubicBezTo>
                        <a:pt x="37" y="21"/>
                        <a:pt x="38" y="18"/>
                        <a:pt x="40" y="16"/>
                      </a:cubicBezTo>
                      <a:cubicBezTo>
                        <a:pt x="41" y="15"/>
                        <a:pt x="42" y="14"/>
                        <a:pt x="43" y="14"/>
                      </a:cubicBezTo>
                      <a:cubicBezTo>
                        <a:pt x="44" y="15"/>
                        <a:pt x="44" y="17"/>
                        <a:pt x="44" y="19"/>
                      </a:cubicBezTo>
                      <a:cubicBezTo>
                        <a:pt x="44" y="22"/>
                        <a:pt x="43" y="25"/>
                        <a:pt x="43" y="28"/>
                      </a:cubicBezTo>
                      <a:cubicBezTo>
                        <a:pt x="37" y="29"/>
                        <a:pt x="39" y="36"/>
                        <a:pt x="36" y="40"/>
                      </a:cubicBezTo>
                      <a:cubicBezTo>
                        <a:pt x="36" y="41"/>
                        <a:pt x="37" y="41"/>
                        <a:pt x="37" y="42"/>
                      </a:cubicBezTo>
                      <a:cubicBezTo>
                        <a:pt x="39" y="41"/>
                        <a:pt x="42" y="40"/>
                        <a:pt x="44" y="38"/>
                      </a:cubicBezTo>
                      <a:cubicBezTo>
                        <a:pt x="48" y="32"/>
                        <a:pt x="52" y="26"/>
                        <a:pt x="56" y="20"/>
                      </a:cubicBezTo>
                      <a:cubicBezTo>
                        <a:pt x="59" y="15"/>
                        <a:pt x="56" y="9"/>
                        <a:pt x="49" y="9"/>
                      </a:cubicBezTo>
                      <a:cubicBezTo>
                        <a:pt x="42" y="8"/>
                        <a:pt x="34" y="10"/>
                        <a:pt x="28" y="14"/>
                      </a:cubicBezTo>
                      <a:cubicBezTo>
                        <a:pt x="25" y="16"/>
                        <a:pt x="22" y="15"/>
                        <a:pt x="20" y="13"/>
                      </a:cubicBezTo>
                      <a:cubicBezTo>
                        <a:pt x="17" y="9"/>
                        <a:pt x="17" y="7"/>
                        <a:pt x="22" y="6"/>
                      </a:cubicBezTo>
                      <a:cubicBezTo>
                        <a:pt x="31" y="3"/>
                        <a:pt x="40" y="0"/>
                        <a:pt x="50" y="1"/>
                      </a:cubicBezTo>
                      <a:cubicBezTo>
                        <a:pt x="58" y="1"/>
                        <a:pt x="63" y="7"/>
                        <a:pt x="68" y="12"/>
                      </a:cubicBezTo>
                      <a:cubicBezTo>
                        <a:pt x="72" y="15"/>
                        <a:pt x="70" y="20"/>
                        <a:pt x="67" y="24"/>
                      </a:cubicBezTo>
                      <a:cubicBezTo>
                        <a:pt x="61" y="32"/>
                        <a:pt x="55" y="40"/>
                        <a:pt x="49" y="48"/>
                      </a:cubicBezTo>
                      <a:cubicBezTo>
                        <a:pt x="47" y="51"/>
                        <a:pt x="45" y="52"/>
                        <a:pt x="42" y="49"/>
                      </a:cubicBezTo>
                      <a:cubicBezTo>
                        <a:pt x="41" y="48"/>
                        <a:pt x="38" y="47"/>
                        <a:pt x="37" y="47"/>
                      </a:cubicBezTo>
                      <a:cubicBezTo>
                        <a:pt x="36" y="48"/>
                        <a:pt x="35" y="50"/>
                        <a:pt x="35" y="52"/>
                      </a:cubicBezTo>
                      <a:cubicBezTo>
                        <a:pt x="34" y="59"/>
                        <a:pt x="34" y="59"/>
                        <a:pt x="41" y="58"/>
                      </a:cubicBezTo>
                      <a:cubicBezTo>
                        <a:pt x="43" y="57"/>
                        <a:pt x="46" y="56"/>
                        <a:pt x="48" y="57"/>
                      </a:cubicBezTo>
                      <a:cubicBezTo>
                        <a:pt x="50" y="57"/>
                        <a:pt x="53" y="58"/>
                        <a:pt x="53" y="59"/>
                      </a:cubicBezTo>
                      <a:cubicBezTo>
                        <a:pt x="54" y="61"/>
                        <a:pt x="54" y="64"/>
                        <a:pt x="53" y="66"/>
                      </a:cubicBezTo>
                      <a:cubicBezTo>
                        <a:pt x="52" y="68"/>
                        <a:pt x="50" y="69"/>
                        <a:pt x="48" y="70"/>
                      </a:cubicBezTo>
                      <a:cubicBezTo>
                        <a:pt x="44" y="73"/>
                        <a:pt x="39" y="75"/>
                        <a:pt x="37" y="81"/>
                      </a:cubicBezTo>
                      <a:cubicBezTo>
                        <a:pt x="40" y="81"/>
                        <a:pt x="43" y="81"/>
                        <a:pt x="45" y="81"/>
                      </a:cubicBezTo>
                      <a:cubicBezTo>
                        <a:pt x="51" y="81"/>
                        <a:pt x="56" y="84"/>
                        <a:pt x="57" y="89"/>
                      </a:cubicBezTo>
                      <a:cubicBezTo>
                        <a:pt x="58" y="93"/>
                        <a:pt x="55" y="97"/>
                        <a:pt x="51" y="98"/>
                      </a:cubicBezTo>
                      <a:cubicBezTo>
                        <a:pt x="43" y="99"/>
                        <a:pt x="35" y="100"/>
                        <a:pt x="26" y="101"/>
                      </a:cubicBezTo>
                      <a:cubicBezTo>
                        <a:pt x="22" y="102"/>
                        <a:pt x="19" y="100"/>
                        <a:pt x="17" y="96"/>
                      </a:cubicBezTo>
                      <a:cubicBezTo>
                        <a:pt x="16" y="96"/>
                        <a:pt x="16" y="95"/>
                        <a:pt x="15" y="94"/>
                      </a:cubicBezTo>
                      <a:cubicBezTo>
                        <a:pt x="11" y="84"/>
                        <a:pt x="11" y="84"/>
                        <a:pt x="19" y="77"/>
                      </a:cubicBezTo>
                      <a:cubicBezTo>
                        <a:pt x="22" y="75"/>
                        <a:pt x="24" y="72"/>
                        <a:pt x="27" y="70"/>
                      </a:cubicBezTo>
                      <a:cubicBezTo>
                        <a:pt x="27" y="70"/>
                        <a:pt x="27" y="69"/>
                        <a:pt x="27" y="69"/>
                      </a:cubicBezTo>
                      <a:cubicBezTo>
                        <a:pt x="25" y="69"/>
                        <a:pt x="23" y="70"/>
                        <a:pt x="21" y="71"/>
                      </a:cubicBezTo>
                      <a:cubicBezTo>
                        <a:pt x="17" y="72"/>
                        <a:pt x="13" y="74"/>
                        <a:pt x="9" y="76"/>
                      </a:cubicBezTo>
                      <a:cubicBezTo>
                        <a:pt x="7" y="76"/>
                        <a:pt x="5" y="76"/>
                        <a:pt x="3" y="75"/>
                      </a:cubicBezTo>
                      <a:cubicBezTo>
                        <a:pt x="0" y="72"/>
                        <a:pt x="0" y="71"/>
                        <a:pt x="4" y="69"/>
                      </a:cubicBezTo>
                      <a:cubicBezTo>
                        <a:pt x="12" y="66"/>
                        <a:pt x="19" y="63"/>
                        <a:pt x="26" y="60"/>
                      </a:cubicBezTo>
                      <a:cubicBezTo>
                        <a:pt x="27" y="60"/>
                        <a:pt x="28" y="58"/>
                        <a:pt x="28" y="57"/>
                      </a:cubicBezTo>
                      <a:cubicBezTo>
                        <a:pt x="29" y="55"/>
                        <a:pt x="29" y="52"/>
                        <a:pt x="29" y="49"/>
                      </a:cubicBezTo>
                      <a:close/>
                      <a:moveTo>
                        <a:pt x="34" y="29"/>
                      </a:moveTo>
                      <a:cubicBezTo>
                        <a:pt x="34" y="29"/>
                        <a:pt x="34" y="29"/>
                        <a:pt x="33" y="28"/>
                      </a:cubicBezTo>
                      <a:cubicBezTo>
                        <a:pt x="31" y="29"/>
                        <a:pt x="28" y="30"/>
                        <a:pt x="26" y="32"/>
                      </a:cubicBezTo>
                      <a:cubicBezTo>
                        <a:pt x="24" y="32"/>
                        <a:pt x="22" y="34"/>
                        <a:pt x="23" y="36"/>
                      </a:cubicBezTo>
                      <a:cubicBezTo>
                        <a:pt x="23" y="38"/>
                        <a:pt x="25" y="40"/>
                        <a:pt x="26" y="42"/>
                      </a:cubicBezTo>
                      <a:cubicBezTo>
                        <a:pt x="27" y="42"/>
                        <a:pt x="30" y="41"/>
                        <a:pt x="31" y="40"/>
                      </a:cubicBezTo>
                      <a:cubicBezTo>
                        <a:pt x="32" y="37"/>
                        <a:pt x="33" y="33"/>
                        <a:pt x="34" y="29"/>
                      </a:cubicBezTo>
                      <a:close/>
                    </a:path>
                  </a:pathLst>
                </a:custGeom>
                <a:grpFill/>
                <a:ln>
                  <a:noFill/>
                </a:ln>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charset="-122"/>
                    <a:cs typeface="+mn-cs"/>
                  </a:endParaRPr>
                </a:p>
              </p:txBody>
            </p:sp>
            <p:sp>
              <p:nvSpPr>
                <p:cNvPr id="72" name="Freeform 12"/>
                <p:cNvSpPr/>
                <p:nvPr/>
              </p:nvSpPr>
              <p:spPr bwMode="auto">
                <a:xfrm>
                  <a:off x="11893465" y="2009127"/>
                  <a:ext cx="103574" cy="259427"/>
                </a:xfrm>
                <a:custGeom>
                  <a:avLst/>
                  <a:gdLst>
                    <a:gd name="T0" fmla="*/ 30 w 39"/>
                    <a:gd name="T1" fmla="*/ 44 h 98"/>
                    <a:gd name="T2" fmla="*/ 36 w 39"/>
                    <a:gd name="T3" fmla="*/ 34 h 98"/>
                    <a:gd name="T4" fmla="*/ 37 w 39"/>
                    <a:gd name="T5" fmla="*/ 51 h 98"/>
                    <a:gd name="T6" fmla="*/ 25 w 39"/>
                    <a:gd name="T7" fmla="*/ 82 h 98"/>
                    <a:gd name="T8" fmla="*/ 21 w 39"/>
                    <a:gd name="T9" fmla="*/ 98 h 98"/>
                    <a:gd name="T10" fmla="*/ 13 w 39"/>
                    <a:gd name="T11" fmla="*/ 96 h 98"/>
                    <a:gd name="T12" fmla="*/ 5 w 39"/>
                    <a:gd name="T13" fmla="*/ 83 h 98"/>
                    <a:gd name="T14" fmla="*/ 11 w 39"/>
                    <a:gd name="T15" fmla="*/ 62 h 98"/>
                    <a:gd name="T16" fmla="*/ 9 w 39"/>
                    <a:gd name="T17" fmla="*/ 43 h 98"/>
                    <a:gd name="T18" fmla="*/ 12 w 39"/>
                    <a:gd name="T19" fmla="*/ 38 h 98"/>
                    <a:gd name="T20" fmla="*/ 18 w 39"/>
                    <a:gd name="T21" fmla="*/ 33 h 98"/>
                    <a:gd name="T22" fmla="*/ 23 w 39"/>
                    <a:gd name="T23" fmla="*/ 12 h 98"/>
                    <a:gd name="T24" fmla="*/ 11 w 39"/>
                    <a:gd name="T25" fmla="*/ 16 h 98"/>
                    <a:gd name="T26" fmla="*/ 2 w 39"/>
                    <a:gd name="T27" fmla="*/ 16 h 98"/>
                    <a:gd name="T28" fmla="*/ 0 w 39"/>
                    <a:gd name="T29" fmla="*/ 12 h 98"/>
                    <a:gd name="T30" fmla="*/ 3 w 39"/>
                    <a:gd name="T31" fmla="*/ 10 h 98"/>
                    <a:gd name="T32" fmla="*/ 16 w 39"/>
                    <a:gd name="T33" fmla="*/ 7 h 98"/>
                    <a:gd name="T34" fmla="*/ 26 w 39"/>
                    <a:gd name="T35" fmla="*/ 2 h 98"/>
                    <a:gd name="T36" fmla="*/ 32 w 39"/>
                    <a:gd name="T37" fmla="*/ 1 h 98"/>
                    <a:gd name="T38" fmla="*/ 35 w 39"/>
                    <a:gd name="T39" fmla="*/ 9 h 98"/>
                    <a:gd name="T40" fmla="*/ 34 w 39"/>
                    <a:gd name="T41" fmla="*/ 11 h 98"/>
                    <a:gd name="T42" fmla="*/ 27 w 39"/>
                    <a:gd name="T43" fmla="*/ 38 h 98"/>
                    <a:gd name="T44" fmla="*/ 28 w 39"/>
                    <a:gd name="T45" fmla="*/ 44 h 98"/>
                    <a:gd name="T46" fmla="*/ 30 w 39"/>
                    <a:gd name="T47" fmla="*/ 4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9" h="98">
                      <a:moveTo>
                        <a:pt x="30" y="44"/>
                      </a:moveTo>
                      <a:cubicBezTo>
                        <a:pt x="32" y="41"/>
                        <a:pt x="34" y="38"/>
                        <a:pt x="36" y="34"/>
                      </a:cubicBezTo>
                      <a:cubicBezTo>
                        <a:pt x="37" y="40"/>
                        <a:pt x="39" y="45"/>
                        <a:pt x="37" y="51"/>
                      </a:cubicBezTo>
                      <a:cubicBezTo>
                        <a:pt x="33" y="61"/>
                        <a:pt x="29" y="72"/>
                        <a:pt x="25" y="82"/>
                      </a:cubicBezTo>
                      <a:cubicBezTo>
                        <a:pt x="23" y="87"/>
                        <a:pt x="23" y="92"/>
                        <a:pt x="21" y="98"/>
                      </a:cubicBezTo>
                      <a:cubicBezTo>
                        <a:pt x="18" y="97"/>
                        <a:pt x="15" y="97"/>
                        <a:pt x="13" y="96"/>
                      </a:cubicBezTo>
                      <a:cubicBezTo>
                        <a:pt x="7" y="94"/>
                        <a:pt x="3" y="89"/>
                        <a:pt x="5" y="83"/>
                      </a:cubicBezTo>
                      <a:cubicBezTo>
                        <a:pt x="7" y="76"/>
                        <a:pt x="9" y="69"/>
                        <a:pt x="11" y="62"/>
                      </a:cubicBezTo>
                      <a:cubicBezTo>
                        <a:pt x="13" y="56"/>
                        <a:pt x="14" y="49"/>
                        <a:pt x="9" y="43"/>
                      </a:cubicBezTo>
                      <a:cubicBezTo>
                        <a:pt x="7" y="39"/>
                        <a:pt x="9" y="38"/>
                        <a:pt x="12" y="38"/>
                      </a:cubicBezTo>
                      <a:cubicBezTo>
                        <a:pt x="17" y="39"/>
                        <a:pt x="17" y="37"/>
                        <a:pt x="18" y="33"/>
                      </a:cubicBezTo>
                      <a:cubicBezTo>
                        <a:pt x="19" y="26"/>
                        <a:pt x="21" y="20"/>
                        <a:pt x="23" y="12"/>
                      </a:cubicBezTo>
                      <a:cubicBezTo>
                        <a:pt x="19" y="13"/>
                        <a:pt x="15" y="15"/>
                        <a:pt x="11" y="16"/>
                      </a:cubicBezTo>
                      <a:cubicBezTo>
                        <a:pt x="8" y="17"/>
                        <a:pt x="5" y="16"/>
                        <a:pt x="2" y="16"/>
                      </a:cubicBezTo>
                      <a:cubicBezTo>
                        <a:pt x="1" y="15"/>
                        <a:pt x="0" y="13"/>
                        <a:pt x="0" y="12"/>
                      </a:cubicBezTo>
                      <a:cubicBezTo>
                        <a:pt x="1" y="11"/>
                        <a:pt x="2" y="10"/>
                        <a:pt x="3" y="10"/>
                      </a:cubicBezTo>
                      <a:cubicBezTo>
                        <a:pt x="7" y="8"/>
                        <a:pt x="12" y="8"/>
                        <a:pt x="16" y="7"/>
                      </a:cubicBezTo>
                      <a:cubicBezTo>
                        <a:pt x="19" y="5"/>
                        <a:pt x="22" y="3"/>
                        <a:pt x="26" y="2"/>
                      </a:cubicBezTo>
                      <a:cubicBezTo>
                        <a:pt x="28" y="1"/>
                        <a:pt x="32" y="0"/>
                        <a:pt x="32" y="1"/>
                      </a:cubicBezTo>
                      <a:cubicBezTo>
                        <a:pt x="34" y="3"/>
                        <a:pt x="35" y="6"/>
                        <a:pt x="35" y="9"/>
                      </a:cubicBezTo>
                      <a:cubicBezTo>
                        <a:pt x="36" y="9"/>
                        <a:pt x="35" y="10"/>
                        <a:pt x="34" y="11"/>
                      </a:cubicBezTo>
                      <a:cubicBezTo>
                        <a:pt x="27" y="19"/>
                        <a:pt x="28" y="29"/>
                        <a:pt x="27" y="38"/>
                      </a:cubicBezTo>
                      <a:cubicBezTo>
                        <a:pt x="27" y="40"/>
                        <a:pt x="28" y="42"/>
                        <a:pt x="28" y="44"/>
                      </a:cubicBezTo>
                      <a:cubicBezTo>
                        <a:pt x="29" y="44"/>
                        <a:pt x="29" y="44"/>
                        <a:pt x="30" y="44"/>
                      </a:cubicBezTo>
                      <a:close/>
                    </a:path>
                  </a:pathLst>
                </a:custGeom>
                <a:grpFill/>
                <a:ln>
                  <a:noFill/>
                </a:ln>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charset="-122"/>
                    <a:cs typeface="+mn-cs"/>
                  </a:endParaRPr>
                </a:p>
              </p:txBody>
            </p:sp>
          </p:grpSp>
        </p:grpSp>
      </p:grpSp>
    </p:spTree>
  </p:cSld>
  <p:clrMapOvr>
    <a:masterClrMapping/>
  </p:clrMapOvr>
  <p:transition spd="med">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目录样式1">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a:stretch>
            <a:fillRect/>
          </a:stretch>
        </p:blipFill>
        <p:spPr>
          <a:xfrm>
            <a:off x="0" y="567"/>
            <a:ext cx="5022689" cy="6857433"/>
          </a:xfrm>
          <a:prstGeom prst="rect">
            <a:avLst/>
          </a:prstGeom>
        </p:spPr>
      </p:pic>
      <p:sp>
        <p:nvSpPr>
          <p:cNvPr id="3" name="矩形 白1"/>
          <p:cNvSpPr/>
          <p:nvPr userDrawn="1"/>
        </p:nvSpPr>
        <p:spPr>
          <a:xfrm rot="5400000">
            <a:off x="-917658" y="918223"/>
            <a:ext cx="6858002" cy="5022690"/>
          </a:xfrm>
          <a:prstGeom prst="rect">
            <a:avLst/>
          </a:prstGeom>
          <a:gradFill flip="none" rotWithShape="1">
            <a:gsLst>
              <a:gs pos="50000">
                <a:schemeClr val="bg1">
                  <a:alpha val="50000"/>
                </a:schemeClr>
              </a:gs>
              <a:gs pos="0">
                <a:schemeClr val="bg1"/>
              </a:gs>
              <a:gs pos="100000">
                <a:srgbClr val="FFFFFF">
                  <a:alpha val="0"/>
                </a:srgb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ea"/>
              <a:sym typeface="+mn-lt"/>
            </a:endParaRPr>
          </a:p>
        </p:txBody>
      </p:sp>
    </p:spTree>
  </p:cSld>
  <p:clrMapOvr>
    <a:masterClrMapping/>
  </p:clrMapOvr>
  <p:transition spd="med">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内页样式6-常规">
    <p:spTree>
      <p:nvGrpSpPr>
        <p:cNvPr id="1" name=""/>
        <p:cNvGrpSpPr/>
        <p:nvPr/>
      </p:nvGrpSpPr>
      <p:grpSpPr>
        <a:xfrm>
          <a:off x="0" y="0"/>
          <a:ext cx="0" cy="0"/>
          <a:chOff x="0" y="0"/>
          <a:chExt cx="0" cy="0"/>
        </a:xfrm>
      </p:grpSpPr>
      <p:sp>
        <p:nvSpPr>
          <p:cNvPr id="47" name="矩形 46"/>
          <p:cNvSpPr/>
          <p:nvPr userDrawn="1"/>
        </p:nvSpPr>
        <p:spPr>
          <a:xfrm>
            <a:off x="442912" y="-82551"/>
            <a:ext cx="11306175" cy="908709"/>
          </a:xfrm>
          <a:prstGeom prst="rect">
            <a:avLst/>
          </a:prstGeom>
          <a:solidFill>
            <a:schemeClr val="bg1"/>
          </a:solidFill>
          <a:ln>
            <a:noFill/>
          </a:ln>
          <a:effectLst>
            <a:outerShdw blurRad="1397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userDrawn="1"/>
        </p:nvSpPr>
        <p:spPr>
          <a:xfrm>
            <a:off x="442913" y="0"/>
            <a:ext cx="11306175" cy="826158"/>
          </a:xfrm>
          <a:prstGeom prst="rect">
            <a:avLst/>
          </a:prstGeom>
          <a:solidFill>
            <a:schemeClr val="accent3">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标题 11"/>
          <p:cNvSpPr>
            <a:spLocks noGrp="1"/>
          </p:cNvSpPr>
          <p:nvPr>
            <p:ph type="title"/>
          </p:nvPr>
        </p:nvSpPr>
        <p:spPr>
          <a:xfrm>
            <a:off x="1173494" y="249067"/>
            <a:ext cx="8048203" cy="48013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lang="zh-CN" altLang="en-US" sz="2800" b="1" baseline="0">
                <a:latin typeface="微软雅黑" panose="020B0503020204020204" charset="-122"/>
                <a:ea typeface="微软雅黑" panose="020B0503020204020204" charset="-122"/>
                <a:cs typeface="+mn-cs"/>
              </a:defRPr>
            </a:lvl1pPr>
          </a:lstStyle>
          <a:p>
            <a:pPr lvl="0" eaLnBrk="1" hangingPunct="1"/>
            <a:r>
              <a:rPr lang="zh-CN" altLang="en-US" dirty="0"/>
              <a:t>单击此处编辑母版标题样式</a:t>
            </a:r>
            <a:endParaRPr lang="zh-CN" altLang="en-US" dirty="0"/>
          </a:p>
        </p:txBody>
      </p:sp>
      <p:sp>
        <p:nvSpPr>
          <p:cNvPr id="7" name="文本框 6"/>
          <p:cNvSpPr txBox="1">
            <a:spLocks noChangeArrowheads="1"/>
          </p:cNvSpPr>
          <p:nvPr userDrawn="1"/>
        </p:nvSpPr>
        <p:spPr bwMode="auto">
          <a:xfrm>
            <a:off x="11233150" y="6353175"/>
            <a:ext cx="550863"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defRPr>
                <a:solidFill>
                  <a:schemeClr val="tx1"/>
                </a:solidFill>
                <a:latin typeface="Century Gothic" panose="020B0502020202020204" pitchFamily="34" charset="0"/>
                <a:ea typeface="微软雅黑" panose="020B0503020204020204" charset="-122"/>
              </a:defRPr>
            </a:lvl1pPr>
            <a:lvl2pPr marL="742950" indent="-285750">
              <a:defRPr>
                <a:solidFill>
                  <a:schemeClr val="tx1"/>
                </a:solidFill>
                <a:latin typeface="Century Gothic" panose="020B0502020202020204" pitchFamily="34" charset="0"/>
                <a:ea typeface="微软雅黑" panose="020B0503020204020204" charset="-122"/>
              </a:defRPr>
            </a:lvl2pPr>
            <a:lvl3pPr marL="1143000" indent="-228600">
              <a:defRPr>
                <a:solidFill>
                  <a:schemeClr val="tx1"/>
                </a:solidFill>
                <a:latin typeface="Century Gothic" panose="020B0502020202020204" pitchFamily="34" charset="0"/>
                <a:ea typeface="微软雅黑" panose="020B0503020204020204" charset="-122"/>
              </a:defRPr>
            </a:lvl3pPr>
            <a:lvl4pPr marL="1600200" indent="-228600">
              <a:defRPr>
                <a:solidFill>
                  <a:schemeClr val="tx1"/>
                </a:solidFill>
                <a:latin typeface="Century Gothic" panose="020B0502020202020204" pitchFamily="34" charset="0"/>
                <a:ea typeface="微软雅黑" panose="020B0503020204020204" charset="-122"/>
              </a:defRPr>
            </a:lvl4pPr>
            <a:lvl5pPr marL="2057400" indent="-228600">
              <a:defRPr>
                <a:solidFill>
                  <a:schemeClr val="tx1"/>
                </a:solidFill>
                <a:latin typeface="Century Gothic" panose="020B0502020202020204" pitchFamily="34" charset="0"/>
                <a:ea typeface="微软雅黑" panose="020B050302020402020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9pPr>
          </a:lstStyle>
          <a:p>
            <a:pPr algn="ctr" eaLnBrk="1" hangingPunct="1">
              <a:defRPr/>
            </a:pPr>
            <a:fld id="{4CE2CC6A-3CD6-4EB2-A6B9-76993E7CF1F2}" type="slidenum">
              <a:rPr lang="zh-CN" altLang="en-US" sz="1600" smtClean="0">
                <a:solidFill>
                  <a:schemeClr val="accent3"/>
                </a:solidFill>
                <a:latin typeface="微软雅黑" panose="020B0503020204020204" charset="-122"/>
              </a:rPr>
            </a:fld>
            <a:endParaRPr lang="zh-CN" altLang="en-US" sz="1600" dirty="0">
              <a:solidFill>
                <a:schemeClr val="accent3"/>
              </a:solidFill>
              <a:latin typeface="微软雅黑" panose="020B0503020204020204" charset="-122"/>
            </a:endParaRPr>
          </a:p>
        </p:txBody>
      </p:sp>
      <p:cxnSp>
        <p:nvCxnSpPr>
          <p:cNvPr id="38" name="直接连接符 37"/>
          <p:cNvCxnSpPr/>
          <p:nvPr userDrawn="1"/>
        </p:nvCxnSpPr>
        <p:spPr>
          <a:xfrm>
            <a:off x="442913" y="6264275"/>
            <a:ext cx="1130617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42" name="图片 41"/>
          <p:cNvPicPr>
            <a:picLocks noChangeAspect="1"/>
          </p:cNvPicPr>
          <p:nvPr userDrawn="1"/>
        </p:nvPicPr>
        <p:blipFill>
          <a:blip r:embed="rId2" cstate="print"/>
          <a:stretch>
            <a:fillRect/>
          </a:stretch>
        </p:blipFill>
        <p:spPr>
          <a:xfrm>
            <a:off x="9590168" y="252089"/>
            <a:ext cx="1969223" cy="432990"/>
          </a:xfrm>
          <a:prstGeom prst="rect">
            <a:avLst/>
          </a:prstGeom>
        </p:spPr>
      </p:pic>
      <p:grpSp>
        <p:nvGrpSpPr>
          <p:cNvPr id="46" name="组合 45"/>
          <p:cNvGrpSpPr/>
          <p:nvPr userDrawn="1"/>
        </p:nvGrpSpPr>
        <p:grpSpPr>
          <a:xfrm>
            <a:off x="637534" y="199773"/>
            <a:ext cx="463263" cy="481001"/>
            <a:chOff x="598941" y="128599"/>
            <a:chExt cx="463263" cy="481001"/>
          </a:xfrm>
        </p:grpSpPr>
        <p:sp>
          <p:nvSpPr>
            <p:cNvPr id="45" name="矩形 44"/>
            <p:cNvSpPr/>
            <p:nvPr userDrawn="1"/>
          </p:nvSpPr>
          <p:spPr>
            <a:xfrm>
              <a:off x="701671" y="249067"/>
              <a:ext cx="360533" cy="36053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43"/>
            <p:cNvSpPr/>
            <p:nvPr userDrawn="1"/>
          </p:nvSpPr>
          <p:spPr>
            <a:xfrm>
              <a:off x="701671" y="247801"/>
              <a:ext cx="275115" cy="2565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p:cNvSpPr/>
            <p:nvPr userDrawn="1"/>
          </p:nvSpPr>
          <p:spPr>
            <a:xfrm>
              <a:off x="598941" y="128599"/>
              <a:ext cx="360533" cy="36053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6" name="组合 35"/>
          <p:cNvGrpSpPr/>
          <p:nvPr userDrawn="1"/>
        </p:nvGrpSpPr>
        <p:grpSpPr>
          <a:xfrm>
            <a:off x="587288" y="6381747"/>
            <a:ext cx="2479573" cy="304965"/>
            <a:chOff x="671368" y="6061309"/>
            <a:chExt cx="2479573" cy="304965"/>
          </a:xfrm>
          <a:solidFill>
            <a:schemeClr val="accent3"/>
          </a:solidFill>
        </p:grpSpPr>
        <p:grpSp>
          <p:nvGrpSpPr>
            <p:cNvPr id="37" name="组合 36"/>
            <p:cNvGrpSpPr/>
            <p:nvPr userDrawn="1"/>
          </p:nvGrpSpPr>
          <p:grpSpPr>
            <a:xfrm>
              <a:off x="2098445" y="6064781"/>
              <a:ext cx="1052496" cy="298683"/>
              <a:chOff x="2373567" y="1096524"/>
              <a:chExt cx="2578404" cy="731714"/>
            </a:xfrm>
            <a:grpFill/>
          </p:grpSpPr>
          <p:sp>
            <p:nvSpPr>
              <p:cNvPr id="60" name="Freeform 5"/>
              <p:cNvSpPr/>
              <p:nvPr/>
            </p:nvSpPr>
            <p:spPr bwMode="auto">
              <a:xfrm>
                <a:off x="3797881" y="1143043"/>
                <a:ext cx="576140" cy="649652"/>
              </a:xfrm>
              <a:custGeom>
                <a:avLst/>
                <a:gdLst>
                  <a:gd name="T0" fmla="*/ 41 w 125"/>
                  <a:gd name="T1" fmla="*/ 16 h 142"/>
                  <a:gd name="T2" fmla="*/ 49 w 125"/>
                  <a:gd name="T3" fmla="*/ 3 h 142"/>
                  <a:gd name="T4" fmla="*/ 62 w 125"/>
                  <a:gd name="T5" fmla="*/ 20 h 142"/>
                  <a:gd name="T6" fmla="*/ 64 w 125"/>
                  <a:gd name="T7" fmla="*/ 33 h 142"/>
                  <a:gd name="T8" fmla="*/ 50 w 125"/>
                  <a:gd name="T9" fmla="*/ 34 h 142"/>
                  <a:gd name="T10" fmla="*/ 58 w 125"/>
                  <a:gd name="T11" fmla="*/ 58 h 142"/>
                  <a:gd name="T12" fmla="*/ 75 w 125"/>
                  <a:gd name="T13" fmla="*/ 59 h 142"/>
                  <a:gd name="T14" fmla="*/ 71 w 125"/>
                  <a:gd name="T15" fmla="*/ 50 h 142"/>
                  <a:gd name="T16" fmla="*/ 81 w 125"/>
                  <a:gd name="T17" fmla="*/ 47 h 142"/>
                  <a:gd name="T18" fmla="*/ 65 w 125"/>
                  <a:gd name="T19" fmla="*/ 42 h 142"/>
                  <a:gd name="T20" fmla="*/ 63 w 125"/>
                  <a:gd name="T21" fmla="*/ 37 h 142"/>
                  <a:gd name="T22" fmla="*/ 85 w 125"/>
                  <a:gd name="T23" fmla="*/ 27 h 142"/>
                  <a:gd name="T24" fmla="*/ 93 w 125"/>
                  <a:gd name="T25" fmla="*/ 2 h 142"/>
                  <a:gd name="T26" fmla="*/ 99 w 125"/>
                  <a:gd name="T27" fmla="*/ 5 h 142"/>
                  <a:gd name="T28" fmla="*/ 111 w 125"/>
                  <a:gd name="T29" fmla="*/ 30 h 142"/>
                  <a:gd name="T30" fmla="*/ 102 w 125"/>
                  <a:gd name="T31" fmla="*/ 34 h 142"/>
                  <a:gd name="T32" fmla="*/ 95 w 125"/>
                  <a:gd name="T33" fmla="*/ 59 h 142"/>
                  <a:gd name="T34" fmla="*/ 123 w 125"/>
                  <a:gd name="T35" fmla="*/ 61 h 142"/>
                  <a:gd name="T36" fmla="*/ 110 w 125"/>
                  <a:gd name="T37" fmla="*/ 71 h 142"/>
                  <a:gd name="T38" fmla="*/ 104 w 125"/>
                  <a:gd name="T39" fmla="*/ 82 h 142"/>
                  <a:gd name="T40" fmla="*/ 112 w 125"/>
                  <a:gd name="T41" fmla="*/ 134 h 142"/>
                  <a:gd name="T42" fmla="*/ 102 w 125"/>
                  <a:gd name="T43" fmla="*/ 140 h 142"/>
                  <a:gd name="T44" fmla="*/ 89 w 125"/>
                  <a:gd name="T45" fmla="*/ 123 h 142"/>
                  <a:gd name="T46" fmla="*/ 101 w 125"/>
                  <a:gd name="T47" fmla="*/ 128 h 142"/>
                  <a:gd name="T48" fmla="*/ 101 w 125"/>
                  <a:gd name="T49" fmla="*/ 92 h 142"/>
                  <a:gd name="T50" fmla="*/ 97 w 125"/>
                  <a:gd name="T51" fmla="*/ 99 h 142"/>
                  <a:gd name="T52" fmla="*/ 90 w 125"/>
                  <a:gd name="T53" fmla="*/ 103 h 142"/>
                  <a:gd name="T54" fmla="*/ 86 w 125"/>
                  <a:gd name="T55" fmla="*/ 110 h 142"/>
                  <a:gd name="T56" fmla="*/ 81 w 125"/>
                  <a:gd name="T57" fmla="*/ 120 h 142"/>
                  <a:gd name="T58" fmla="*/ 88 w 125"/>
                  <a:gd name="T59" fmla="*/ 71 h 142"/>
                  <a:gd name="T60" fmla="*/ 60 w 125"/>
                  <a:gd name="T61" fmla="*/ 87 h 142"/>
                  <a:gd name="T62" fmla="*/ 53 w 125"/>
                  <a:gd name="T63" fmla="*/ 89 h 142"/>
                  <a:gd name="T64" fmla="*/ 51 w 125"/>
                  <a:gd name="T65" fmla="*/ 128 h 142"/>
                  <a:gd name="T66" fmla="*/ 43 w 125"/>
                  <a:gd name="T67" fmla="*/ 134 h 142"/>
                  <a:gd name="T68" fmla="*/ 39 w 125"/>
                  <a:gd name="T69" fmla="*/ 107 h 142"/>
                  <a:gd name="T70" fmla="*/ 33 w 125"/>
                  <a:gd name="T71" fmla="*/ 114 h 142"/>
                  <a:gd name="T72" fmla="*/ 17 w 125"/>
                  <a:gd name="T73" fmla="*/ 108 h 142"/>
                  <a:gd name="T74" fmla="*/ 5 w 125"/>
                  <a:gd name="T75" fmla="*/ 81 h 142"/>
                  <a:gd name="T76" fmla="*/ 34 w 125"/>
                  <a:gd name="T77" fmla="*/ 56 h 142"/>
                  <a:gd name="T78" fmla="*/ 38 w 125"/>
                  <a:gd name="T79" fmla="*/ 33 h 142"/>
                  <a:gd name="T80" fmla="*/ 22 w 125"/>
                  <a:gd name="T81" fmla="*/ 55 h 142"/>
                  <a:gd name="T82" fmla="*/ 14 w 125"/>
                  <a:gd name="T83" fmla="*/ 55 h 142"/>
                  <a:gd name="T84" fmla="*/ 11 w 125"/>
                  <a:gd name="T85" fmla="*/ 36 h 142"/>
                  <a:gd name="T86" fmla="*/ 32 w 125"/>
                  <a:gd name="T87" fmla="*/ 22 h 142"/>
                  <a:gd name="T88" fmla="*/ 28 w 125"/>
                  <a:gd name="T89" fmla="*/ 33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5" h="142">
                    <a:moveTo>
                      <a:pt x="28" y="33"/>
                    </a:moveTo>
                    <a:cubicBezTo>
                      <a:pt x="35" y="29"/>
                      <a:pt x="41" y="25"/>
                      <a:pt x="41" y="16"/>
                    </a:cubicBezTo>
                    <a:cubicBezTo>
                      <a:pt x="41" y="13"/>
                      <a:pt x="43" y="9"/>
                      <a:pt x="44" y="6"/>
                    </a:cubicBezTo>
                    <a:cubicBezTo>
                      <a:pt x="45" y="5"/>
                      <a:pt x="48" y="3"/>
                      <a:pt x="49" y="3"/>
                    </a:cubicBezTo>
                    <a:cubicBezTo>
                      <a:pt x="54" y="4"/>
                      <a:pt x="59" y="9"/>
                      <a:pt x="59" y="15"/>
                    </a:cubicBezTo>
                    <a:cubicBezTo>
                      <a:pt x="59" y="18"/>
                      <a:pt x="60" y="19"/>
                      <a:pt x="62" y="20"/>
                    </a:cubicBezTo>
                    <a:cubicBezTo>
                      <a:pt x="65" y="22"/>
                      <a:pt x="68" y="25"/>
                      <a:pt x="69" y="28"/>
                    </a:cubicBezTo>
                    <a:cubicBezTo>
                      <a:pt x="71" y="32"/>
                      <a:pt x="68" y="34"/>
                      <a:pt x="64" y="33"/>
                    </a:cubicBezTo>
                    <a:cubicBezTo>
                      <a:pt x="62" y="32"/>
                      <a:pt x="60" y="31"/>
                      <a:pt x="57" y="30"/>
                    </a:cubicBezTo>
                    <a:cubicBezTo>
                      <a:pt x="53" y="28"/>
                      <a:pt x="51" y="29"/>
                      <a:pt x="50" y="34"/>
                    </a:cubicBezTo>
                    <a:cubicBezTo>
                      <a:pt x="48" y="45"/>
                      <a:pt x="46" y="56"/>
                      <a:pt x="52" y="66"/>
                    </a:cubicBezTo>
                    <a:cubicBezTo>
                      <a:pt x="54" y="64"/>
                      <a:pt x="56" y="62"/>
                      <a:pt x="58" y="58"/>
                    </a:cubicBezTo>
                    <a:cubicBezTo>
                      <a:pt x="61" y="62"/>
                      <a:pt x="63" y="65"/>
                      <a:pt x="65" y="69"/>
                    </a:cubicBezTo>
                    <a:cubicBezTo>
                      <a:pt x="68" y="66"/>
                      <a:pt x="72" y="62"/>
                      <a:pt x="75" y="59"/>
                    </a:cubicBezTo>
                    <a:cubicBezTo>
                      <a:pt x="76" y="58"/>
                      <a:pt x="75" y="56"/>
                      <a:pt x="75" y="55"/>
                    </a:cubicBezTo>
                    <a:cubicBezTo>
                      <a:pt x="74" y="53"/>
                      <a:pt x="71" y="51"/>
                      <a:pt x="71" y="50"/>
                    </a:cubicBezTo>
                    <a:cubicBezTo>
                      <a:pt x="72" y="47"/>
                      <a:pt x="75" y="46"/>
                      <a:pt x="78" y="47"/>
                    </a:cubicBezTo>
                    <a:cubicBezTo>
                      <a:pt x="79" y="47"/>
                      <a:pt x="80" y="47"/>
                      <a:pt x="81" y="47"/>
                    </a:cubicBezTo>
                    <a:cubicBezTo>
                      <a:pt x="81" y="44"/>
                      <a:pt x="82" y="40"/>
                      <a:pt x="83" y="35"/>
                    </a:cubicBezTo>
                    <a:cubicBezTo>
                      <a:pt x="76" y="38"/>
                      <a:pt x="71" y="40"/>
                      <a:pt x="65" y="42"/>
                    </a:cubicBezTo>
                    <a:cubicBezTo>
                      <a:pt x="61" y="44"/>
                      <a:pt x="60" y="44"/>
                      <a:pt x="57" y="40"/>
                    </a:cubicBezTo>
                    <a:cubicBezTo>
                      <a:pt x="59" y="39"/>
                      <a:pt x="61" y="38"/>
                      <a:pt x="63" y="37"/>
                    </a:cubicBezTo>
                    <a:cubicBezTo>
                      <a:pt x="69" y="35"/>
                      <a:pt x="75" y="33"/>
                      <a:pt x="81" y="30"/>
                    </a:cubicBezTo>
                    <a:cubicBezTo>
                      <a:pt x="83" y="30"/>
                      <a:pt x="84" y="28"/>
                      <a:pt x="85" y="27"/>
                    </a:cubicBezTo>
                    <a:cubicBezTo>
                      <a:pt x="87" y="21"/>
                      <a:pt x="88" y="14"/>
                      <a:pt x="90" y="8"/>
                    </a:cubicBezTo>
                    <a:cubicBezTo>
                      <a:pt x="90" y="6"/>
                      <a:pt x="92" y="3"/>
                      <a:pt x="93" y="2"/>
                    </a:cubicBezTo>
                    <a:cubicBezTo>
                      <a:pt x="94" y="0"/>
                      <a:pt x="96" y="0"/>
                      <a:pt x="98" y="0"/>
                    </a:cubicBezTo>
                    <a:cubicBezTo>
                      <a:pt x="98" y="1"/>
                      <a:pt x="99" y="4"/>
                      <a:pt x="99" y="5"/>
                    </a:cubicBezTo>
                    <a:cubicBezTo>
                      <a:pt x="93" y="12"/>
                      <a:pt x="94" y="20"/>
                      <a:pt x="92" y="28"/>
                    </a:cubicBezTo>
                    <a:cubicBezTo>
                      <a:pt x="98" y="31"/>
                      <a:pt x="105" y="25"/>
                      <a:pt x="111" y="30"/>
                    </a:cubicBezTo>
                    <a:cubicBezTo>
                      <a:pt x="109" y="33"/>
                      <a:pt x="107" y="36"/>
                      <a:pt x="103" y="35"/>
                    </a:cubicBezTo>
                    <a:cubicBezTo>
                      <a:pt x="103" y="34"/>
                      <a:pt x="102" y="34"/>
                      <a:pt x="102" y="34"/>
                    </a:cubicBezTo>
                    <a:cubicBezTo>
                      <a:pt x="92" y="34"/>
                      <a:pt x="88" y="39"/>
                      <a:pt x="90" y="49"/>
                    </a:cubicBezTo>
                    <a:cubicBezTo>
                      <a:pt x="91" y="52"/>
                      <a:pt x="93" y="55"/>
                      <a:pt x="95" y="59"/>
                    </a:cubicBezTo>
                    <a:cubicBezTo>
                      <a:pt x="99" y="59"/>
                      <a:pt x="104" y="58"/>
                      <a:pt x="109" y="57"/>
                    </a:cubicBezTo>
                    <a:cubicBezTo>
                      <a:pt x="114" y="56"/>
                      <a:pt x="119" y="58"/>
                      <a:pt x="123" y="61"/>
                    </a:cubicBezTo>
                    <a:cubicBezTo>
                      <a:pt x="125" y="63"/>
                      <a:pt x="125" y="66"/>
                      <a:pt x="122" y="67"/>
                    </a:cubicBezTo>
                    <a:cubicBezTo>
                      <a:pt x="118" y="69"/>
                      <a:pt x="114" y="71"/>
                      <a:pt x="110" y="71"/>
                    </a:cubicBezTo>
                    <a:cubicBezTo>
                      <a:pt x="103" y="70"/>
                      <a:pt x="99" y="75"/>
                      <a:pt x="95" y="79"/>
                    </a:cubicBezTo>
                    <a:cubicBezTo>
                      <a:pt x="98" y="80"/>
                      <a:pt x="102" y="80"/>
                      <a:pt x="104" y="82"/>
                    </a:cubicBezTo>
                    <a:cubicBezTo>
                      <a:pt x="106" y="83"/>
                      <a:pt x="108" y="86"/>
                      <a:pt x="109" y="88"/>
                    </a:cubicBezTo>
                    <a:cubicBezTo>
                      <a:pt x="110" y="104"/>
                      <a:pt x="111" y="119"/>
                      <a:pt x="112" y="134"/>
                    </a:cubicBezTo>
                    <a:cubicBezTo>
                      <a:pt x="112" y="137"/>
                      <a:pt x="110" y="140"/>
                      <a:pt x="110" y="142"/>
                    </a:cubicBezTo>
                    <a:cubicBezTo>
                      <a:pt x="107" y="141"/>
                      <a:pt x="104" y="141"/>
                      <a:pt x="102" y="140"/>
                    </a:cubicBezTo>
                    <a:cubicBezTo>
                      <a:pt x="97" y="136"/>
                      <a:pt x="93" y="131"/>
                      <a:pt x="90" y="127"/>
                    </a:cubicBezTo>
                    <a:cubicBezTo>
                      <a:pt x="89" y="126"/>
                      <a:pt x="89" y="124"/>
                      <a:pt x="89" y="123"/>
                    </a:cubicBezTo>
                    <a:cubicBezTo>
                      <a:pt x="92" y="125"/>
                      <a:pt x="96" y="127"/>
                      <a:pt x="100" y="130"/>
                    </a:cubicBezTo>
                    <a:cubicBezTo>
                      <a:pt x="100" y="129"/>
                      <a:pt x="101" y="129"/>
                      <a:pt x="101" y="128"/>
                    </a:cubicBezTo>
                    <a:cubicBezTo>
                      <a:pt x="101" y="121"/>
                      <a:pt x="101" y="113"/>
                      <a:pt x="101" y="105"/>
                    </a:cubicBezTo>
                    <a:cubicBezTo>
                      <a:pt x="101" y="101"/>
                      <a:pt x="101" y="96"/>
                      <a:pt x="101" y="92"/>
                    </a:cubicBezTo>
                    <a:cubicBezTo>
                      <a:pt x="99" y="85"/>
                      <a:pt x="96" y="84"/>
                      <a:pt x="90" y="90"/>
                    </a:cubicBezTo>
                    <a:cubicBezTo>
                      <a:pt x="92" y="93"/>
                      <a:pt x="97" y="93"/>
                      <a:pt x="97" y="99"/>
                    </a:cubicBezTo>
                    <a:cubicBezTo>
                      <a:pt x="94" y="98"/>
                      <a:pt x="91" y="97"/>
                      <a:pt x="88" y="96"/>
                    </a:cubicBezTo>
                    <a:cubicBezTo>
                      <a:pt x="84" y="100"/>
                      <a:pt x="84" y="101"/>
                      <a:pt x="90" y="103"/>
                    </a:cubicBezTo>
                    <a:cubicBezTo>
                      <a:pt x="95" y="106"/>
                      <a:pt x="98" y="111"/>
                      <a:pt x="96" y="112"/>
                    </a:cubicBezTo>
                    <a:cubicBezTo>
                      <a:pt x="92" y="115"/>
                      <a:pt x="89" y="112"/>
                      <a:pt x="86" y="110"/>
                    </a:cubicBezTo>
                    <a:cubicBezTo>
                      <a:pt x="85" y="110"/>
                      <a:pt x="84" y="109"/>
                      <a:pt x="83" y="108"/>
                    </a:cubicBezTo>
                    <a:cubicBezTo>
                      <a:pt x="82" y="112"/>
                      <a:pt x="82" y="116"/>
                      <a:pt x="81" y="120"/>
                    </a:cubicBezTo>
                    <a:cubicBezTo>
                      <a:pt x="74" y="118"/>
                      <a:pt x="72" y="114"/>
                      <a:pt x="73" y="108"/>
                    </a:cubicBezTo>
                    <a:cubicBezTo>
                      <a:pt x="76" y="95"/>
                      <a:pt x="81" y="83"/>
                      <a:pt x="88" y="71"/>
                    </a:cubicBezTo>
                    <a:cubicBezTo>
                      <a:pt x="84" y="74"/>
                      <a:pt x="80" y="76"/>
                      <a:pt x="76" y="78"/>
                    </a:cubicBezTo>
                    <a:cubicBezTo>
                      <a:pt x="71" y="81"/>
                      <a:pt x="65" y="84"/>
                      <a:pt x="60" y="87"/>
                    </a:cubicBezTo>
                    <a:cubicBezTo>
                      <a:pt x="60" y="87"/>
                      <a:pt x="60" y="87"/>
                      <a:pt x="59" y="87"/>
                    </a:cubicBezTo>
                    <a:cubicBezTo>
                      <a:pt x="57" y="88"/>
                      <a:pt x="54" y="88"/>
                      <a:pt x="53" y="89"/>
                    </a:cubicBezTo>
                    <a:cubicBezTo>
                      <a:pt x="51" y="93"/>
                      <a:pt x="49" y="97"/>
                      <a:pt x="49" y="101"/>
                    </a:cubicBezTo>
                    <a:cubicBezTo>
                      <a:pt x="49" y="110"/>
                      <a:pt x="50" y="119"/>
                      <a:pt x="51" y="128"/>
                    </a:cubicBezTo>
                    <a:cubicBezTo>
                      <a:pt x="51" y="131"/>
                      <a:pt x="51" y="134"/>
                      <a:pt x="51" y="137"/>
                    </a:cubicBezTo>
                    <a:cubicBezTo>
                      <a:pt x="48" y="136"/>
                      <a:pt x="45" y="136"/>
                      <a:pt x="43" y="134"/>
                    </a:cubicBezTo>
                    <a:cubicBezTo>
                      <a:pt x="40" y="132"/>
                      <a:pt x="37" y="130"/>
                      <a:pt x="38" y="125"/>
                    </a:cubicBezTo>
                    <a:cubicBezTo>
                      <a:pt x="40" y="119"/>
                      <a:pt x="39" y="113"/>
                      <a:pt x="39" y="107"/>
                    </a:cubicBezTo>
                    <a:cubicBezTo>
                      <a:pt x="38" y="107"/>
                      <a:pt x="38" y="107"/>
                      <a:pt x="37" y="106"/>
                    </a:cubicBezTo>
                    <a:cubicBezTo>
                      <a:pt x="36" y="109"/>
                      <a:pt x="34" y="111"/>
                      <a:pt x="33" y="114"/>
                    </a:cubicBezTo>
                    <a:cubicBezTo>
                      <a:pt x="30" y="120"/>
                      <a:pt x="25" y="122"/>
                      <a:pt x="21" y="120"/>
                    </a:cubicBezTo>
                    <a:cubicBezTo>
                      <a:pt x="16" y="118"/>
                      <a:pt x="15" y="113"/>
                      <a:pt x="17" y="108"/>
                    </a:cubicBezTo>
                    <a:cubicBezTo>
                      <a:pt x="20" y="99"/>
                      <a:pt x="23" y="91"/>
                      <a:pt x="26" y="81"/>
                    </a:cubicBezTo>
                    <a:cubicBezTo>
                      <a:pt x="19" y="90"/>
                      <a:pt x="12" y="85"/>
                      <a:pt x="5" y="81"/>
                    </a:cubicBezTo>
                    <a:cubicBezTo>
                      <a:pt x="0" y="79"/>
                      <a:pt x="0" y="76"/>
                      <a:pt x="5" y="73"/>
                    </a:cubicBezTo>
                    <a:cubicBezTo>
                      <a:pt x="15" y="68"/>
                      <a:pt x="25" y="62"/>
                      <a:pt x="34" y="56"/>
                    </a:cubicBezTo>
                    <a:cubicBezTo>
                      <a:pt x="35" y="55"/>
                      <a:pt x="37" y="54"/>
                      <a:pt x="37" y="52"/>
                    </a:cubicBezTo>
                    <a:cubicBezTo>
                      <a:pt x="38" y="46"/>
                      <a:pt x="38" y="39"/>
                      <a:pt x="38" y="33"/>
                    </a:cubicBezTo>
                    <a:cubicBezTo>
                      <a:pt x="38" y="32"/>
                      <a:pt x="38" y="32"/>
                      <a:pt x="37" y="32"/>
                    </a:cubicBezTo>
                    <a:cubicBezTo>
                      <a:pt x="32" y="40"/>
                      <a:pt x="27" y="48"/>
                      <a:pt x="22" y="55"/>
                    </a:cubicBezTo>
                    <a:cubicBezTo>
                      <a:pt x="22" y="56"/>
                      <a:pt x="22" y="56"/>
                      <a:pt x="23" y="57"/>
                    </a:cubicBezTo>
                    <a:cubicBezTo>
                      <a:pt x="20" y="56"/>
                      <a:pt x="17" y="56"/>
                      <a:pt x="14" y="55"/>
                    </a:cubicBezTo>
                    <a:cubicBezTo>
                      <a:pt x="9" y="53"/>
                      <a:pt x="7" y="49"/>
                      <a:pt x="9" y="44"/>
                    </a:cubicBezTo>
                    <a:cubicBezTo>
                      <a:pt x="10" y="42"/>
                      <a:pt x="10" y="39"/>
                      <a:pt x="11" y="36"/>
                    </a:cubicBezTo>
                    <a:cubicBezTo>
                      <a:pt x="13" y="28"/>
                      <a:pt x="18" y="23"/>
                      <a:pt x="26" y="20"/>
                    </a:cubicBezTo>
                    <a:cubicBezTo>
                      <a:pt x="27" y="19"/>
                      <a:pt x="30" y="20"/>
                      <a:pt x="32" y="22"/>
                    </a:cubicBezTo>
                    <a:cubicBezTo>
                      <a:pt x="34" y="23"/>
                      <a:pt x="32" y="25"/>
                      <a:pt x="31" y="27"/>
                    </a:cubicBezTo>
                    <a:cubicBezTo>
                      <a:pt x="29" y="28"/>
                      <a:pt x="29" y="31"/>
                      <a:pt x="28" y="33"/>
                    </a:cubicBezTo>
                    <a:close/>
                  </a:path>
                </a:pathLst>
              </a:custGeom>
              <a:grpFill/>
              <a:ln>
                <a:noFill/>
              </a:ln>
            </p:spPr>
            <p:txBody>
              <a:bodyPr vert="horz" wrap="square" lIns="91440" tIns="45720" rIns="91440" bIns="45720" numCol="1" anchor="t" anchorCtr="0" compatLnSpc="1"/>
              <a:lstStyle/>
              <a:p>
                <a:endParaRPr lang="zh-CN" altLang="en-US"/>
              </a:p>
            </p:txBody>
          </p:sp>
          <p:sp>
            <p:nvSpPr>
              <p:cNvPr id="61" name="Freeform 6"/>
              <p:cNvSpPr/>
              <p:nvPr/>
            </p:nvSpPr>
            <p:spPr bwMode="auto">
              <a:xfrm>
                <a:off x="4620305" y="1241947"/>
                <a:ext cx="331666" cy="499206"/>
              </a:xfrm>
              <a:custGeom>
                <a:avLst/>
                <a:gdLst>
                  <a:gd name="T0" fmla="*/ 33 w 72"/>
                  <a:gd name="T1" fmla="*/ 76 h 109"/>
                  <a:gd name="T2" fmla="*/ 44 w 72"/>
                  <a:gd name="T3" fmla="*/ 73 h 109"/>
                  <a:gd name="T4" fmla="*/ 59 w 72"/>
                  <a:gd name="T5" fmla="*/ 71 h 109"/>
                  <a:gd name="T6" fmla="*/ 69 w 72"/>
                  <a:gd name="T7" fmla="*/ 92 h 109"/>
                  <a:gd name="T8" fmla="*/ 66 w 72"/>
                  <a:gd name="T9" fmla="*/ 94 h 109"/>
                  <a:gd name="T10" fmla="*/ 49 w 72"/>
                  <a:gd name="T11" fmla="*/ 96 h 109"/>
                  <a:gd name="T12" fmla="*/ 28 w 72"/>
                  <a:gd name="T13" fmla="*/ 106 h 109"/>
                  <a:gd name="T14" fmla="*/ 16 w 72"/>
                  <a:gd name="T15" fmla="*/ 106 h 109"/>
                  <a:gd name="T16" fmla="*/ 1 w 72"/>
                  <a:gd name="T17" fmla="*/ 80 h 109"/>
                  <a:gd name="T18" fmla="*/ 2 w 72"/>
                  <a:gd name="T19" fmla="*/ 74 h 109"/>
                  <a:gd name="T20" fmla="*/ 23 w 72"/>
                  <a:gd name="T21" fmla="*/ 31 h 109"/>
                  <a:gd name="T22" fmla="*/ 22 w 72"/>
                  <a:gd name="T23" fmla="*/ 26 h 109"/>
                  <a:gd name="T24" fmla="*/ 12 w 72"/>
                  <a:gd name="T25" fmla="*/ 16 h 109"/>
                  <a:gd name="T26" fmla="*/ 15 w 72"/>
                  <a:gd name="T27" fmla="*/ 10 h 109"/>
                  <a:gd name="T28" fmla="*/ 32 w 72"/>
                  <a:gd name="T29" fmla="*/ 5 h 109"/>
                  <a:gd name="T30" fmla="*/ 60 w 72"/>
                  <a:gd name="T31" fmla="*/ 18 h 109"/>
                  <a:gd name="T32" fmla="*/ 59 w 72"/>
                  <a:gd name="T33" fmla="*/ 26 h 109"/>
                  <a:gd name="T34" fmla="*/ 52 w 72"/>
                  <a:gd name="T35" fmla="*/ 36 h 109"/>
                  <a:gd name="T36" fmla="*/ 34 w 72"/>
                  <a:gd name="T37" fmla="*/ 72 h 109"/>
                  <a:gd name="T38" fmla="*/ 33 w 72"/>
                  <a:gd name="T39" fmla="*/ 7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2" h="109">
                    <a:moveTo>
                      <a:pt x="33" y="76"/>
                    </a:moveTo>
                    <a:cubicBezTo>
                      <a:pt x="37" y="74"/>
                      <a:pt x="40" y="73"/>
                      <a:pt x="44" y="73"/>
                    </a:cubicBezTo>
                    <a:cubicBezTo>
                      <a:pt x="49" y="72"/>
                      <a:pt x="54" y="71"/>
                      <a:pt x="59" y="71"/>
                    </a:cubicBezTo>
                    <a:cubicBezTo>
                      <a:pt x="66" y="72"/>
                      <a:pt x="72" y="85"/>
                      <a:pt x="69" y="92"/>
                    </a:cubicBezTo>
                    <a:cubicBezTo>
                      <a:pt x="68" y="93"/>
                      <a:pt x="67" y="94"/>
                      <a:pt x="66" y="94"/>
                    </a:cubicBezTo>
                    <a:cubicBezTo>
                      <a:pt x="60" y="95"/>
                      <a:pt x="54" y="94"/>
                      <a:pt x="49" y="96"/>
                    </a:cubicBezTo>
                    <a:cubicBezTo>
                      <a:pt x="42" y="99"/>
                      <a:pt x="35" y="102"/>
                      <a:pt x="28" y="106"/>
                    </a:cubicBezTo>
                    <a:cubicBezTo>
                      <a:pt x="24" y="108"/>
                      <a:pt x="21" y="109"/>
                      <a:pt x="16" y="106"/>
                    </a:cubicBezTo>
                    <a:cubicBezTo>
                      <a:pt x="7" y="100"/>
                      <a:pt x="3" y="90"/>
                      <a:pt x="1" y="80"/>
                    </a:cubicBezTo>
                    <a:cubicBezTo>
                      <a:pt x="0" y="78"/>
                      <a:pt x="1" y="76"/>
                      <a:pt x="2" y="74"/>
                    </a:cubicBezTo>
                    <a:cubicBezTo>
                      <a:pt x="9" y="60"/>
                      <a:pt x="16" y="45"/>
                      <a:pt x="23" y="31"/>
                    </a:cubicBezTo>
                    <a:cubicBezTo>
                      <a:pt x="23" y="30"/>
                      <a:pt x="23" y="28"/>
                      <a:pt x="22" y="26"/>
                    </a:cubicBezTo>
                    <a:cubicBezTo>
                      <a:pt x="19" y="23"/>
                      <a:pt x="15" y="20"/>
                      <a:pt x="12" y="16"/>
                    </a:cubicBezTo>
                    <a:cubicBezTo>
                      <a:pt x="10" y="13"/>
                      <a:pt x="11" y="11"/>
                      <a:pt x="15" y="10"/>
                    </a:cubicBezTo>
                    <a:cubicBezTo>
                      <a:pt x="21" y="9"/>
                      <a:pt x="26" y="7"/>
                      <a:pt x="32" y="5"/>
                    </a:cubicBezTo>
                    <a:cubicBezTo>
                      <a:pt x="44" y="0"/>
                      <a:pt x="57" y="6"/>
                      <a:pt x="60" y="18"/>
                    </a:cubicBezTo>
                    <a:cubicBezTo>
                      <a:pt x="61" y="21"/>
                      <a:pt x="60" y="24"/>
                      <a:pt x="59" y="26"/>
                    </a:cubicBezTo>
                    <a:cubicBezTo>
                      <a:pt x="57" y="29"/>
                      <a:pt x="54" y="33"/>
                      <a:pt x="52" y="36"/>
                    </a:cubicBezTo>
                    <a:cubicBezTo>
                      <a:pt x="46" y="48"/>
                      <a:pt x="40" y="60"/>
                      <a:pt x="34" y="72"/>
                    </a:cubicBezTo>
                    <a:cubicBezTo>
                      <a:pt x="34" y="72"/>
                      <a:pt x="34" y="74"/>
                      <a:pt x="33" y="76"/>
                    </a:cubicBezTo>
                    <a:close/>
                  </a:path>
                </a:pathLst>
              </a:custGeom>
              <a:grpFill/>
              <a:ln>
                <a:noFill/>
              </a:ln>
            </p:spPr>
            <p:txBody>
              <a:bodyPr vert="horz" wrap="square" lIns="91440" tIns="45720" rIns="91440" bIns="45720" numCol="1" anchor="t" anchorCtr="0" compatLnSpc="1"/>
              <a:lstStyle/>
              <a:p>
                <a:endParaRPr lang="zh-CN" altLang="en-US"/>
              </a:p>
            </p:txBody>
          </p:sp>
          <p:grpSp>
            <p:nvGrpSpPr>
              <p:cNvPr id="62" name="组合 61"/>
              <p:cNvGrpSpPr/>
              <p:nvPr/>
            </p:nvGrpSpPr>
            <p:grpSpPr>
              <a:xfrm>
                <a:off x="2373567" y="1096524"/>
                <a:ext cx="589817" cy="731714"/>
                <a:chOff x="5548313" y="2084388"/>
                <a:chExt cx="547688" cy="679451"/>
              </a:xfrm>
              <a:grpFill/>
            </p:grpSpPr>
            <p:sp>
              <p:nvSpPr>
                <p:cNvPr id="67" name="Freeform 7"/>
                <p:cNvSpPr/>
                <p:nvPr/>
              </p:nvSpPr>
              <p:spPr bwMode="auto">
                <a:xfrm>
                  <a:off x="5548313" y="2084388"/>
                  <a:ext cx="547688" cy="446088"/>
                </a:xfrm>
                <a:custGeom>
                  <a:avLst/>
                  <a:gdLst>
                    <a:gd name="T0" fmla="*/ 101 w 128"/>
                    <a:gd name="T1" fmla="*/ 58 h 105"/>
                    <a:gd name="T2" fmla="*/ 74 w 128"/>
                    <a:gd name="T3" fmla="*/ 56 h 105"/>
                    <a:gd name="T4" fmla="*/ 68 w 128"/>
                    <a:gd name="T5" fmla="*/ 57 h 105"/>
                    <a:gd name="T6" fmla="*/ 51 w 128"/>
                    <a:gd name="T7" fmla="*/ 59 h 105"/>
                    <a:gd name="T8" fmla="*/ 36 w 128"/>
                    <a:gd name="T9" fmla="*/ 65 h 105"/>
                    <a:gd name="T10" fmla="*/ 28 w 128"/>
                    <a:gd name="T11" fmla="*/ 73 h 105"/>
                    <a:gd name="T12" fmla="*/ 16 w 128"/>
                    <a:gd name="T13" fmla="*/ 102 h 105"/>
                    <a:gd name="T14" fmla="*/ 13 w 128"/>
                    <a:gd name="T15" fmla="*/ 104 h 105"/>
                    <a:gd name="T16" fmla="*/ 1 w 128"/>
                    <a:gd name="T17" fmla="*/ 98 h 105"/>
                    <a:gd name="T18" fmla="*/ 0 w 128"/>
                    <a:gd name="T19" fmla="*/ 93 h 105"/>
                    <a:gd name="T20" fmla="*/ 15 w 128"/>
                    <a:gd name="T21" fmla="*/ 60 h 105"/>
                    <a:gd name="T22" fmla="*/ 16 w 128"/>
                    <a:gd name="T23" fmla="*/ 58 h 105"/>
                    <a:gd name="T24" fmla="*/ 20 w 128"/>
                    <a:gd name="T25" fmla="*/ 52 h 105"/>
                    <a:gd name="T26" fmla="*/ 32 w 128"/>
                    <a:gd name="T27" fmla="*/ 54 h 105"/>
                    <a:gd name="T28" fmla="*/ 39 w 128"/>
                    <a:gd name="T29" fmla="*/ 55 h 105"/>
                    <a:gd name="T30" fmla="*/ 72 w 128"/>
                    <a:gd name="T31" fmla="*/ 21 h 105"/>
                    <a:gd name="T32" fmla="*/ 74 w 128"/>
                    <a:gd name="T33" fmla="*/ 16 h 105"/>
                    <a:gd name="T34" fmla="*/ 74 w 128"/>
                    <a:gd name="T35" fmla="*/ 11 h 105"/>
                    <a:gd name="T36" fmla="*/ 71 w 128"/>
                    <a:gd name="T37" fmla="*/ 11 h 105"/>
                    <a:gd name="T38" fmla="*/ 68 w 128"/>
                    <a:gd name="T39" fmla="*/ 15 h 105"/>
                    <a:gd name="T40" fmla="*/ 68 w 128"/>
                    <a:gd name="T41" fmla="*/ 21 h 105"/>
                    <a:gd name="T42" fmla="*/ 59 w 128"/>
                    <a:gd name="T43" fmla="*/ 29 h 105"/>
                    <a:gd name="T44" fmla="*/ 53 w 128"/>
                    <a:gd name="T45" fmla="*/ 27 h 105"/>
                    <a:gd name="T46" fmla="*/ 47 w 128"/>
                    <a:gd name="T47" fmla="*/ 24 h 105"/>
                    <a:gd name="T48" fmla="*/ 47 w 128"/>
                    <a:gd name="T49" fmla="*/ 32 h 105"/>
                    <a:gd name="T50" fmla="*/ 47 w 128"/>
                    <a:gd name="T51" fmla="*/ 34 h 105"/>
                    <a:gd name="T52" fmla="*/ 43 w 128"/>
                    <a:gd name="T53" fmla="*/ 45 h 105"/>
                    <a:gd name="T54" fmla="*/ 31 w 128"/>
                    <a:gd name="T55" fmla="*/ 39 h 105"/>
                    <a:gd name="T56" fmla="*/ 29 w 128"/>
                    <a:gd name="T57" fmla="*/ 23 h 105"/>
                    <a:gd name="T58" fmla="*/ 33 w 128"/>
                    <a:gd name="T59" fmla="*/ 14 h 105"/>
                    <a:gd name="T60" fmla="*/ 36 w 128"/>
                    <a:gd name="T61" fmla="*/ 9 h 105"/>
                    <a:gd name="T62" fmla="*/ 42 w 128"/>
                    <a:gd name="T63" fmla="*/ 13 h 105"/>
                    <a:gd name="T64" fmla="*/ 44 w 128"/>
                    <a:gd name="T65" fmla="*/ 16 h 105"/>
                    <a:gd name="T66" fmla="*/ 57 w 128"/>
                    <a:gd name="T67" fmla="*/ 14 h 105"/>
                    <a:gd name="T68" fmla="*/ 62 w 128"/>
                    <a:gd name="T69" fmla="*/ 11 h 105"/>
                    <a:gd name="T70" fmla="*/ 84 w 128"/>
                    <a:gd name="T71" fmla="*/ 0 h 105"/>
                    <a:gd name="T72" fmla="*/ 96 w 128"/>
                    <a:gd name="T73" fmla="*/ 7 h 105"/>
                    <a:gd name="T74" fmla="*/ 96 w 128"/>
                    <a:gd name="T75" fmla="*/ 20 h 105"/>
                    <a:gd name="T76" fmla="*/ 83 w 128"/>
                    <a:gd name="T77" fmla="*/ 43 h 105"/>
                    <a:gd name="T78" fmla="*/ 94 w 128"/>
                    <a:gd name="T79" fmla="*/ 44 h 105"/>
                    <a:gd name="T80" fmla="*/ 122 w 128"/>
                    <a:gd name="T81" fmla="*/ 59 h 105"/>
                    <a:gd name="T82" fmla="*/ 120 w 128"/>
                    <a:gd name="T83" fmla="*/ 73 h 105"/>
                    <a:gd name="T84" fmla="*/ 98 w 128"/>
                    <a:gd name="T85" fmla="*/ 73 h 105"/>
                    <a:gd name="T86" fmla="*/ 97 w 128"/>
                    <a:gd name="T87" fmla="*/ 66 h 105"/>
                    <a:gd name="T88" fmla="*/ 101 w 128"/>
                    <a:gd name="T89" fmla="*/ 58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8" h="105">
                      <a:moveTo>
                        <a:pt x="101" y="58"/>
                      </a:moveTo>
                      <a:cubicBezTo>
                        <a:pt x="94" y="52"/>
                        <a:pt x="81" y="52"/>
                        <a:pt x="74" y="56"/>
                      </a:cubicBezTo>
                      <a:cubicBezTo>
                        <a:pt x="73" y="57"/>
                        <a:pt x="70" y="58"/>
                        <a:pt x="68" y="57"/>
                      </a:cubicBezTo>
                      <a:cubicBezTo>
                        <a:pt x="62" y="56"/>
                        <a:pt x="57" y="57"/>
                        <a:pt x="51" y="59"/>
                      </a:cubicBezTo>
                      <a:cubicBezTo>
                        <a:pt x="46" y="61"/>
                        <a:pt x="41" y="63"/>
                        <a:pt x="36" y="65"/>
                      </a:cubicBezTo>
                      <a:cubicBezTo>
                        <a:pt x="32" y="67"/>
                        <a:pt x="29" y="69"/>
                        <a:pt x="28" y="73"/>
                      </a:cubicBezTo>
                      <a:cubicBezTo>
                        <a:pt x="24" y="82"/>
                        <a:pt x="20" y="92"/>
                        <a:pt x="16" y="102"/>
                      </a:cubicBezTo>
                      <a:cubicBezTo>
                        <a:pt x="16" y="103"/>
                        <a:pt x="14" y="105"/>
                        <a:pt x="13" y="104"/>
                      </a:cubicBezTo>
                      <a:cubicBezTo>
                        <a:pt x="9" y="103"/>
                        <a:pt x="5" y="100"/>
                        <a:pt x="1" y="98"/>
                      </a:cubicBezTo>
                      <a:cubicBezTo>
                        <a:pt x="0" y="97"/>
                        <a:pt x="0" y="95"/>
                        <a:pt x="0" y="93"/>
                      </a:cubicBezTo>
                      <a:cubicBezTo>
                        <a:pt x="5" y="82"/>
                        <a:pt x="10" y="71"/>
                        <a:pt x="15" y="60"/>
                      </a:cubicBezTo>
                      <a:cubicBezTo>
                        <a:pt x="15" y="59"/>
                        <a:pt x="16" y="59"/>
                        <a:pt x="16" y="58"/>
                      </a:cubicBezTo>
                      <a:cubicBezTo>
                        <a:pt x="18" y="56"/>
                        <a:pt x="19" y="52"/>
                        <a:pt x="20" y="52"/>
                      </a:cubicBezTo>
                      <a:cubicBezTo>
                        <a:pt x="24" y="52"/>
                        <a:pt x="29" y="52"/>
                        <a:pt x="32" y="54"/>
                      </a:cubicBezTo>
                      <a:cubicBezTo>
                        <a:pt x="35" y="55"/>
                        <a:pt x="36" y="56"/>
                        <a:pt x="39" y="55"/>
                      </a:cubicBezTo>
                      <a:cubicBezTo>
                        <a:pt x="57" y="50"/>
                        <a:pt x="66" y="37"/>
                        <a:pt x="72" y="21"/>
                      </a:cubicBezTo>
                      <a:cubicBezTo>
                        <a:pt x="72" y="20"/>
                        <a:pt x="73" y="18"/>
                        <a:pt x="74" y="16"/>
                      </a:cubicBezTo>
                      <a:cubicBezTo>
                        <a:pt x="74" y="14"/>
                        <a:pt x="74" y="13"/>
                        <a:pt x="74" y="11"/>
                      </a:cubicBezTo>
                      <a:cubicBezTo>
                        <a:pt x="74" y="11"/>
                        <a:pt x="72" y="10"/>
                        <a:pt x="71" y="11"/>
                      </a:cubicBezTo>
                      <a:cubicBezTo>
                        <a:pt x="70" y="12"/>
                        <a:pt x="68" y="13"/>
                        <a:pt x="68" y="15"/>
                      </a:cubicBezTo>
                      <a:cubicBezTo>
                        <a:pt x="67" y="17"/>
                        <a:pt x="68" y="19"/>
                        <a:pt x="68" y="21"/>
                      </a:cubicBezTo>
                      <a:cubicBezTo>
                        <a:pt x="69" y="28"/>
                        <a:pt x="68" y="30"/>
                        <a:pt x="59" y="29"/>
                      </a:cubicBezTo>
                      <a:cubicBezTo>
                        <a:pt x="57" y="29"/>
                        <a:pt x="55" y="28"/>
                        <a:pt x="53" y="27"/>
                      </a:cubicBezTo>
                      <a:cubicBezTo>
                        <a:pt x="51" y="26"/>
                        <a:pt x="49" y="25"/>
                        <a:pt x="47" y="24"/>
                      </a:cubicBezTo>
                      <a:cubicBezTo>
                        <a:pt x="47" y="27"/>
                        <a:pt x="47" y="29"/>
                        <a:pt x="47" y="32"/>
                      </a:cubicBezTo>
                      <a:cubicBezTo>
                        <a:pt x="47" y="33"/>
                        <a:pt x="47" y="33"/>
                        <a:pt x="47" y="34"/>
                      </a:cubicBezTo>
                      <a:cubicBezTo>
                        <a:pt x="47" y="38"/>
                        <a:pt x="48" y="43"/>
                        <a:pt x="43" y="45"/>
                      </a:cubicBezTo>
                      <a:cubicBezTo>
                        <a:pt x="39" y="46"/>
                        <a:pt x="34" y="44"/>
                        <a:pt x="31" y="39"/>
                      </a:cubicBezTo>
                      <a:cubicBezTo>
                        <a:pt x="28" y="34"/>
                        <a:pt x="25" y="29"/>
                        <a:pt x="29" y="23"/>
                      </a:cubicBezTo>
                      <a:cubicBezTo>
                        <a:pt x="31" y="20"/>
                        <a:pt x="31" y="17"/>
                        <a:pt x="33" y="14"/>
                      </a:cubicBezTo>
                      <a:cubicBezTo>
                        <a:pt x="34" y="12"/>
                        <a:pt x="35" y="9"/>
                        <a:pt x="36" y="9"/>
                      </a:cubicBezTo>
                      <a:cubicBezTo>
                        <a:pt x="38" y="10"/>
                        <a:pt x="40" y="11"/>
                        <a:pt x="42" y="13"/>
                      </a:cubicBezTo>
                      <a:cubicBezTo>
                        <a:pt x="42" y="13"/>
                        <a:pt x="43" y="15"/>
                        <a:pt x="44" y="16"/>
                      </a:cubicBezTo>
                      <a:cubicBezTo>
                        <a:pt x="48" y="13"/>
                        <a:pt x="52" y="11"/>
                        <a:pt x="57" y="14"/>
                      </a:cubicBezTo>
                      <a:cubicBezTo>
                        <a:pt x="58" y="15"/>
                        <a:pt x="61" y="13"/>
                        <a:pt x="62" y="11"/>
                      </a:cubicBezTo>
                      <a:cubicBezTo>
                        <a:pt x="69" y="5"/>
                        <a:pt x="75" y="0"/>
                        <a:pt x="84" y="0"/>
                      </a:cubicBezTo>
                      <a:cubicBezTo>
                        <a:pt x="89" y="0"/>
                        <a:pt x="93" y="2"/>
                        <a:pt x="96" y="7"/>
                      </a:cubicBezTo>
                      <a:cubicBezTo>
                        <a:pt x="99" y="11"/>
                        <a:pt x="98" y="15"/>
                        <a:pt x="96" y="20"/>
                      </a:cubicBezTo>
                      <a:cubicBezTo>
                        <a:pt x="91" y="27"/>
                        <a:pt x="87" y="35"/>
                        <a:pt x="83" y="43"/>
                      </a:cubicBezTo>
                      <a:cubicBezTo>
                        <a:pt x="88" y="43"/>
                        <a:pt x="91" y="44"/>
                        <a:pt x="94" y="44"/>
                      </a:cubicBezTo>
                      <a:cubicBezTo>
                        <a:pt x="105" y="46"/>
                        <a:pt x="115" y="50"/>
                        <a:pt x="122" y="59"/>
                      </a:cubicBezTo>
                      <a:cubicBezTo>
                        <a:pt x="128" y="65"/>
                        <a:pt x="127" y="68"/>
                        <a:pt x="120" y="73"/>
                      </a:cubicBezTo>
                      <a:cubicBezTo>
                        <a:pt x="113" y="77"/>
                        <a:pt x="105" y="77"/>
                        <a:pt x="98" y="73"/>
                      </a:cubicBezTo>
                      <a:cubicBezTo>
                        <a:pt x="95" y="71"/>
                        <a:pt x="95" y="69"/>
                        <a:pt x="97" y="66"/>
                      </a:cubicBezTo>
                      <a:cubicBezTo>
                        <a:pt x="98" y="64"/>
                        <a:pt x="100" y="61"/>
                        <a:pt x="101"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8"/>
                <p:cNvSpPr/>
                <p:nvPr/>
              </p:nvSpPr>
              <p:spPr bwMode="auto">
                <a:xfrm>
                  <a:off x="5664200" y="2355851"/>
                  <a:ext cx="341313" cy="407988"/>
                </a:xfrm>
                <a:custGeom>
                  <a:avLst/>
                  <a:gdLst>
                    <a:gd name="T0" fmla="*/ 46 w 80"/>
                    <a:gd name="T1" fmla="*/ 29 h 96"/>
                    <a:gd name="T2" fmla="*/ 65 w 80"/>
                    <a:gd name="T3" fmla="*/ 29 h 96"/>
                    <a:gd name="T4" fmla="*/ 79 w 80"/>
                    <a:gd name="T5" fmla="*/ 41 h 96"/>
                    <a:gd name="T6" fmla="*/ 74 w 80"/>
                    <a:gd name="T7" fmla="*/ 43 h 96"/>
                    <a:gd name="T8" fmla="*/ 60 w 80"/>
                    <a:gd name="T9" fmla="*/ 43 h 96"/>
                    <a:gd name="T10" fmla="*/ 52 w 80"/>
                    <a:gd name="T11" fmla="*/ 50 h 96"/>
                    <a:gd name="T12" fmla="*/ 49 w 80"/>
                    <a:gd name="T13" fmla="*/ 87 h 96"/>
                    <a:gd name="T14" fmla="*/ 37 w 80"/>
                    <a:gd name="T15" fmla="*/ 95 h 96"/>
                    <a:gd name="T16" fmla="*/ 21 w 80"/>
                    <a:gd name="T17" fmla="*/ 68 h 96"/>
                    <a:gd name="T18" fmla="*/ 22 w 80"/>
                    <a:gd name="T19" fmla="*/ 62 h 96"/>
                    <a:gd name="T20" fmla="*/ 30 w 80"/>
                    <a:gd name="T21" fmla="*/ 72 h 96"/>
                    <a:gd name="T22" fmla="*/ 40 w 80"/>
                    <a:gd name="T23" fmla="*/ 70 h 96"/>
                    <a:gd name="T24" fmla="*/ 43 w 80"/>
                    <a:gd name="T25" fmla="*/ 46 h 96"/>
                    <a:gd name="T26" fmla="*/ 24 w 80"/>
                    <a:gd name="T27" fmla="*/ 52 h 96"/>
                    <a:gd name="T28" fmla="*/ 19 w 80"/>
                    <a:gd name="T29" fmla="*/ 54 h 96"/>
                    <a:gd name="T30" fmla="*/ 6 w 80"/>
                    <a:gd name="T31" fmla="*/ 54 h 96"/>
                    <a:gd name="T32" fmla="*/ 2 w 80"/>
                    <a:gd name="T33" fmla="*/ 40 h 96"/>
                    <a:gd name="T34" fmla="*/ 6 w 80"/>
                    <a:gd name="T35" fmla="*/ 37 h 96"/>
                    <a:gd name="T36" fmla="*/ 28 w 80"/>
                    <a:gd name="T37" fmla="*/ 33 h 96"/>
                    <a:gd name="T38" fmla="*/ 33 w 80"/>
                    <a:gd name="T39" fmla="*/ 32 h 96"/>
                    <a:gd name="T40" fmla="*/ 36 w 80"/>
                    <a:gd name="T41" fmla="*/ 22 h 96"/>
                    <a:gd name="T42" fmla="*/ 46 w 80"/>
                    <a:gd name="T43" fmla="*/ 12 h 96"/>
                    <a:gd name="T44" fmla="*/ 45 w 80"/>
                    <a:gd name="T45" fmla="*/ 10 h 96"/>
                    <a:gd name="T46" fmla="*/ 26 w 80"/>
                    <a:gd name="T47" fmla="*/ 17 h 96"/>
                    <a:gd name="T48" fmla="*/ 15 w 80"/>
                    <a:gd name="T49" fmla="*/ 24 h 96"/>
                    <a:gd name="T50" fmla="*/ 5 w 80"/>
                    <a:gd name="T51" fmla="*/ 22 h 96"/>
                    <a:gd name="T52" fmla="*/ 1 w 80"/>
                    <a:gd name="T53" fmla="*/ 17 h 96"/>
                    <a:gd name="T54" fmla="*/ 36 w 80"/>
                    <a:gd name="T55" fmla="*/ 2 h 96"/>
                    <a:gd name="T56" fmla="*/ 55 w 80"/>
                    <a:gd name="T57" fmla="*/ 0 h 96"/>
                    <a:gd name="T58" fmla="*/ 61 w 80"/>
                    <a:gd name="T59" fmla="*/ 6 h 96"/>
                    <a:gd name="T60" fmla="*/ 59 w 80"/>
                    <a:gd name="T61" fmla="*/ 13 h 96"/>
                    <a:gd name="T62" fmla="*/ 46 w 80"/>
                    <a:gd name="T63" fmla="*/ 29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0" h="96">
                      <a:moveTo>
                        <a:pt x="46" y="29"/>
                      </a:moveTo>
                      <a:cubicBezTo>
                        <a:pt x="53" y="30"/>
                        <a:pt x="59" y="31"/>
                        <a:pt x="65" y="29"/>
                      </a:cubicBezTo>
                      <a:cubicBezTo>
                        <a:pt x="71" y="27"/>
                        <a:pt x="80" y="34"/>
                        <a:pt x="79" y="41"/>
                      </a:cubicBezTo>
                      <a:cubicBezTo>
                        <a:pt x="79" y="42"/>
                        <a:pt x="76" y="43"/>
                        <a:pt x="74" y="43"/>
                      </a:cubicBezTo>
                      <a:cubicBezTo>
                        <a:pt x="70" y="43"/>
                        <a:pt x="65" y="43"/>
                        <a:pt x="60" y="43"/>
                      </a:cubicBezTo>
                      <a:cubicBezTo>
                        <a:pt x="53" y="42"/>
                        <a:pt x="52" y="44"/>
                        <a:pt x="52" y="50"/>
                      </a:cubicBezTo>
                      <a:cubicBezTo>
                        <a:pt x="51" y="62"/>
                        <a:pt x="51" y="75"/>
                        <a:pt x="49" y="87"/>
                      </a:cubicBezTo>
                      <a:cubicBezTo>
                        <a:pt x="48" y="95"/>
                        <a:pt x="45" y="96"/>
                        <a:pt x="37" y="95"/>
                      </a:cubicBezTo>
                      <a:cubicBezTo>
                        <a:pt x="25" y="92"/>
                        <a:pt x="15" y="82"/>
                        <a:pt x="21" y="68"/>
                      </a:cubicBezTo>
                      <a:cubicBezTo>
                        <a:pt x="21" y="66"/>
                        <a:pt x="21" y="64"/>
                        <a:pt x="22" y="62"/>
                      </a:cubicBezTo>
                      <a:cubicBezTo>
                        <a:pt x="24" y="65"/>
                        <a:pt x="27" y="69"/>
                        <a:pt x="30" y="72"/>
                      </a:cubicBezTo>
                      <a:cubicBezTo>
                        <a:pt x="33" y="76"/>
                        <a:pt x="39" y="75"/>
                        <a:pt x="40" y="70"/>
                      </a:cubicBezTo>
                      <a:cubicBezTo>
                        <a:pt x="41" y="62"/>
                        <a:pt x="42" y="54"/>
                        <a:pt x="43" y="46"/>
                      </a:cubicBezTo>
                      <a:cubicBezTo>
                        <a:pt x="35" y="45"/>
                        <a:pt x="30" y="49"/>
                        <a:pt x="24" y="52"/>
                      </a:cubicBezTo>
                      <a:cubicBezTo>
                        <a:pt x="22" y="52"/>
                        <a:pt x="21" y="54"/>
                        <a:pt x="19" y="54"/>
                      </a:cubicBezTo>
                      <a:cubicBezTo>
                        <a:pt x="14" y="58"/>
                        <a:pt x="11" y="57"/>
                        <a:pt x="6" y="54"/>
                      </a:cubicBezTo>
                      <a:cubicBezTo>
                        <a:pt x="3" y="51"/>
                        <a:pt x="0" y="44"/>
                        <a:pt x="2" y="40"/>
                      </a:cubicBezTo>
                      <a:cubicBezTo>
                        <a:pt x="2" y="39"/>
                        <a:pt x="5" y="37"/>
                        <a:pt x="6" y="37"/>
                      </a:cubicBezTo>
                      <a:cubicBezTo>
                        <a:pt x="14" y="39"/>
                        <a:pt x="20" y="35"/>
                        <a:pt x="28" y="33"/>
                      </a:cubicBezTo>
                      <a:cubicBezTo>
                        <a:pt x="29" y="33"/>
                        <a:pt x="31" y="32"/>
                        <a:pt x="33" y="32"/>
                      </a:cubicBezTo>
                      <a:cubicBezTo>
                        <a:pt x="31" y="27"/>
                        <a:pt x="31" y="24"/>
                        <a:pt x="36" y="22"/>
                      </a:cubicBezTo>
                      <a:cubicBezTo>
                        <a:pt x="39" y="19"/>
                        <a:pt x="42" y="15"/>
                        <a:pt x="46" y="12"/>
                      </a:cubicBezTo>
                      <a:cubicBezTo>
                        <a:pt x="45" y="11"/>
                        <a:pt x="45" y="11"/>
                        <a:pt x="45" y="10"/>
                      </a:cubicBezTo>
                      <a:cubicBezTo>
                        <a:pt x="38" y="13"/>
                        <a:pt x="32" y="15"/>
                        <a:pt x="26" y="17"/>
                      </a:cubicBezTo>
                      <a:cubicBezTo>
                        <a:pt x="22" y="19"/>
                        <a:pt x="18" y="22"/>
                        <a:pt x="15" y="24"/>
                      </a:cubicBezTo>
                      <a:cubicBezTo>
                        <a:pt x="11" y="26"/>
                        <a:pt x="7" y="27"/>
                        <a:pt x="5" y="22"/>
                      </a:cubicBezTo>
                      <a:cubicBezTo>
                        <a:pt x="4" y="20"/>
                        <a:pt x="3" y="19"/>
                        <a:pt x="1" y="17"/>
                      </a:cubicBezTo>
                      <a:cubicBezTo>
                        <a:pt x="13" y="12"/>
                        <a:pt x="25" y="6"/>
                        <a:pt x="36" y="2"/>
                      </a:cubicBezTo>
                      <a:cubicBezTo>
                        <a:pt x="42" y="0"/>
                        <a:pt x="49" y="0"/>
                        <a:pt x="55" y="0"/>
                      </a:cubicBezTo>
                      <a:cubicBezTo>
                        <a:pt x="57" y="0"/>
                        <a:pt x="60" y="4"/>
                        <a:pt x="61" y="6"/>
                      </a:cubicBezTo>
                      <a:cubicBezTo>
                        <a:pt x="62" y="8"/>
                        <a:pt x="61" y="11"/>
                        <a:pt x="59" y="13"/>
                      </a:cubicBezTo>
                      <a:cubicBezTo>
                        <a:pt x="55" y="18"/>
                        <a:pt x="51" y="23"/>
                        <a:pt x="46"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63" name="组合 62"/>
              <p:cNvGrpSpPr/>
              <p:nvPr/>
            </p:nvGrpSpPr>
            <p:grpSpPr>
              <a:xfrm>
                <a:off x="3194779" y="1296598"/>
                <a:ext cx="356817" cy="382445"/>
                <a:chOff x="3792874" y="3156423"/>
                <a:chExt cx="331330" cy="355128"/>
              </a:xfrm>
              <a:grpFill/>
            </p:grpSpPr>
            <p:sp>
              <p:nvSpPr>
                <p:cNvPr id="64" name="Freeform 15"/>
                <p:cNvSpPr/>
                <p:nvPr/>
              </p:nvSpPr>
              <p:spPr bwMode="auto">
                <a:xfrm>
                  <a:off x="3792874" y="3235325"/>
                  <a:ext cx="152877" cy="246063"/>
                </a:xfrm>
                <a:custGeom>
                  <a:avLst/>
                  <a:gdLst>
                    <a:gd name="T0" fmla="*/ 16 w 39"/>
                    <a:gd name="T1" fmla="*/ 29 h 58"/>
                    <a:gd name="T2" fmla="*/ 27 w 39"/>
                    <a:gd name="T3" fmla="*/ 7 h 58"/>
                    <a:gd name="T4" fmla="*/ 31 w 39"/>
                    <a:gd name="T5" fmla="*/ 1 h 58"/>
                    <a:gd name="T6" fmla="*/ 34 w 39"/>
                    <a:gd name="T7" fmla="*/ 6 h 58"/>
                    <a:gd name="T8" fmla="*/ 35 w 39"/>
                    <a:gd name="T9" fmla="*/ 26 h 58"/>
                    <a:gd name="T10" fmla="*/ 20 w 39"/>
                    <a:gd name="T11" fmla="*/ 52 h 58"/>
                    <a:gd name="T12" fmla="*/ 9 w 39"/>
                    <a:gd name="T13" fmla="*/ 57 h 58"/>
                    <a:gd name="T14" fmla="*/ 1 w 39"/>
                    <a:gd name="T15" fmla="*/ 43 h 58"/>
                    <a:gd name="T16" fmla="*/ 4 w 39"/>
                    <a:gd name="T17" fmla="*/ 6 h 58"/>
                    <a:gd name="T18" fmla="*/ 8 w 39"/>
                    <a:gd name="T19" fmla="*/ 0 h 58"/>
                    <a:gd name="T20" fmla="*/ 15 w 39"/>
                    <a:gd name="T21" fmla="*/ 6 h 58"/>
                    <a:gd name="T22" fmla="*/ 14 w 39"/>
                    <a:gd name="T23" fmla="*/ 20 h 58"/>
                    <a:gd name="T24" fmla="*/ 14 w 39"/>
                    <a:gd name="T25" fmla="*/ 28 h 58"/>
                    <a:gd name="T26" fmla="*/ 16 w 39"/>
                    <a:gd name="T27" fmla="*/ 29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9" h="58">
                      <a:moveTo>
                        <a:pt x="16" y="29"/>
                      </a:moveTo>
                      <a:cubicBezTo>
                        <a:pt x="19" y="21"/>
                        <a:pt x="23" y="14"/>
                        <a:pt x="27" y="7"/>
                      </a:cubicBezTo>
                      <a:cubicBezTo>
                        <a:pt x="28" y="5"/>
                        <a:pt x="29" y="3"/>
                        <a:pt x="31" y="1"/>
                      </a:cubicBezTo>
                      <a:cubicBezTo>
                        <a:pt x="32" y="3"/>
                        <a:pt x="33" y="4"/>
                        <a:pt x="34" y="6"/>
                      </a:cubicBezTo>
                      <a:cubicBezTo>
                        <a:pt x="37" y="12"/>
                        <a:pt x="39" y="19"/>
                        <a:pt x="35" y="26"/>
                      </a:cubicBezTo>
                      <a:cubicBezTo>
                        <a:pt x="30" y="34"/>
                        <a:pt x="25" y="43"/>
                        <a:pt x="20" y="52"/>
                      </a:cubicBezTo>
                      <a:cubicBezTo>
                        <a:pt x="18" y="56"/>
                        <a:pt x="12" y="58"/>
                        <a:pt x="9" y="57"/>
                      </a:cubicBezTo>
                      <a:cubicBezTo>
                        <a:pt x="2" y="54"/>
                        <a:pt x="0" y="50"/>
                        <a:pt x="1" y="43"/>
                      </a:cubicBezTo>
                      <a:cubicBezTo>
                        <a:pt x="2" y="31"/>
                        <a:pt x="3" y="18"/>
                        <a:pt x="4" y="6"/>
                      </a:cubicBezTo>
                      <a:cubicBezTo>
                        <a:pt x="4" y="4"/>
                        <a:pt x="4" y="0"/>
                        <a:pt x="8" y="0"/>
                      </a:cubicBezTo>
                      <a:cubicBezTo>
                        <a:pt x="11" y="0"/>
                        <a:pt x="15" y="1"/>
                        <a:pt x="15" y="6"/>
                      </a:cubicBezTo>
                      <a:cubicBezTo>
                        <a:pt x="15" y="10"/>
                        <a:pt x="14" y="15"/>
                        <a:pt x="14" y="20"/>
                      </a:cubicBezTo>
                      <a:cubicBezTo>
                        <a:pt x="14" y="23"/>
                        <a:pt x="14" y="25"/>
                        <a:pt x="14" y="28"/>
                      </a:cubicBezTo>
                      <a:cubicBezTo>
                        <a:pt x="14" y="28"/>
                        <a:pt x="15" y="28"/>
                        <a:pt x="16"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16"/>
                <p:cNvSpPr/>
                <p:nvPr/>
              </p:nvSpPr>
              <p:spPr bwMode="auto">
                <a:xfrm>
                  <a:off x="3957518" y="3164747"/>
                  <a:ext cx="166686" cy="346804"/>
                </a:xfrm>
                <a:custGeom>
                  <a:avLst/>
                  <a:gdLst>
                    <a:gd name="T0" fmla="*/ 9 w 47"/>
                    <a:gd name="T1" fmla="*/ 73 h 88"/>
                    <a:gd name="T2" fmla="*/ 3 w 47"/>
                    <a:gd name="T3" fmla="*/ 67 h 88"/>
                    <a:gd name="T4" fmla="*/ 3 w 47"/>
                    <a:gd name="T5" fmla="*/ 57 h 88"/>
                    <a:gd name="T6" fmla="*/ 20 w 47"/>
                    <a:gd name="T7" fmla="*/ 38 h 88"/>
                    <a:gd name="T8" fmla="*/ 33 w 47"/>
                    <a:gd name="T9" fmla="*/ 20 h 88"/>
                    <a:gd name="T10" fmla="*/ 33 w 47"/>
                    <a:gd name="T11" fmla="*/ 4 h 88"/>
                    <a:gd name="T12" fmla="*/ 32 w 47"/>
                    <a:gd name="T13" fmla="*/ 1 h 88"/>
                    <a:gd name="T14" fmla="*/ 33 w 47"/>
                    <a:gd name="T15" fmla="*/ 0 h 88"/>
                    <a:gd name="T16" fmla="*/ 41 w 47"/>
                    <a:gd name="T17" fmla="*/ 6 h 88"/>
                    <a:gd name="T18" fmla="*/ 43 w 47"/>
                    <a:gd name="T19" fmla="*/ 26 h 88"/>
                    <a:gd name="T20" fmla="*/ 29 w 47"/>
                    <a:gd name="T21" fmla="*/ 48 h 88"/>
                    <a:gd name="T22" fmla="*/ 30 w 47"/>
                    <a:gd name="T23" fmla="*/ 52 h 88"/>
                    <a:gd name="T24" fmla="*/ 40 w 47"/>
                    <a:gd name="T25" fmla="*/ 73 h 88"/>
                    <a:gd name="T26" fmla="*/ 41 w 47"/>
                    <a:gd name="T27" fmla="*/ 84 h 88"/>
                    <a:gd name="T28" fmla="*/ 37 w 47"/>
                    <a:gd name="T29" fmla="*/ 86 h 88"/>
                    <a:gd name="T30" fmla="*/ 31 w 47"/>
                    <a:gd name="T31" fmla="*/ 75 h 88"/>
                    <a:gd name="T32" fmla="*/ 28 w 47"/>
                    <a:gd name="T33" fmla="*/ 60 h 88"/>
                    <a:gd name="T34" fmla="*/ 22 w 47"/>
                    <a:gd name="T35" fmla="*/ 59 h 88"/>
                    <a:gd name="T36" fmla="*/ 9 w 47"/>
                    <a:gd name="T37" fmla="*/ 73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7" h="88">
                      <a:moveTo>
                        <a:pt x="9" y="73"/>
                      </a:moveTo>
                      <a:cubicBezTo>
                        <a:pt x="7" y="71"/>
                        <a:pt x="5" y="69"/>
                        <a:pt x="3" y="67"/>
                      </a:cubicBezTo>
                      <a:cubicBezTo>
                        <a:pt x="1" y="64"/>
                        <a:pt x="0" y="61"/>
                        <a:pt x="3" y="57"/>
                      </a:cubicBezTo>
                      <a:cubicBezTo>
                        <a:pt x="9" y="51"/>
                        <a:pt x="14" y="45"/>
                        <a:pt x="20" y="38"/>
                      </a:cubicBezTo>
                      <a:cubicBezTo>
                        <a:pt x="24" y="32"/>
                        <a:pt x="28" y="26"/>
                        <a:pt x="33" y="20"/>
                      </a:cubicBezTo>
                      <a:cubicBezTo>
                        <a:pt x="36" y="15"/>
                        <a:pt x="36" y="9"/>
                        <a:pt x="33" y="4"/>
                      </a:cubicBezTo>
                      <a:cubicBezTo>
                        <a:pt x="32" y="3"/>
                        <a:pt x="32" y="2"/>
                        <a:pt x="32" y="1"/>
                      </a:cubicBezTo>
                      <a:cubicBezTo>
                        <a:pt x="32" y="1"/>
                        <a:pt x="33" y="0"/>
                        <a:pt x="33" y="0"/>
                      </a:cubicBezTo>
                      <a:cubicBezTo>
                        <a:pt x="36" y="2"/>
                        <a:pt x="39" y="4"/>
                        <a:pt x="41" y="6"/>
                      </a:cubicBezTo>
                      <a:cubicBezTo>
                        <a:pt x="46" y="11"/>
                        <a:pt x="47" y="20"/>
                        <a:pt x="43" y="26"/>
                      </a:cubicBezTo>
                      <a:cubicBezTo>
                        <a:pt x="39" y="33"/>
                        <a:pt x="34" y="40"/>
                        <a:pt x="29" y="48"/>
                      </a:cubicBezTo>
                      <a:cubicBezTo>
                        <a:pt x="29" y="49"/>
                        <a:pt x="29" y="52"/>
                        <a:pt x="30" y="52"/>
                      </a:cubicBezTo>
                      <a:cubicBezTo>
                        <a:pt x="38" y="57"/>
                        <a:pt x="38" y="65"/>
                        <a:pt x="40" y="73"/>
                      </a:cubicBezTo>
                      <a:cubicBezTo>
                        <a:pt x="41" y="76"/>
                        <a:pt x="41" y="80"/>
                        <a:pt x="41" y="84"/>
                      </a:cubicBezTo>
                      <a:cubicBezTo>
                        <a:pt x="41" y="87"/>
                        <a:pt x="39" y="88"/>
                        <a:pt x="37" y="86"/>
                      </a:cubicBezTo>
                      <a:cubicBezTo>
                        <a:pt x="33" y="83"/>
                        <a:pt x="31" y="81"/>
                        <a:pt x="31" y="75"/>
                      </a:cubicBezTo>
                      <a:cubicBezTo>
                        <a:pt x="31" y="70"/>
                        <a:pt x="30" y="65"/>
                        <a:pt x="28" y="60"/>
                      </a:cubicBezTo>
                      <a:cubicBezTo>
                        <a:pt x="27" y="55"/>
                        <a:pt x="25" y="56"/>
                        <a:pt x="22" y="59"/>
                      </a:cubicBezTo>
                      <a:cubicBezTo>
                        <a:pt x="18" y="64"/>
                        <a:pt x="14" y="68"/>
                        <a:pt x="9" y="7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17"/>
                <p:cNvSpPr/>
                <p:nvPr/>
              </p:nvSpPr>
              <p:spPr bwMode="auto">
                <a:xfrm>
                  <a:off x="3879593" y="3156423"/>
                  <a:ext cx="109753" cy="63837"/>
                </a:xfrm>
                <a:custGeom>
                  <a:avLst/>
                  <a:gdLst>
                    <a:gd name="T0" fmla="*/ 0 w 26"/>
                    <a:gd name="T1" fmla="*/ 0 h 19"/>
                    <a:gd name="T2" fmla="*/ 20 w 26"/>
                    <a:gd name="T3" fmla="*/ 1 h 19"/>
                    <a:gd name="T4" fmla="*/ 23 w 26"/>
                    <a:gd name="T5" fmla="*/ 12 h 19"/>
                    <a:gd name="T6" fmla="*/ 12 w 26"/>
                    <a:gd name="T7" fmla="*/ 18 h 19"/>
                    <a:gd name="T8" fmla="*/ 3 w 26"/>
                    <a:gd name="T9" fmla="*/ 11 h 19"/>
                    <a:gd name="T10" fmla="*/ 0 w 26"/>
                    <a:gd name="T11" fmla="*/ 0 h 19"/>
                  </a:gdLst>
                  <a:ahLst/>
                  <a:cxnLst>
                    <a:cxn ang="0">
                      <a:pos x="T0" y="T1"/>
                    </a:cxn>
                    <a:cxn ang="0">
                      <a:pos x="T2" y="T3"/>
                    </a:cxn>
                    <a:cxn ang="0">
                      <a:pos x="T4" y="T5"/>
                    </a:cxn>
                    <a:cxn ang="0">
                      <a:pos x="T6" y="T7"/>
                    </a:cxn>
                    <a:cxn ang="0">
                      <a:pos x="T8" y="T9"/>
                    </a:cxn>
                    <a:cxn ang="0">
                      <a:pos x="T10" y="T11"/>
                    </a:cxn>
                  </a:cxnLst>
                  <a:rect l="0" t="0" r="r" b="b"/>
                  <a:pathLst>
                    <a:path w="26" h="19">
                      <a:moveTo>
                        <a:pt x="0" y="0"/>
                      </a:moveTo>
                      <a:cubicBezTo>
                        <a:pt x="8" y="1"/>
                        <a:pt x="14" y="1"/>
                        <a:pt x="20" y="1"/>
                      </a:cubicBezTo>
                      <a:cubicBezTo>
                        <a:pt x="24" y="1"/>
                        <a:pt x="26" y="8"/>
                        <a:pt x="23" y="12"/>
                      </a:cubicBezTo>
                      <a:cubicBezTo>
                        <a:pt x="21" y="16"/>
                        <a:pt x="17" y="19"/>
                        <a:pt x="12" y="18"/>
                      </a:cubicBezTo>
                      <a:cubicBezTo>
                        <a:pt x="8" y="18"/>
                        <a:pt x="5" y="15"/>
                        <a:pt x="3" y="11"/>
                      </a:cubicBezTo>
                      <a:cubicBezTo>
                        <a:pt x="2" y="8"/>
                        <a:pt x="1" y="4"/>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39" name="组合 38"/>
            <p:cNvGrpSpPr/>
            <p:nvPr userDrawn="1"/>
          </p:nvGrpSpPr>
          <p:grpSpPr>
            <a:xfrm>
              <a:off x="671368" y="6061309"/>
              <a:ext cx="1100339" cy="304965"/>
              <a:chOff x="2372715" y="161759"/>
              <a:chExt cx="2695608" cy="747103"/>
            </a:xfrm>
            <a:grpFill/>
          </p:grpSpPr>
          <p:grpSp>
            <p:nvGrpSpPr>
              <p:cNvPr id="40" name="组合 39"/>
              <p:cNvGrpSpPr/>
              <p:nvPr/>
            </p:nvGrpSpPr>
            <p:grpSpPr>
              <a:xfrm>
                <a:off x="3804781" y="283376"/>
                <a:ext cx="521428" cy="548788"/>
                <a:chOff x="6113463" y="3541713"/>
                <a:chExt cx="484188" cy="509588"/>
              </a:xfrm>
              <a:grpFill/>
            </p:grpSpPr>
            <p:sp>
              <p:nvSpPr>
                <p:cNvPr id="58" name="Freeform 9"/>
                <p:cNvSpPr>
                  <a:spLocks noEditPoints="1"/>
                </p:cNvSpPr>
                <p:nvPr/>
              </p:nvSpPr>
              <p:spPr bwMode="auto">
                <a:xfrm>
                  <a:off x="6113463" y="3579813"/>
                  <a:ext cx="252413" cy="428625"/>
                </a:xfrm>
                <a:custGeom>
                  <a:avLst/>
                  <a:gdLst>
                    <a:gd name="T0" fmla="*/ 39 w 59"/>
                    <a:gd name="T1" fmla="*/ 78 h 101"/>
                    <a:gd name="T2" fmla="*/ 17 w 59"/>
                    <a:gd name="T3" fmla="*/ 94 h 101"/>
                    <a:gd name="T4" fmla="*/ 8 w 59"/>
                    <a:gd name="T5" fmla="*/ 94 h 101"/>
                    <a:gd name="T6" fmla="*/ 0 w 59"/>
                    <a:gd name="T7" fmla="*/ 79 h 101"/>
                    <a:gd name="T8" fmla="*/ 17 w 59"/>
                    <a:gd name="T9" fmla="*/ 73 h 101"/>
                    <a:gd name="T10" fmla="*/ 10 w 59"/>
                    <a:gd name="T11" fmla="*/ 68 h 101"/>
                    <a:gd name="T12" fmla="*/ 8 w 59"/>
                    <a:gd name="T13" fmla="*/ 60 h 101"/>
                    <a:gd name="T14" fmla="*/ 18 w 59"/>
                    <a:gd name="T15" fmla="*/ 23 h 101"/>
                    <a:gd name="T16" fmla="*/ 26 w 59"/>
                    <a:gd name="T17" fmla="*/ 17 h 101"/>
                    <a:gd name="T18" fmla="*/ 36 w 59"/>
                    <a:gd name="T19" fmla="*/ 26 h 101"/>
                    <a:gd name="T20" fmla="*/ 36 w 59"/>
                    <a:gd name="T21" fmla="*/ 27 h 101"/>
                    <a:gd name="T22" fmla="*/ 43 w 59"/>
                    <a:gd name="T23" fmla="*/ 40 h 101"/>
                    <a:gd name="T24" fmla="*/ 42 w 59"/>
                    <a:gd name="T25" fmla="*/ 12 h 101"/>
                    <a:gd name="T26" fmla="*/ 21 w 59"/>
                    <a:gd name="T27" fmla="*/ 5 h 101"/>
                    <a:gd name="T28" fmla="*/ 44 w 59"/>
                    <a:gd name="T29" fmla="*/ 1 h 101"/>
                    <a:gd name="T30" fmla="*/ 57 w 59"/>
                    <a:gd name="T31" fmla="*/ 17 h 101"/>
                    <a:gd name="T32" fmla="*/ 56 w 59"/>
                    <a:gd name="T33" fmla="*/ 48 h 101"/>
                    <a:gd name="T34" fmla="*/ 57 w 59"/>
                    <a:gd name="T35" fmla="*/ 55 h 101"/>
                    <a:gd name="T36" fmla="*/ 55 w 59"/>
                    <a:gd name="T37" fmla="*/ 64 h 101"/>
                    <a:gd name="T38" fmla="*/ 54 w 59"/>
                    <a:gd name="T39" fmla="*/ 71 h 101"/>
                    <a:gd name="T40" fmla="*/ 52 w 59"/>
                    <a:gd name="T41" fmla="*/ 95 h 101"/>
                    <a:gd name="T42" fmla="*/ 49 w 59"/>
                    <a:gd name="T43" fmla="*/ 101 h 101"/>
                    <a:gd name="T44" fmla="*/ 43 w 59"/>
                    <a:gd name="T45" fmla="*/ 98 h 101"/>
                    <a:gd name="T46" fmla="*/ 38 w 59"/>
                    <a:gd name="T47" fmla="*/ 86 h 101"/>
                    <a:gd name="T48" fmla="*/ 39 w 59"/>
                    <a:gd name="T49" fmla="*/ 78 h 101"/>
                    <a:gd name="T50" fmla="*/ 42 w 59"/>
                    <a:gd name="T51" fmla="*/ 47 h 101"/>
                    <a:gd name="T52" fmla="*/ 32 w 59"/>
                    <a:gd name="T53" fmla="*/ 44 h 101"/>
                    <a:gd name="T54" fmla="*/ 29 w 59"/>
                    <a:gd name="T55" fmla="*/ 64 h 101"/>
                    <a:gd name="T56" fmla="*/ 42 w 59"/>
                    <a:gd name="T57" fmla="*/ 4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9" h="101">
                      <a:moveTo>
                        <a:pt x="39" y="78"/>
                      </a:moveTo>
                      <a:cubicBezTo>
                        <a:pt x="31" y="84"/>
                        <a:pt x="24" y="89"/>
                        <a:pt x="17" y="94"/>
                      </a:cubicBezTo>
                      <a:cubicBezTo>
                        <a:pt x="14" y="97"/>
                        <a:pt x="11" y="96"/>
                        <a:pt x="8" y="94"/>
                      </a:cubicBezTo>
                      <a:cubicBezTo>
                        <a:pt x="4" y="90"/>
                        <a:pt x="0" y="86"/>
                        <a:pt x="0" y="79"/>
                      </a:cubicBezTo>
                      <a:cubicBezTo>
                        <a:pt x="6" y="82"/>
                        <a:pt x="12" y="80"/>
                        <a:pt x="17" y="73"/>
                      </a:cubicBezTo>
                      <a:cubicBezTo>
                        <a:pt x="15" y="72"/>
                        <a:pt x="13" y="70"/>
                        <a:pt x="10" y="68"/>
                      </a:cubicBezTo>
                      <a:cubicBezTo>
                        <a:pt x="7" y="66"/>
                        <a:pt x="7" y="63"/>
                        <a:pt x="8" y="60"/>
                      </a:cubicBezTo>
                      <a:cubicBezTo>
                        <a:pt x="11" y="48"/>
                        <a:pt x="15" y="36"/>
                        <a:pt x="18" y="23"/>
                      </a:cubicBezTo>
                      <a:cubicBezTo>
                        <a:pt x="19" y="20"/>
                        <a:pt x="20" y="16"/>
                        <a:pt x="26" y="17"/>
                      </a:cubicBezTo>
                      <a:cubicBezTo>
                        <a:pt x="32" y="18"/>
                        <a:pt x="36" y="21"/>
                        <a:pt x="36" y="26"/>
                      </a:cubicBezTo>
                      <a:cubicBezTo>
                        <a:pt x="36" y="26"/>
                        <a:pt x="36" y="27"/>
                        <a:pt x="36" y="27"/>
                      </a:cubicBezTo>
                      <a:cubicBezTo>
                        <a:pt x="35" y="33"/>
                        <a:pt x="38" y="37"/>
                        <a:pt x="43" y="40"/>
                      </a:cubicBezTo>
                      <a:cubicBezTo>
                        <a:pt x="43" y="31"/>
                        <a:pt x="42" y="22"/>
                        <a:pt x="42" y="12"/>
                      </a:cubicBezTo>
                      <a:cubicBezTo>
                        <a:pt x="30" y="16"/>
                        <a:pt x="20" y="12"/>
                        <a:pt x="21" y="5"/>
                      </a:cubicBezTo>
                      <a:cubicBezTo>
                        <a:pt x="29" y="3"/>
                        <a:pt x="36" y="1"/>
                        <a:pt x="44" y="1"/>
                      </a:cubicBezTo>
                      <a:cubicBezTo>
                        <a:pt x="54" y="0"/>
                        <a:pt x="59" y="8"/>
                        <a:pt x="57" y="17"/>
                      </a:cubicBezTo>
                      <a:cubicBezTo>
                        <a:pt x="56" y="27"/>
                        <a:pt x="56" y="38"/>
                        <a:pt x="56" y="48"/>
                      </a:cubicBezTo>
                      <a:cubicBezTo>
                        <a:pt x="56" y="50"/>
                        <a:pt x="57" y="52"/>
                        <a:pt x="57" y="55"/>
                      </a:cubicBezTo>
                      <a:cubicBezTo>
                        <a:pt x="57" y="58"/>
                        <a:pt x="56" y="61"/>
                        <a:pt x="55" y="64"/>
                      </a:cubicBezTo>
                      <a:cubicBezTo>
                        <a:pt x="55" y="66"/>
                        <a:pt x="54" y="68"/>
                        <a:pt x="54" y="71"/>
                      </a:cubicBezTo>
                      <a:cubicBezTo>
                        <a:pt x="53" y="79"/>
                        <a:pt x="53" y="87"/>
                        <a:pt x="52" y="95"/>
                      </a:cubicBezTo>
                      <a:cubicBezTo>
                        <a:pt x="52" y="97"/>
                        <a:pt x="51" y="100"/>
                        <a:pt x="49" y="101"/>
                      </a:cubicBezTo>
                      <a:cubicBezTo>
                        <a:pt x="47" y="101"/>
                        <a:pt x="44" y="100"/>
                        <a:pt x="43" y="98"/>
                      </a:cubicBezTo>
                      <a:cubicBezTo>
                        <a:pt x="39" y="95"/>
                        <a:pt x="36" y="92"/>
                        <a:pt x="38" y="86"/>
                      </a:cubicBezTo>
                      <a:cubicBezTo>
                        <a:pt x="39" y="84"/>
                        <a:pt x="39" y="81"/>
                        <a:pt x="39" y="78"/>
                      </a:cubicBezTo>
                      <a:close/>
                      <a:moveTo>
                        <a:pt x="42" y="47"/>
                      </a:moveTo>
                      <a:cubicBezTo>
                        <a:pt x="39" y="46"/>
                        <a:pt x="36" y="45"/>
                        <a:pt x="32" y="44"/>
                      </a:cubicBezTo>
                      <a:cubicBezTo>
                        <a:pt x="31" y="51"/>
                        <a:pt x="30" y="57"/>
                        <a:pt x="29" y="64"/>
                      </a:cubicBezTo>
                      <a:cubicBezTo>
                        <a:pt x="39" y="61"/>
                        <a:pt x="42" y="57"/>
                        <a:pt x="42"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Freeform 10"/>
                <p:cNvSpPr>
                  <a:spLocks noEditPoints="1"/>
                </p:cNvSpPr>
                <p:nvPr/>
              </p:nvSpPr>
              <p:spPr bwMode="auto">
                <a:xfrm>
                  <a:off x="6361113" y="3541713"/>
                  <a:ext cx="236538" cy="509588"/>
                </a:xfrm>
                <a:custGeom>
                  <a:avLst/>
                  <a:gdLst>
                    <a:gd name="T0" fmla="*/ 11 w 55"/>
                    <a:gd name="T1" fmla="*/ 89 h 120"/>
                    <a:gd name="T2" fmla="*/ 10 w 55"/>
                    <a:gd name="T3" fmla="*/ 100 h 120"/>
                    <a:gd name="T4" fmla="*/ 6 w 55"/>
                    <a:gd name="T5" fmla="*/ 104 h 120"/>
                    <a:gd name="T6" fmla="*/ 1 w 55"/>
                    <a:gd name="T7" fmla="*/ 99 h 120"/>
                    <a:gd name="T8" fmla="*/ 3 w 55"/>
                    <a:gd name="T9" fmla="*/ 84 h 120"/>
                    <a:gd name="T10" fmla="*/ 14 w 55"/>
                    <a:gd name="T11" fmla="*/ 37 h 120"/>
                    <a:gd name="T12" fmla="*/ 22 w 55"/>
                    <a:gd name="T13" fmla="*/ 11 h 120"/>
                    <a:gd name="T14" fmla="*/ 26 w 55"/>
                    <a:gd name="T15" fmla="*/ 19 h 120"/>
                    <a:gd name="T16" fmla="*/ 20 w 55"/>
                    <a:gd name="T17" fmla="*/ 40 h 120"/>
                    <a:gd name="T18" fmla="*/ 27 w 55"/>
                    <a:gd name="T19" fmla="*/ 35 h 120"/>
                    <a:gd name="T20" fmla="*/ 35 w 55"/>
                    <a:gd name="T21" fmla="*/ 30 h 120"/>
                    <a:gd name="T22" fmla="*/ 33 w 55"/>
                    <a:gd name="T23" fmla="*/ 9 h 120"/>
                    <a:gd name="T24" fmla="*/ 28 w 55"/>
                    <a:gd name="T25" fmla="*/ 8 h 120"/>
                    <a:gd name="T26" fmla="*/ 19 w 55"/>
                    <a:gd name="T27" fmla="*/ 12 h 120"/>
                    <a:gd name="T28" fmla="*/ 12 w 55"/>
                    <a:gd name="T29" fmla="*/ 15 h 120"/>
                    <a:gd name="T30" fmla="*/ 9 w 55"/>
                    <a:gd name="T31" fmla="*/ 11 h 120"/>
                    <a:gd name="T32" fmla="*/ 11 w 55"/>
                    <a:gd name="T33" fmla="*/ 8 h 120"/>
                    <a:gd name="T34" fmla="*/ 31 w 55"/>
                    <a:gd name="T35" fmla="*/ 0 h 120"/>
                    <a:gd name="T36" fmla="*/ 45 w 55"/>
                    <a:gd name="T37" fmla="*/ 15 h 120"/>
                    <a:gd name="T38" fmla="*/ 44 w 55"/>
                    <a:gd name="T39" fmla="*/ 46 h 120"/>
                    <a:gd name="T40" fmla="*/ 48 w 55"/>
                    <a:gd name="T41" fmla="*/ 54 h 120"/>
                    <a:gd name="T42" fmla="*/ 48 w 55"/>
                    <a:gd name="T43" fmla="*/ 71 h 120"/>
                    <a:gd name="T44" fmla="*/ 44 w 55"/>
                    <a:gd name="T45" fmla="*/ 77 h 120"/>
                    <a:gd name="T46" fmla="*/ 44 w 55"/>
                    <a:gd name="T47" fmla="*/ 110 h 120"/>
                    <a:gd name="T48" fmla="*/ 44 w 55"/>
                    <a:gd name="T49" fmla="*/ 114 h 120"/>
                    <a:gd name="T50" fmla="*/ 41 w 55"/>
                    <a:gd name="T51" fmla="*/ 120 h 120"/>
                    <a:gd name="T52" fmla="*/ 32 w 55"/>
                    <a:gd name="T53" fmla="*/ 118 h 120"/>
                    <a:gd name="T54" fmla="*/ 13 w 55"/>
                    <a:gd name="T55" fmla="*/ 91 h 120"/>
                    <a:gd name="T56" fmla="*/ 12 w 55"/>
                    <a:gd name="T57" fmla="*/ 89 h 120"/>
                    <a:gd name="T58" fmla="*/ 11 w 55"/>
                    <a:gd name="T59" fmla="*/ 89 h 120"/>
                    <a:gd name="T60" fmla="*/ 24 w 55"/>
                    <a:gd name="T61" fmla="*/ 76 h 120"/>
                    <a:gd name="T62" fmla="*/ 23 w 55"/>
                    <a:gd name="T63" fmla="*/ 74 h 120"/>
                    <a:gd name="T64" fmla="*/ 27 w 55"/>
                    <a:gd name="T65" fmla="*/ 71 h 120"/>
                    <a:gd name="T66" fmla="*/ 33 w 55"/>
                    <a:gd name="T67" fmla="*/ 67 h 120"/>
                    <a:gd name="T68" fmla="*/ 32 w 55"/>
                    <a:gd name="T69" fmla="*/ 63 h 120"/>
                    <a:gd name="T70" fmla="*/ 22 w 55"/>
                    <a:gd name="T71" fmla="*/ 52 h 120"/>
                    <a:gd name="T72" fmla="*/ 18 w 55"/>
                    <a:gd name="T73" fmla="*/ 89 h 120"/>
                    <a:gd name="T74" fmla="*/ 33 w 55"/>
                    <a:gd name="T75" fmla="*/ 107 h 120"/>
                    <a:gd name="T76" fmla="*/ 35 w 55"/>
                    <a:gd name="T77" fmla="*/ 77 h 120"/>
                    <a:gd name="T78" fmla="*/ 31 w 55"/>
                    <a:gd name="T79" fmla="*/ 75 h 120"/>
                    <a:gd name="T80" fmla="*/ 24 w 55"/>
                    <a:gd name="T81" fmla="*/ 7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5" h="120">
                      <a:moveTo>
                        <a:pt x="11" y="89"/>
                      </a:moveTo>
                      <a:cubicBezTo>
                        <a:pt x="10" y="93"/>
                        <a:pt x="10" y="96"/>
                        <a:pt x="10" y="100"/>
                      </a:cubicBezTo>
                      <a:cubicBezTo>
                        <a:pt x="9" y="102"/>
                        <a:pt x="9" y="104"/>
                        <a:pt x="6" y="104"/>
                      </a:cubicBezTo>
                      <a:cubicBezTo>
                        <a:pt x="3" y="104"/>
                        <a:pt x="0" y="103"/>
                        <a:pt x="1" y="99"/>
                      </a:cubicBezTo>
                      <a:cubicBezTo>
                        <a:pt x="2" y="94"/>
                        <a:pt x="2" y="89"/>
                        <a:pt x="3" y="84"/>
                      </a:cubicBezTo>
                      <a:cubicBezTo>
                        <a:pt x="7" y="68"/>
                        <a:pt x="10" y="53"/>
                        <a:pt x="14" y="37"/>
                      </a:cubicBezTo>
                      <a:cubicBezTo>
                        <a:pt x="16" y="29"/>
                        <a:pt x="19" y="20"/>
                        <a:pt x="22" y="11"/>
                      </a:cubicBezTo>
                      <a:cubicBezTo>
                        <a:pt x="26" y="13"/>
                        <a:pt x="27" y="15"/>
                        <a:pt x="26" y="19"/>
                      </a:cubicBezTo>
                      <a:cubicBezTo>
                        <a:pt x="24" y="25"/>
                        <a:pt x="22" y="32"/>
                        <a:pt x="20" y="40"/>
                      </a:cubicBezTo>
                      <a:cubicBezTo>
                        <a:pt x="23" y="37"/>
                        <a:pt x="25" y="36"/>
                        <a:pt x="27" y="35"/>
                      </a:cubicBezTo>
                      <a:cubicBezTo>
                        <a:pt x="30" y="33"/>
                        <a:pt x="34" y="32"/>
                        <a:pt x="35" y="30"/>
                      </a:cubicBezTo>
                      <a:cubicBezTo>
                        <a:pt x="36" y="23"/>
                        <a:pt x="37" y="16"/>
                        <a:pt x="33" y="9"/>
                      </a:cubicBezTo>
                      <a:cubicBezTo>
                        <a:pt x="33" y="8"/>
                        <a:pt x="30" y="7"/>
                        <a:pt x="28" y="8"/>
                      </a:cubicBezTo>
                      <a:cubicBezTo>
                        <a:pt x="25" y="9"/>
                        <a:pt x="22" y="11"/>
                        <a:pt x="19" y="12"/>
                      </a:cubicBezTo>
                      <a:cubicBezTo>
                        <a:pt x="17" y="13"/>
                        <a:pt x="15" y="15"/>
                        <a:pt x="12" y="15"/>
                      </a:cubicBezTo>
                      <a:cubicBezTo>
                        <a:pt x="11" y="15"/>
                        <a:pt x="9" y="13"/>
                        <a:pt x="9" y="11"/>
                      </a:cubicBezTo>
                      <a:cubicBezTo>
                        <a:pt x="8" y="11"/>
                        <a:pt x="10" y="9"/>
                        <a:pt x="11" y="8"/>
                      </a:cubicBezTo>
                      <a:cubicBezTo>
                        <a:pt x="17" y="4"/>
                        <a:pt x="23" y="0"/>
                        <a:pt x="31" y="0"/>
                      </a:cubicBezTo>
                      <a:cubicBezTo>
                        <a:pt x="41" y="1"/>
                        <a:pt x="46" y="5"/>
                        <a:pt x="45" y="15"/>
                      </a:cubicBezTo>
                      <a:cubicBezTo>
                        <a:pt x="45" y="25"/>
                        <a:pt x="45" y="36"/>
                        <a:pt x="44" y="46"/>
                      </a:cubicBezTo>
                      <a:cubicBezTo>
                        <a:pt x="44" y="50"/>
                        <a:pt x="45" y="52"/>
                        <a:pt x="48" y="54"/>
                      </a:cubicBezTo>
                      <a:cubicBezTo>
                        <a:pt x="55" y="60"/>
                        <a:pt x="55" y="66"/>
                        <a:pt x="48" y="71"/>
                      </a:cubicBezTo>
                      <a:cubicBezTo>
                        <a:pt x="45" y="72"/>
                        <a:pt x="44" y="74"/>
                        <a:pt x="44" y="77"/>
                      </a:cubicBezTo>
                      <a:cubicBezTo>
                        <a:pt x="45" y="88"/>
                        <a:pt x="44" y="99"/>
                        <a:pt x="44" y="110"/>
                      </a:cubicBezTo>
                      <a:cubicBezTo>
                        <a:pt x="44" y="112"/>
                        <a:pt x="45" y="113"/>
                        <a:pt x="44" y="114"/>
                      </a:cubicBezTo>
                      <a:cubicBezTo>
                        <a:pt x="43" y="116"/>
                        <a:pt x="42" y="120"/>
                        <a:pt x="41" y="120"/>
                      </a:cubicBezTo>
                      <a:cubicBezTo>
                        <a:pt x="38" y="120"/>
                        <a:pt x="34" y="120"/>
                        <a:pt x="32" y="118"/>
                      </a:cubicBezTo>
                      <a:cubicBezTo>
                        <a:pt x="25" y="109"/>
                        <a:pt x="19" y="100"/>
                        <a:pt x="13" y="91"/>
                      </a:cubicBezTo>
                      <a:cubicBezTo>
                        <a:pt x="12" y="90"/>
                        <a:pt x="12" y="90"/>
                        <a:pt x="12" y="89"/>
                      </a:cubicBezTo>
                      <a:cubicBezTo>
                        <a:pt x="11" y="89"/>
                        <a:pt x="11" y="89"/>
                        <a:pt x="11" y="89"/>
                      </a:cubicBezTo>
                      <a:close/>
                      <a:moveTo>
                        <a:pt x="24" y="76"/>
                      </a:moveTo>
                      <a:cubicBezTo>
                        <a:pt x="23" y="75"/>
                        <a:pt x="23" y="75"/>
                        <a:pt x="23" y="74"/>
                      </a:cubicBezTo>
                      <a:cubicBezTo>
                        <a:pt x="24" y="73"/>
                        <a:pt x="26" y="72"/>
                        <a:pt x="27" y="71"/>
                      </a:cubicBezTo>
                      <a:cubicBezTo>
                        <a:pt x="29" y="70"/>
                        <a:pt x="31" y="69"/>
                        <a:pt x="33" y="67"/>
                      </a:cubicBezTo>
                      <a:cubicBezTo>
                        <a:pt x="35" y="66"/>
                        <a:pt x="35" y="63"/>
                        <a:pt x="32" y="63"/>
                      </a:cubicBezTo>
                      <a:cubicBezTo>
                        <a:pt x="27" y="61"/>
                        <a:pt x="24" y="58"/>
                        <a:pt x="22" y="52"/>
                      </a:cubicBezTo>
                      <a:cubicBezTo>
                        <a:pt x="17" y="65"/>
                        <a:pt x="13" y="77"/>
                        <a:pt x="18" y="89"/>
                      </a:cubicBezTo>
                      <a:cubicBezTo>
                        <a:pt x="21" y="97"/>
                        <a:pt x="27" y="101"/>
                        <a:pt x="33" y="107"/>
                      </a:cubicBezTo>
                      <a:cubicBezTo>
                        <a:pt x="34" y="97"/>
                        <a:pt x="34" y="87"/>
                        <a:pt x="35" y="77"/>
                      </a:cubicBezTo>
                      <a:cubicBezTo>
                        <a:pt x="35" y="77"/>
                        <a:pt x="32" y="75"/>
                        <a:pt x="31" y="75"/>
                      </a:cubicBezTo>
                      <a:cubicBezTo>
                        <a:pt x="29" y="75"/>
                        <a:pt x="26" y="76"/>
                        <a:pt x="24" y="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8" name="组合 47"/>
              <p:cNvGrpSpPr/>
              <p:nvPr/>
            </p:nvGrpSpPr>
            <p:grpSpPr>
              <a:xfrm>
                <a:off x="2372715" y="161759"/>
                <a:ext cx="591521" cy="747103"/>
                <a:chOff x="6108700" y="2066926"/>
                <a:chExt cx="549275" cy="693738"/>
              </a:xfrm>
              <a:grpFill/>
            </p:grpSpPr>
            <p:sp>
              <p:nvSpPr>
                <p:cNvPr id="56" name="Freeform 13"/>
                <p:cNvSpPr>
                  <a:spLocks noEditPoints="1"/>
                </p:cNvSpPr>
                <p:nvPr/>
              </p:nvSpPr>
              <p:spPr bwMode="auto">
                <a:xfrm>
                  <a:off x="6108700" y="2066926"/>
                  <a:ext cx="549275" cy="655638"/>
                </a:xfrm>
                <a:custGeom>
                  <a:avLst/>
                  <a:gdLst>
                    <a:gd name="T0" fmla="*/ 54 w 128"/>
                    <a:gd name="T1" fmla="*/ 76 h 154"/>
                    <a:gd name="T2" fmla="*/ 66 w 128"/>
                    <a:gd name="T3" fmla="*/ 53 h 154"/>
                    <a:gd name="T4" fmla="*/ 49 w 128"/>
                    <a:gd name="T5" fmla="*/ 47 h 154"/>
                    <a:gd name="T6" fmla="*/ 64 w 128"/>
                    <a:gd name="T7" fmla="*/ 44 h 154"/>
                    <a:gd name="T8" fmla="*/ 83 w 128"/>
                    <a:gd name="T9" fmla="*/ 6 h 154"/>
                    <a:gd name="T10" fmla="*/ 91 w 128"/>
                    <a:gd name="T11" fmla="*/ 11 h 154"/>
                    <a:gd name="T12" fmla="*/ 96 w 128"/>
                    <a:gd name="T13" fmla="*/ 36 h 154"/>
                    <a:gd name="T14" fmla="*/ 106 w 128"/>
                    <a:gd name="T15" fmla="*/ 41 h 154"/>
                    <a:gd name="T16" fmla="*/ 82 w 128"/>
                    <a:gd name="T17" fmla="*/ 50 h 154"/>
                    <a:gd name="T18" fmla="*/ 71 w 128"/>
                    <a:gd name="T19" fmla="*/ 65 h 154"/>
                    <a:gd name="T20" fmla="*/ 110 w 128"/>
                    <a:gd name="T21" fmla="*/ 74 h 154"/>
                    <a:gd name="T22" fmla="*/ 101 w 128"/>
                    <a:gd name="T23" fmla="*/ 87 h 154"/>
                    <a:gd name="T24" fmla="*/ 111 w 128"/>
                    <a:gd name="T25" fmla="*/ 98 h 154"/>
                    <a:gd name="T26" fmla="*/ 92 w 128"/>
                    <a:gd name="T27" fmla="*/ 104 h 154"/>
                    <a:gd name="T28" fmla="*/ 86 w 128"/>
                    <a:gd name="T29" fmla="*/ 116 h 154"/>
                    <a:gd name="T30" fmla="*/ 124 w 128"/>
                    <a:gd name="T31" fmla="*/ 112 h 154"/>
                    <a:gd name="T32" fmla="*/ 120 w 128"/>
                    <a:gd name="T33" fmla="*/ 122 h 154"/>
                    <a:gd name="T34" fmla="*/ 111 w 128"/>
                    <a:gd name="T35" fmla="*/ 144 h 154"/>
                    <a:gd name="T36" fmla="*/ 105 w 128"/>
                    <a:gd name="T37" fmla="*/ 153 h 154"/>
                    <a:gd name="T38" fmla="*/ 55 w 128"/>
                    <a:gd name="T39" fmla="*/ 129 h 154"/>
                    <a:gd name="T40" fmla="*/ 53 w 128"/>
                    <a:gd name="T41" fmla="*/ 121 h 154"/>
                    <a:gd name="T42" fmla="*/ 61 w 128"/>
                    <a:gd name="T43" fmla="*/ 125 h 154"/>
                    <a:gd name="T44" fmla="*/ 94 w 128"/>
                    <a:gd name="T45" fmla="*/ 140 h 154"/>
                    <a:gd name="T46" fmla="*/ 85 w 128"/>
                    <a:gd name="T47" fmla="*/ 127 h 154"/>
                    <a:gd name="T48" fmla="*/ 71 w 128"/>
                    <a:gd name="T49" fmla="*/ 108 h 154"/>
                    <a:gd name="T50" fmla="*/ 52 w 128"/>
                    <a:gd name="T51" fmla="*/ 113 h 154"/>
                    <a:gd name="T52" fmla="*/ 38 w 128"/>
                    <a:gd name="T53" fmla="*/ 97 h 154"/>
                    <a:gd name="T54" fmla="*/ 51 w 128"/>
                    <a:gd name="T55" fmla="*/ 97 h 154"/>
                    <a:gd name="T56" fmla="*/ 34 w 128"/>
                    <a:gd name="T57" fmla="*/ 93 h 154"/>
                    <a:gd name="T58" fmla="*/ 35 w 128"/>
                    <a:gd name="T59" fmla="*/ 105 h 154"/>
                    <a:gd name="T60" fmla="*/ 26 w 128"/>
                    <a:gd name="T61" fmla="*/ 154 h 154"/>
                    <a:gd name="T62" fmla="*/ 20 w 128"/>
                    <a:gd name="T63" fmla="*/ 118 h 154"/>
                    <a:gd name="T64" fmla="*/ 0 w 128"/>
                    <a:gd name="T65" fmla="*/ 103 h 154"/>
                    <a:gd name="T66" fmla="*/ 19 w 128"/>
                    <a:gd name="T67" fmla="*/ 72 h 154"/>
                    <a:gd name="T68" fmla="*/ 25 w 128"/>
                    <a:gd name="T69" fmla="*/ 51 h 154"/>
                    <a:gd name="T70" fmla="*/ 39 w 128"/>
                    <a:gd name="T71" fmla="*/ 14 h 154"/>
                    <a:gd name="T72" fmla="*/ 51 w 128"/>
                    <a:gd name="T73" fmla="*/ 24 h 154"/>
                    <a:gd name="T74" fmla="*/ 39 w 128"/>
                    <a:gd name="T75" fmla="*/ 44 h 154"/>
                    <a:gd name="T76" fmla="*/ 48 w 128"/>
                    <a:gd name="T77" fmla="*/ 73 h 154"/>
                    <a:gd name="T78" fmla="*/ 81 w 128"/>
                    <a:gd name="T79" fmla="*/ 90 h 154"/>
                    <a:gd name="T80" fmla="*/ 92 w 128"/>
                    <a:gd name="T81" fmla="*/ 71 h 154"/>
                    <a:gd name="T82" fmla="*/ 81 w 128"/>
                    <a:gd name="T83" fmla="*/ 80 h 154"/>
                    <a:gd name="T84" fmla="*/ 76 w 128"/>
                    <a:gd name="T85" fmla="*/ 73 h 154"/>
                    <a:gd name="T86" fmla="*/ 67 w 128"/>
                    <a:gd name="T87" fmla="*/ 79 h 154"/>
                    <a:gd name="T88" fmla="*/ 76 w 128"/>
                    <a:gd name="T89" fmla="*/ 73 h 154"/>
                    <a:gd name="T90" fmla="*/ 56 w 128"/>
                    <a:gd name="T91" fmla="*/ 88 h 154"/>
                    <a:gd name="T92" fmla="*/ 63 w 128"/>
                    <a:gd name="T93" fmla="*/ 81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8" h="154">
                      <a:moveTo>
                        <a:pt x="48" y="73"/>
                      </a:moveTo>
                      <a:cubicBezTo>
                        <a:pt x="50" y="74"/>
                        <a:pt x="52" y="75"/>
                        <a:pt x="54" y="76"/>
                      </a:cubicBezTo>
                      <a:cubicBezTo>
                        <a:pt x="57" y="74"/>
                        <a:pt x="60" y="72"/>
                        <a:pt x="63" y="70"/>
                      </a:cubicBezTo>
                      <a:cubicBezTo>
                        <a:pt x="58" y="63"/>
                        <a:pt x="65" y="59"/>
                        <a:pt x="66" y="53"/>
                      </a:cubicBezTo>
                      <a:cubicBezTo>
                        <a:pt x="63" y="53"/>
                        <a:pt x="59" y="53"/>
                        <a:pt x="56" y="52"/>
                      </a:cubicBezTo>
                      <a:cubicBezTo>
                        <a:pt x="54" y="51"/>
                        <a:pt x="51" y="49"/>
                        <a:pt x="49" y="47"/>
                      </a:cubicBezTo>
                      <a:cubicBezTo>
                        <a:pt x="49" y="46"/>
                        <a:pt x="50" y="46"/>
                        <a:pt x="50" y="46"/>
                      </a:cubicBezTo>
                      <a:cubicBezTo>
                        <a:pt x="55" y="45"/>
                        <a:pt x="59" y="45"/>
                        <a:pt x="64" y="44"/>
                      </a:cubicBezTo>
                      <a:cubicBezTo>
                        <a:pt x="68" y="44"/>
                        <a:pt x="70" y="42"/>
                        <a:pt x="71" y="38"/>
                      </a:cubicBezTo>
                      <a:cubicBezTo>
                        <a:pt x="75" y="27"/>
                        <a:pt x="79" y="16"/>
                        <a:pt x="83" y="6"/>
                      </a:cubicBezTo>
                      <a:cubicBezTo>
                        <a:pt x="84" y="3"/>
                        <a:pt x="84" y="0"/>
                        <a:pt x="88" y="2"/>
                      </a:cubicBezTo>
                      <a:cubicBezTo>
                        <a:pt x="92" y="4"/>
                        <a:pt x="94" y="9"/>
                        <a:pt x="91" y="11"/>
                      </a:cubicBezTo>
                      <a:cubicBezTo>
                        <a:pt x="83" y="19"/>
                        <a:pt x="83" y="30"/>
                        <a:pt x="80" y="41"/>
                      </a:cubicBezTo>
                      <a:cubicBezTo>
                        <a:pt x="85" y="39"/>
                        <a:pt x="91" y="37"/>
                        <a:pt x="96" y="36"/>
                      </a:cubicBezTo>
                      <a:cubicBezTo>
                        <a:pt x="98" y="35"/>
                        <a:pt x="101" y="35"/>
                        <a:pt x="102" y="36"/>
                      </a:cubicBezTo>
                      <a:cubicBezTo>
                        <a:pt x="104" y="37"/>
                        <a:pt x="106" y="39"/>
                        <a:pt x="106" y="41"/>
                      </a:cubicBezTo>
                      <a:cubicBezTo>
                        <a:pt x="106" y="42"/>
                        <a:pt x="105" y="44"/>
                        <a:pt x="103" y="44"/>
                      </a:cubicBezTo>
                      <a:cubicBezTo>
                        <a:pt x="96" y="46"/>
                        <a:pt x="89" y="48"/>
                        <a:pt x="82" y="50"/>
                      </a:cubicBezTo>
                      <a:cubicBezTo>
                        <a:pt x="78" y="50"/>
                        <a:pt x="77" y="51"/>
                        <a:pt x="76" y="54"/>
                      </a:cubicBezTo>
                      <a:cubicBezTo>
                        <a:pt x="74" y="58"/>
                        <a:pt x="73" y="61"/>
                        <a:pt x="71" y="65"/>
                      </a:cubicBezTo>
                      <a:cubicBezTo>
                        <a:pt x="82" y="63"/>
                        <a:pt x="92" y="62"/>
                        <a:pt x="102" y="66"/>
                      </a:cubicBezTo>
                      <a:cubicBezTo>
                        <a:pt x="106" y="67"/>
                        <a:pt x="110" y="69"/>
                        <a:pt x="110" y="74"/>
                      </a:cubicBezTo>
                      <a:cubicBezTo>
                        <a:pt x="111" y="79"/>
                        <a:pt x="109" y="83"/>
                        <a:pt x="104" y="85"/>
                      </a:cubicBezTo>
                      <a:cubicBezTo>
                        <a:pt x="103" y="85"/>
                        <a:pt x="102" y="86"/>
                        <a:pt x="101" y="87"/>
                      </a:cubicBezTo>
                      <a:cubicBezTo>
                        <a:pt x="103" y="88"/>
                        <a:pt x="105" y="88"/>
                        <a:pt x="106" y="89"/>
                      </a:cubicBezTo>
                      <a:cubicBezTo>
                        <a:pt x="110" y="91"/>
                        <a:pt x="112" y="94"/>
                        <a:pt x="111" y="98"/>
                      </a:cubicBezTo>
                      <a:cubicBezTo>
                        <a:pt x="110" y="102"/>
                        <a:pt x="107" y="103"/>
                        <a:pt x="104" y="103"/>
                      </a:cubicBezTo>
                      <a:cubicBezTo>
                        <a:pt x="100" y="103"/>
                        <a:pt x="96" y="104"/>
                        <a:pt x="92" y="104"/>
                      </a:cubicBezTo>
                      <a:cubicBezTo>
                        <a:pt x="86" y="105"/>
                        <a:pt x="81" y="111"/>
                        <a:pt x="82" y="117"/>
                      </a:cubicBezTo>
                      <a:cubicBezTo>
                        <a:pt x="83" y="117"/>
                        <a:pt x="85" y="117"/>
                        <a:pt x="86" y="116"/>
                      </a:cubicBezTo>
                      <a:cubicBezTo>
                        <a:pt x="95" y="111"/>
                        <a:pt x="104" y="109"/>
                        <a:pt x="114" y="109"/>
                      </a:cubicBezTo>
                      <a:cubicBezTo>
                        <a:pt x="118" y="110"/>
                        <a:pt x="121" y="111"/>
                        <a:pt x="124" y="112"/>
                      </a:cubicBezTo>
                      <a:cubicBezTo>
                        <a:pt x="128" y="114"/>
                        <a:pt x="128" y="117"/>
                        <a:pt x="126" y="120"/>
                      </a:cubicBezTo>
                      <a:cubicBezTo>
                        <a:pt x="125" y="123"/>
                        <a:pt x="122" y="123"/>
                        <a:pt x="120" y="122"/>
                      </a:cubicBezTo>
                      <a:cubicBezTo>
                        <a:pt x="111" y="118"/>
                        <a:pt x="104" y="120"/>
                        <a:pt x="97" y="123"/>
                      </a:cubicBezTo>
                      <a:cubicBezTo>
                        <a:pt x="101" y="130"/>
                        <a:pt x="106" y="137"/>
                        <a:pt x="111" y="144"/>
                      </a:cubicBezTo>
                      <a:cubicBezTo>
                        <a:pt x="112" y="146"/>
                        <a:pt x="112" y="150"/>
                        <a:pt x="111" y="152"/>
                      </a:cubicBezTo>
                      <a:cubicBezTo>
                        <a:pt x="111" y="153"/>
                        <a:pt x="107" y="153"/>
                        <a:pt x="105" y="153"/>
                      </a:cubicBezTo>
                      <a:cubicBezTo>
                        <a:pt x="91" y="150"/>
                        <a:pt x="77" y="146"/>
                        <a:pt x="66" y="138"/>
                      </a:cubicBezTo>
                      <a:cubicBezTo>
                        <a:pt x="62" y="135"/>
                        <a:pt x="59" y="132"/>
                        <a:pt x="55" y="129"/>
                      </a:cubicBezTo>
                      <a:cubicBezTo>
                        <a:pt x="54" y="128"/>
                        <a:pt x="53" y="127"/>
                        <a:pt x="53" y="126"/>
                      </a:cubicBezTo>
                      <a:cubicBezTo>
                        <a:pt x="53" y="124"/>
                        <a:pt x="53" y="122"/>
                        <a:pt x="53" y="121"/>
                      </a:cubicBezTo>
                      <a:cubicBezTo>
                        <a:pt x="55" y="121"/>
                        <a:pt x="57" y="121"/>
                        <a:pt x="58" y="121"/>
                      </a:cubicBezTo>
                      <a:cubicBezTo>
                        <a:pt x="59" y="122"/>
                        <a:pt x="60" y="123"/>
                        <a:pt x="61" y="125"/>
                      </a:cubicBezTo>
                      <a:cubicBezTo>
                        <a:pt x="70" y="134"/>
                        <a:pt x="80" y="139"/>
                        <a:pt x="92" y="140"/>
                      </a:cubicBezTo>
                      <a:cubicBezTo>
                        <a:pt x="93" y="140"/>
                        <a:pt x="93" y="140"/>
                        <a:pt x="94" y="140"/>
                      </a:cubicBezTo>
                      <a:cubicBezTo>
                        <a:pt x="92" y="136"/>
                        <a:pt x="90" y="132"/>
                        <a:pt x="88" y="128"/>
                      </a:cubicBezTo>
                      <a:cubicBezTo>
                        <a:pt x="88" y="128"/>
                        <a:pt x="86" y="127"/>
                        <a:pt x="85" y="127"/>
                      </a:cubicBezTo>
                      <a:cubicBezTo>
                        <a:pt x="71" y="126"/>
                        <a:pt x="70" y="124"/>
                        <a:pt x="71" y="111"/>
                      </a:cubicBezTo>
                      <a:cubicBezTo>
                        <a:pt x="71" y="110"/>
                        <a:pt x="71" y="109"/>
                        <a:pt x="71" y="108"/>
                      </a:cubicBezTo>
                      <a:cubicBezTo>
                        <a:pt x="68" y="109"/>
                        <a:pt x="65" y="109"/>
                        <a:pt x="62" y="110"/>
                      </a:cubicBezTo>
                      <a:cubicBezTo>
                        <a:pt x="59" y="111"/>
                        <a:pt x="55" y="112"/>
                        <a:pt x="52" y="113"/>
                      </a:cubicBezTo>
                      <a:cubicBezTo>
                        <a:pt x="48" y="114"/>
                        <a:pt x="44" y="115"/>
                        <a:pt x="41" y="111"/>
                      </a:cubicBezTo>
                      <a:cubicBezTo>
                        <a:pt x="37" y="107"/>
                        <a:pt x="37" y="102"/>
                        <a:pt x="38" y="97"/>
                      </a:cubicBezTo>
                      <a:cubicBezTo>
                        <a:pt x="38" y="96"/>
                        <a:pt x="40" y="96"/>
                        <a:pt x="42" y="96"/>
                      </a:cubicBezTo>
                      <a:cubicBezTo>
                        <a:pt x="45" y="96"/>
                        <a:pt x="48" y="96"/>
                        <a:pt x="51" y="97"/>
                      </a:cubicBezTo>
                      <a:cubicBezTo>
                        <a:pt x="48" y="90"/>
                        <a:pt x="46" y="84"/>
                        <a:pt x="43" y="78"/>
                      </a:cubicBezTo>
                      <a:cubicBezTo>
                        <a:pt x="40" y="83"/>
                        <a:pt x="37" y="88"/>
                        <a:pt x="34" y="93"/>
                      </a:cubicBezTo>
                      <a:cubicBezTo>
                        <a:pt x="33" y="94"/>
                        <a:pt x="33" y="96"/>
                        <a:pt x="34" y="98"/>
                      </a:cubicBezTo>
                      <a:cubicBezTo>
                        <a:pt x="34" y="100"/>
                        <a:pt x="35" y="103"/>
                        <a:pt x="35" y="105"/>
                      </a:cubicBezTo>
                      <a:cubicBezTo>
                        <a:pt x="32" y="121"/>
                        <a:pt x="29" y="136"/>
                        <a:pt x="27" y="151"/>
                      </a:cubicBezTo>
                      <a:cubicBezTo>
                        <a:pt x="26" y="152"/>
                        <a:pt x="26" y="153"/>
                        <a:pt x="26" y="154"/>
                      </a:cubicBezTo>
                      <a:cubicBezTo>
                        <a:pt x="17" y="153"/>
                        <a:pt x="14" y="149"/>
                        <a:pt x="15" y="141"/>
                      </a:cubicBezTo>
                      <a:cubicBezTo>
                        <a:pt x="17" y="134"/>
                        <a:pt x="18" y="126"/>
                        <a:pt x="20" y="118"/>
                      </a:cubicBezTo>
                      <a:cubicBezTo>
                        <a:pt x="15" y="123"/>
                        <a:pt x="12" y="122"/>
                        <a:pt x="7" y="118"/>
                      </a:cubicBezTo>
                      <a:cubicBezTo>
                        <a:pt x="3" y="114"/>
                        <a:pt x="0" y="109"/>
                        <a:pt x="0" y="103"/>
                      </a:cubicBezTo>
                      <a:cubicBezTo>
                        <a:pt x="0" y="102"/>
                        <a:pt x="1" y="101"/>
                        <a:pt x="1" y="100"/>
                      </a:cubicBezTo>
                      <a:cubicBezTo>
                        <a:pt x="7" y="91"/>
                        <a:pt x="14" y="82"/>
                        <a:pt x="19" y="72"/>
                      </a:cubicBezTo>
                      <a:cubicBezTo>
                        <a:pt x="22" y="67"/>
                        <a:pt x="24" y="61"/>
                        <a:pt x="26" y="55"/>
                      </a:cubicBezTo>
                      <a:cubicBezTo>
                        <a:pt x="27" y="54"/>
                        <a:pt x="25" y="53"/>
                        <a:pt x="25" y="51"/>
                      </a:cubicBezTo>
                      <a:cubicBezTo>
                        <a:pt x="18" y="43"/>
                        <a:pt x="18" y="39"/>
                        <a:pt x="23" y="30"/>
                      </a:cubicBezTo>
                      <a:cubicBezTo>
                        <a:pt x="27" y="23"/>
                        <a:pt x="32" y="17"/>
                        <a:pt x="39" y="14"/>
                      </a:cubicBezTo>
                      <a:cubicBezTo>
                        <a:pt x="45" y="11"/>
                        <a:pt x="50" y="12"/>
                        <a:pt x="53" y="16"/>
                      </a:cubicBezTo>
                      <a:cubicBezTo>
                        <a:pt x="56" y="20"/>
                        <a:pt x="56" y="22"/>
                        <a:pt x="51" y="24"/>
                      </a:cubicBezTo>
                      <a:cubicBezTo>
                        <a:pt x="44" y="26"/>
                        <a:pt x="41" y="31"/>
                        <a:pt x="37" y="36"/>
                      </a:cubicBezTo>
                      <a:cubicBezTo>
                        <a:pt x="36" y="39"/>
                        <a:pt x="36" y="42"/>
                        <a:pt x="39" y="44"/>
                      </a:cubicBezTo>
                      <a:cubicBezTo>
                        <a:pt x="41" y="45"/>
                        <a:pt x="42" y="47"/>
                        <a:pt x="43" y="48"/>
                      </a:cubicBezTo>
                      <a:cubicBezTo>
                        <a:pt x="52" y="58"/>
                        <a:pt x="54" y="62"/>
                        <a:pt x="48" y="73"/>
                      </a:cubicBezTo>
                      <a:close/>
                      <a:moveTo>
                        <a:pt x="79" y="89"/>
                      </a:moveTo>
                      <a:cubicBezTo>
                        <a:pt x="80" y="89"/>
                        <a:pt x="80" y="90"/>
                        <a:pt x="81" y="90"/>
                      </a:cubicBezTo>
                      <a:cubicBezTo>
                        <a:pt x="85" y="86"/>
                        <a:pt x="90" y="81"/>
                        <a:pt x="95" y="76"/>
                      </a:cubicBezTo>
                      <a:cubicBezTo>
                        <a:pt x="97" y="73"/>
                        <a:pt x="95" y="71"/>
                        <a:pt x="92" y="71"/>
                      </a:cubicBezTo>
                      <a:cubicBezTo>
                        <a:pt x="88" y="71"/>
                        <a:pt x="85" y="71"/>
                        <a:pt x="81" y="71"/>
                      </a:cubicBezTo>
                      <a:cubicBezTo>
                        <a:pt x="81" y="75"/>
                        <a:pt x="81" y="77"/>
                        <a:pt x="81" y="80"/>
                      </a:cubicBezTo>
                      <a:cubicBezTo>
                        <a:pt x="81" y="83"/>
                        <a:pt x="80" y="86"/>
                        <a:pt x="79" y="89"/>
                      </a:cubicBezTo>
                      <a:close/>
                      <a:moveTo>
                        <a:pt x="76" y="73"/>
                      </a:moveTo>
                      <a:cubicBezTo>
                        <a:pt x="73" y="74"/>
                        <a:pt x="71" y="75"/>
                        <a:pt x="69" y="77"/>
                      </a:cubicBezTo>
                      <a:cubicBezTo>
                        <a:pt x="68" y="77"/>
                        <a:pt x="67" y="78"/>
                        <a:pt x="67" y="79"/>
                      </a:cubicBezTo>
                      <a:cubicBezTo>
                        <a:pt x="67" y="84"/>
                        <a:pt x="68" y="88"/>
                        <a:pt x="68" y="92"/>
                      </a:cubicBezTo>
                      <a:cubicBezTo>
                        <a:pt x="74" y="91"/>
                        <a:pt x="77" y="83"/>
                        <a:pt x="76" y="73"/>
                      </a:cubicBezTo>
                      <a:close/>
                      <a:moveTo>
                        <a:pt x="63" y="81"/>
                      </a:moveTo>
                      <a:cubicBezTo>
                        <a:pt x="55" y="84"/>
                        <a:pt x="54" y="85"/>
                        <a:pt x="56" y="88"/>
                      </a:cubicBezTo>
                      <a:cubicBezTo>
                        <a:pt x="58" y="94"/>
                        <a:pt x="60" y="95"/>
                        <a:pt x="65" y="93"/>
                      </a:cubicBezTo>
                      <a:cubicBezTo>
                        <a:pt x="64" y="89"/>
                        <a:pt x="63" y="85"/>
                        <a:pt x="63" y="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14"/>
                <p:cNvSpPr/>
                <p:nvPr/>
              </p:nvSpPr>
              <p:spPr bwMode="auto">
                <a:xfrm>
                  <a:off x="6259513" y="2578101"/>
                  <a:ext cx="68263" cy="182563"/>
                </a:xfrm>
                <a:custGeom>
                  <a:avLst/>
                  <a:gdLst>
                    <a:gd name="T0" fmla="*/ 9 w 16"/>
                    <a:gd name="T1" fmla="*/ 0 h 43"/>
                    <a:gd name="T2" fmla="*/ 15 w 16"/>
                    <a:gd name="T3" fmla="*/ 11 h 43"/>
                    <a:gd name="T4" fmla="*/ 9 w 16"/>
                    <a:gd name="T5" fmla="*/ 43 h 43"/>
                    <a:gd name="T6" fmla="*/ 2 w 16"/>
                    <a:gd name="T7" fmla="*/ 39 h 43"/>
                    <a:gd name="T8" fmla="*/ 0 w 16"/>
                    <a:gd name="T9" fmla="*/ 35 h 43"/>
                    <a:gd name="T10" fmla="*/ 9 w 16"/>
                    <a:gd name="T11" fmla="*/ 0 h 43"/>
                  </a:gdLst>
                  <a:ahLst/>
                  <a:cxnLst>
                    <a:cxn ang="0">
                      <a:pos x="T0" y="T1"/>
                    </a:cxn>
                    <a:cxn ang="0">
                      <a:pos x="T2" y="T3"/>
                    </a:cxn>
                    <a:cxn ang="0">
                      <a:pos x="T4" y="T5"/>
                    </a:cxn>
                    <a:cxn ang="0">
                      <a:pos x="T6" y="T7"/>
                    </a:cxn>
                    <a:cxn ang="0">
                      <a:pos x="T8" y="T9"/>
                    </a:cxn>
                    <a:cxn ang="0">
                      <a:pos x="T10" y="T11"/>
                    </a:cxn>
                  </a:cxnLst>
                  <a:rect l="0" t="0" r="r" b="b"/>
                  <a:pathLst>
                    <a:path w="16" h="43">
                      <a:moveTo>
                        <a:pt x="9" y="0"/>
                      </a:moveTo>
                      <a:cubicBezTo>
                        <a:pt x="15" y="3"/>
                        <a:pt x="16" y="6"/>
                        <a:pt x="15" y="11"/>
                      </a:cubicBezTo>
                      <a:cubicBezTo>
                        <a:pt x="12" y="21"/>
                        <a:pt x="11" y="32"/>
                        <a:pt x="9" y="43"/>
                      </a:cubicBezTo>
                      <a:cubicBezTo>
                        <a:pt x="6" y="41"/>
                        <a:pt x="4" y="40"/>
                        <a:pt x="2" y="39"/>
                      </a:cubicBezTo>
                      <a:cubicBezTo>
                        <a:pt x="1" y="38"/>
                        <a:pt x="0" y="37"/>
                        <a:pt x="0" y="35"/>
                      </a:cubicBezTo>
                      <a:cubicBezTo>
                        <a:pt x="3" y="24"/>
                        <a:pt x="6" y="12"/>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9" name="组合 48"/>
              <p:cNvGrpSpPr/>
              <p:nvPr/>
            </p:nvGrpSpPr>
            <p:grpSpPr>
              <a:xfrm>
                <a:off x="3173775" y="375308"/>
                <a:ext cx="396626" cy="341923"/>
                <a:chOff x="6186488" y="2930526"/>
                <a:chExt cx="368300" cy="317500"/>
              </a:xfrm>
              <a:grpFill/>
            </p:grpSpPr>
            <p:sp>
              <p:nvSpPr>
                <p:cNvPr id="53" name="Freeform 18"/>
                <p:cNvSpPr/>
                <p:nvPr/>
              </p:nvSpPr>
              <p:spPr bwMode="auto">
                <a:xfrm>
                  <a:off x="6310313" y="2930526"/>
                  <a:ext cx="244475" cy="317500"/>
                </a:xfrm>
                <a:custGeom>
                  <a:avLst/>
                  <a:gdLst>
                    <a:gd name="T0" fmla="*/ 49 w 57"/>
                    <a:gd name="T1" fmla="*/ 74 h 75"/>
                    <a:gd name="T2" fmla="*/ 40 w 57"/>
                    <a:gd name="T3" fmla="*/ 67 h 75"/>
                    <a:gd name="T4" fmla="*/ 33 w 57"/>
                    <a:gd name="T5" fmla="*/ 48 h 75"/>
                    <a:gd name="T6" fmla="*/ 27 w 57"/>
                    <a:gd name="T7" fmla="*/ 46 h 75"/>
                    <a:gd name="T8" fmla="*/ 11 w 57"/>
                    <a:gd name="T9" fmla="*/ 60 h 75"/>
                    <a:gd name="T10" fmla="*/ 5 w 57"/>
                    <a:gd name="T11" fmla="*/ 60 h 75"/>
                    <a:gd name="T12" fmla="*/ 6 w 57"/>
                    <a:gd name="T13" fmla="*/ 46 h 75"/>
                    <a:gd name="T14" fmla="*/ 27 w 57"/>
                    <a:gd name="T15" fmla="*/ 26 h 75"/>
                    <a:gd name="T16" fmla="*/ 40 w 57"/>
                    <a:gd name="T17" fmla="*/ 10 h 75"/>
                    <a:gd name="T18" fmla="*/ 41 w 57"/>
                    <a:gd name="T19" fmla="*/ 6 h 75"/>
                    <a:gd name="T20" fmla="*/ 45 w 57"/>
                    <a:gd name="T21" fmla="*/ 0 h 75"/>
                    <a:gd name="T22" fmla="*/ 53 w 57"/>
                    <a:gd name="T23" fmla="*/ 3 h 75"/>
                    <a:gd name="T24" fmla="*/ 53 w 57"/>
                    <a:gd name="T25" fmla="*/ 20 h 75"/>
                    <a:gd name="T26" fmla="*/ 37 w 57"/>
                    <a:gd name="T27" fmla="*/ 38 h 75"/>
                    <a:gd name="T28" fmla="*/ 49 w 57"/>
                    <a:gd name="T29" fmla="*/ 74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7" h="75">
                      <a:moveTo>
                        <a:pt x="49" y="74"/>
                      </a:moveTo>
                      <a:cubicBezTo>
                        <a:pt x="43" y="75"/>
                        <a:pt x="41" y="72"/>
                        <a:pt x="40" y="67"/>
                      </a:cubicBezTo>
                      <a:cubicBezTo>
                        <a:pt x="38" y="61"/>
                        <a:pt x="35" y="54"/>
                        <a:pt x="33" y="48"/>
                      </a:cubicBezTo>
                      <a:cubicBezTo>
                        <a:pt x="32" y="45"/>
                        <a:pt x="30" y="44"/>
                        <a:pt x="27" y="46"/>
                      </a:cubicBezTo>
                      <a:cubicBezTo>
                        <a:pt x="22" y="51"/>
                        <a:pt x="16" y="55"/>
                        <a:pt x="11" y="60"/>
                      </a:cubicBezTo>
                      <a:cubicBezTo>
                        <a:pt x="8" y="63"/>
                        <a:pt x="7" y="62"/>
                        <a:pt x="5" y="60"/>
                      </a:cubicBezTo>
                      <a:cubicBezTo>
                        <a:pt x="0" y="54"/>
                        <a:pt x="0" y="51"/>
                        <a:pt x="6" y="46"/>
                      </a:cubicBezTo>
                      <a:cubicBezTo>
                        <a:pt x="13" y="39"/>
                        <a:pt x="20" y="33"/>
                        <a:pt x="27" y="26"/>
                      </a:cubicBezTo>
                      <a:cubicBezTo>
                        <a:pt x="32" y="21"/>
                        <a:pt x="36" y="15"/>
                        <a:pt x="40" y="10"/>
                      </a:cubicBezTo>
                      <a:cubicBezTo>
                        <a:pt x="40" y="9"/>
                        <a:pt x="41" y="7"/>
                        <a:pt x="41" y="6"/>
                      </a:cubicBezTo>
                      <a:cubicBezTo>
                        <a:pt x="40" y="3"/>
                        <a:pt x="42" y="0"/>
                        <a:pt x="45" y="0"/>
                      </a:cubicBezTo>
                      <a:cubicBezTo>
                        <a:pt x="48" y="0"/>
                        <a:pt x="51" y="1"/>
                        <a:pt x="53" y="3"/>
                      </a:cubicBezTo>
                      <a:cubicBezTo>
                        <a:pt x="57" y="6"/>
                        <a:pt x="57" y="16"/>
                        <a:pt x="53" y="20"/>
                      </a:cubicBezTo>
                      <a:cubicBezTo>
                        <a:pt x="48" y="26"/>
                        <a:pt x="42" y="32"/>
                        <a:pt x="37" y="38"/>
                      </a:cubicBezTo>
                      <a:cubicBezTo>
                        <a:pt x="44" y="49"/>
                        <a:pt x="49" y="61"/>
                        <a:pt x="49"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19"/>
                <p:cNvSpPr/>
                <p:nvPr/>
              </p:nvSpPr>
              <p:spPr bwMode="auto">
                <a:xfrm>
                  <a:off x="6186488" y="3009901"/>
                  <a:ext cx="123825" cy="234950"/>
                </a:xfrm>
                <a:custGeom>
                  <a:avLst/>
                  <a:gdLst>
                    <a:gd name="T0" fmla="*/ 12 w 29"/>
                    <a:gd name="T1" fmla="*/ 30 h 55"/>
                    <a:gd name="T2" fmla="*/ 20 w 29"/>
                    <a:gd name="T3" fmla="*/ 7 h 55"/>
                    <a:gd name="T4" fmla="*/ 25 w 29"/>
                    <a:gd name="T5" fmla="*/ 1 h 55"/>
                    <a:gd name="T6" fmla="*/ 26 w 29"/>
                    <a:gd name="T7" fmla="*/ 9 h 55"/>
                    <a:gd name="T8" fmla="*/ 16 w 29"/>
                    <a:gd name="T9" fmla="*/ 39 h 55"/>
                    <a:gd name="T10" fmla="*/ 13 w 29"/>
                    <a:gd name="T11" fmla="*/ 52 h 55"/>
                    <a:gd name="T12" fmla="*/ 7 w 29"/>
                    <a:gd name="T13" fmla="*/ 54 h 55"/>
                    <a:gd name="T14" fmla="*/ 2 w 29"/>
                    <a:gd name="T15" fmla="*/ 41 h 55"/>
                    <a:gd name="T16" fmla="*/ 3 w 29"/>
                    <a:gd name="T17" fmla="*/ 32 h 55"/>
                    <a:gd name="T18" fmla="*/ 2 w 29"/>
                    <a:gd name="T19" fmla="*/ 6 h 55"/>
                    <a:gd name="T20" fmla="*/ 6 w 29"/>
                    <a:gd name="T21" fmla="*/ 5 h 55"/>
                    <a:gd name="T22" fmla="*/ 10 w 29"/>
                    <a:gd name="T23" fmla="*/ 14 h 55"/>
                    <a:gd name="T24" fmla="*/ 11 w 29"/>
                    <a:gd name="T25" fmla="*/ 30 h 55"/>
                    <a:gd name="T26" fmla="*/ 12 w 29"/>
                    <a:gd name="T27" fmla="*/ 3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55">
                      <a:moveTo>
                        <a:pt x="12" y="30"/>
                      </a:moveTo>
                      <a:cubicBezTo>
                        <a:pt x="15" y="23"/>
                        <a:pt x="17" y="15"/>
                        <a:pt x="20" y="7"/>
                      </a:cubicBezTo>
                      <a:cubicBezTo>
                        <a:pt x="21" y="5"/>
                        <a:pt x="21" y="0"/>
                        <a:pt x="25" y="1"/>
                      </a:cubicBezTo>
                      <a:cubicBezTo>
                        <a:pt x="29" y="2"/>
                        <a:pt x="27" y="6"/>
                        <a:pt x="26" y="9"/>
                      </a:cubicBezTo>
                      <a:cubicBezTo>
                        <a:pt x="23" y="19"/>
                        <a:pt x="19" y="29"/>
                        <a:pt x="16" y="39"/>
                      </a:cubicBezTo>
                      <a:cubicBezTo>
                        <a:pt x="15" y="43"/>
                        <a:pt x="14" y="48"/>
                        <a:pt x="13" y="52"/>
                      </a:cubicBezTo>
                      <a:cubicBezTo>
                        <a:pt x="12" y="55"/>
                        <a:pt x="10" y="55"/>
                        <a:pt x="7" y="54"/>
                      </a:cubicBezTo>
                      <a:cubicBezTo>
                        <a:pt x="1" y="50"/>
                        <a:pt x="0" y="49"/>
                        <a:pt x="2" y="41"/>
                      </a:cubicBezTo>
                      <a:cubicBezTo>
                        <a:pt x="3" y="38"/>
                        <a:pt x="3" y="35"/>
                        <a:pt x="3" y="32"/>
                      </a:cubicBezTo>
                      <a:cubicBezTo>
                        <a:pt x="3" y="23"/>
                        <a:pt x="2" y="15"/>
                        <a:pt x="2" y="6"/>
                      </a:cubicBezTo>
                      <a:cubicBezTo>
                        <a:pt x="2" y="3"/>
                        <a:pt x="5" y="3"/>
                        <a:pt x="6" y="5"/>
                      </a:cubicBezTo>
                      <a:cubicBezTo>
                        <a:pt x="8" y="7"/>
                        <a:pt x="10" y="11"/>
                        <a:pt x="10" y="14"/>
                      </a:cubicBezTo>
                      <a:cubicBezTo>
                        <a:pt x="11" y="19"/>
                        <a:pt x="11" y="25"/>
                        <a:pt x="11" y="30"/>
                      </a:cubicBezTo>
                      <a:cubicBezTo>
                        <a:pt x="11" y="30"/>
                        <a:pt x="12" y="30"/>
                        <a:pt x="12"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20"/>
                <p:cNvSpPr/>
                <p:nvPr/>
              </p:nvSpPr>
              <p:spPr bwMode="auto">
                <a:xfrm>
                  <a:off x="6259513" y="2933701"/>
                  <a:ext cx="114300" cy="73025"/>
                </a:xfrm>
                <a:custGeom>
                  <a:avLst/>
                  <a:gdLst>
                    <a:gd name="T0" fmla="*/ 27 w 27"/>
                    <a:gd name="T1" fmla="*/ 1 h 17"/>
                    <a:gd name="T2" fmla="*/ 16 w 27"/>
                    <a:gd name="T3" fmla="*/ 14 h 17"/>
                    <a:gd name="T4" fmla="*/ 5 w 27"/>
                    <a:gd name="T5" fmla="*/ 13 h 17"/>
                    <a:gd name="T6" fmla="*/ 0 w 27"/>
                    <a:gd name="T7" fmla="*/ 4 h 17"/>
                    <a:gd name="T8" fmla="*/ 9 w 27"/>
                    <a:gd name="T9" fmla="*/ 2 h 17"/>
                    <a:gd name="T10" fmla="*/ 27 w 27"/>
                    <a:gd name="T11" fmla="*/ 0 h 17"/>
                    <a:gd name="T12" fmla="*/ 27 w 27"/>
                    <a:gd name="T13" fmla="*/ 1 h 17"/>
                  </a:gdLst>
                  <a:ahLst/>
                  <a:cxnLst>
                    <a:cxn ang="0">
                      <a:pos x="T0" y="T1"/>
                    </a:cxn>
                    <a:cxn ang="0">
                      <a:pos x="T2" y="T3"/>
                    </a:cxn>
                    <a:cxn ang="0">
                      <a:pos x="T4" y="T5"/>
                    </a:cxn>
                    <a:cxn ang="0">
                      <a:pos x="T6" y="T7"/>
                    </a:cxn>
                    <a:cxn ang="0">
                      <a:pos x="T8" y="T9"/>
                    </a:cxn>
                    <a:cxn ang="0">
                      <a:pos x="T10" y="T11"/>
                    </a:cxn>
                    <a:cxn ang="0">
                      <a:pos x="T12" y="T13"/>
                    </a:cxn>
                  </a:cxnLst>
                  <a:rect l="0" t="0" r="r" b="b"/>
                  <a:pathLst>
                    <a:path w="27" h="17">
                      <a:moveTo>
                        <a:pt x="27" y="1"/>
                      </a:moveTo>
                      <a:cubicBezTo>
                        <a:pt x="24" y="6"/>
                        <a:pt x="20" y="10"/>
                        <a:pt x="16" y="14"/>
                      </a:cubicBezTo>
                      <a:cubicBezTo>
                        <a:pt x="14" y="17"/>
                        <a:pt x="8" y="16"/>
                        <a:pt x="5" y="13"/>
                      </a:cubicBezTo>
                      <a:cubicBezTo>
                        <a:pt x="3" y="10"/>
                        <a:pt x="1" y="7"/>
                        <a:pt x="0" y="4"/>
                      </a:cubicBezTo>
                      <a:cubicBezTo>
                        <a:pt x="3" y="3"/>
                        <a:pt x="6" y="2"/>
                        <a:pt x="9" y="2"/>
                      </a:cubicBezTo>
                      <a:cubicBezTo>
                        <a:pt x="15" y="1"/>
                        <a:pt x="21" y="1"/>
                        <a:pt x="27" y="0"/>
                      </a:cubicBezTo>
                      <a:cubicBezTo>
                        <a:pt x="27" y="1"/>
                        <a:pt x="27" y="1"/>
                        <a:pt x="2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50" name="组合 49"/>
              <p:cNvGrpSpPr/>
              <p:nvPr/>
            </p:nvGrpSpPr>
            <p:grpSpPr>
              <a:xfrm>
                <a:off x="4613362" y="313351"/>
                <a:ext cx="454961" cy="453362"/>
                <a:chOff x="11893465" y="1994536"/>
                <a:chExt cx="274986" cy="274018"/>
              </a:xfrm>
              <a:grpFill/>
            </p:grpSpPr>
            <p:sp>
              <p:nvSpPr>
                <p:cNvPr id="51" name="Freeform 11"/>
                <p:cNvSpPr>
                  <a:spLocks noEditPoints="1"/>
                </p:cNvSpPr>
                <p:nvPr/>
              </p:nvSpPr>
              <p:spPr bwMode="auto">
                <a:xfrm>
                  <a:off x="11976100" y="1994536"/>
                  <a:ext cx="192351" cy="269291"/>
                </a:xfrm>
                <a:custGeom>
                  <a:avLst/>
                  <a:gdLst>
                    <a:gd name="T0" fmla="*/ 29 w 72"/>
                    <a:gd name="T1" fmla="*/ 49 h 102"/>
                    <a:gd name="T2" fmla="*/ 15 w 72"/>
                    <a:gd name="T3" fmla="*/ 43 h 102"/>
                    <a:gd name="T4" fmla="*/ 10 w 72"/>
                    <a:gd name="T5" fmla="*/ 21 h 102"/>
                    <a:gd name="T6" fmla="*/ 13 w 72"/>
                    <a:gd name="T7" fmla="*/ 15 h 102"/>
                    <a:gd name="T8" fmla="*/ 19 w 72"/>
                    <a:gd name="T9" fmla="*/ 18 h 102"/>
                    <a:gd name="T10" fmla="*/ 20 w 72"/>
                    <a:gd name="T11" fmla="*/ 26 h 102"/>
                    <a:gd name="T12" fmla="*/ 35 w 72"/>
                    <a:gd name="T13" fmla="*/ 22 h 102"/>
                    <a:gd name="T14" fmla="*/ 40 w 72"/>
                    <a:gd name="T15" fmla="*/ 16 h 102"/>
                    <a:gd name="T16" fmla="*/ 43 w 72"/>
                    <a:gd name="T17" fmla="*/ 14 h 102"/>
                    <a:gd name="T18" fmla="*/ 44 w 72"/>
                    <a:gd name="T19" fmla="*/ 19 h 102"/>
                    <a:gd name="T20" fmla="*/ 43 w 72"/>
                    <a:gd name="T21" fmla="*/ 28 h 102"/>
                    <a:gd name="T22" fmla="*/ 36 w 72"/>
                    <a:gd name="T23" fmla="*/ 40 h 102"/>
                    <a:gd name="T24" fmla="*/ 37 w 72"/>
                    <a:gd name="T25" fmla="*/ 42 h 102"/>
                    <a:gd name="T26" fmla="*/ 44 w 72"/>
                    <a:gd name="T27" fmla="*/ 38 h 102"/>
                    <a:gd name="T28" fmla="*/ 56 w 72"/>
                    <a:gd name="T29" fmla="*/ 20 h 102"/>
                    <a:gd name="T30" fmla="*/ 49 w 72"/>
                    <a:gd name="T31" fmla="*/ 9 h 102"/>
                    <a:gd name="T32" fmla="*/ 28 w 72"/>
                    <a:gd name="T33" fmla="*/ 14 h 102"/>
                    <a:gd name="T34" fmla="*/ 20 w 72"/>
                    <a:gd name="T35" fmla="*/ 13 h 102"/>
                    <a:gd name="T36" fmla="*/ 22 w 72"/>
                    <a:gd name="T37" fmla="*/ 6 h 102"/>
                    <a:gd name="T38" fmla="*/ 50 w 72"/>
                    <a:gd name="T39" fmla="*/ 1 h 102"/>
                    <a:gd name="T40" fmla="*/ 68 w 72"/>
                    <a:gd name="T41" fmla="*/ 12 h 102"/>
                    <a:gd name="T42" fmla="*/ 67 w 72"/>
                    <a:gd name="T43" fmla="*/ 24 h 102"/>
                    <a:gd name="T44" fmla="*/ 49 w 72"/>
                    <a:gd name="T45" fmla="*/ 48 h 102"/>
                    <a:gd name="T46" fmla="*/ 42 w 72"/>
                    <a:gd name="T47" fmla="*/ 49 h 102"/>
                    <a:gd name="T48" fmla="*/ 37 w 72"/>
                    <a:gd name="T49" fmla="*/ 47 h 102"/>
                    <a:gd name="T50" fmla="*/ 35 w 72"/>
                    <a:gd name="T51" fmla="*/ 52 h 102"/>
                    <a:gd name="T52" fmla="*/ 41 w 72"/>
                    <a:gd name="T53" fmla="*/ 58 h 102"/>
                    <a:gd name="T54" fmla="*/ 48 w 72"/>
                    <a:gd name="T55" fmla="*/ 57 h 102"/>
                    <a:gd name="T56" fmla="*/ 53 w 72"/>
                    <a:gd name="T57" fmla="*/ 59 h 102"/>
                    <a:gd name="T58" fmla="*/ 53 w 72"/>
                    <a:gd name="T59" fmla="*/ 66 h 102"/>
                    <a:gd name="T60" fmla="*/ 48 w 72"/>
                    <a:gd name="T61" fmla="*/ 70 h 102"/>
                    <a:gd name="T62" fmla="*/ 37 w 72"/>
                    <a:gd name="T63" fmla="*/ 81 h 102"/>
                    <a:gd name="T64" fmla="*/ 45 w 72"/>
                    <a:gd name="T65" fmla="*/ 81 h 102"/>
                    <a:gd name="T66" fmla="*/ 57 w 72"/>
                    <a:gd name="T67" fmla="*/ 89 h 102"/>
                    <a:gd name="T68" fmla="*/ 51 w 72"/>
                    <a:gd name="T69" fmla="*/ 98 h 102"/>
                    <a:gd name="T70" fmla="*/ 26 w 72"/>
                    <a:gd name="T71" fmla="*/ 101 h 102"/>
                    <a:gd name="T72" fmla="*/ 17 w 72"/>
                    <a:gd name="T73" fmla="*/ 96 h 102"/>
                    <a:gd name="T74" fmla="*/ 15 w 72"/>
                    <a:gd name="T75" fmla="*/ 94 h 102"/>
                    <a:gd name="T76" fmla="*/ 19 w 72"/>
                    <a:gd name="T77" fmla="*/ 77 h 102"/>
                    <a:gd name="T78" fmla="*/ 27 w 72"/>
                    <a:gd name="T79" fmla="*/ 70 h 102"/>
                    <a:gd name="T80" fmla="*/ 27 w 72"/>
                    <a:gd name="T81" fmla="*/ 69 h 102"/>
                    <a:gd name="T82" fmla="*/ 21 w 72"/>
                    <a:gd name="T83" fmla="*/ 71 h 102"/>
                    <a:gd name="T84" fmla="*/ 9 w 72"/>
                    <a:gd name="T85" fmla="*/ 76 h 102"/>
                    <a:gd name="T86" fmla="*/ 3 w 72"/>
                    <a:gd name="T87" fmla="*/ 75 h 102"/>
                    <a:gd name="T88" fmla="*/ 4 w 72"/>
                    <a:gd name="T89" fmla="*/ 69 h 102"/>
                    <a:gd name="T90" fmla="*/ 26 w 72"/>
                    <a:gd name="T91" fmla="*/ 60 h 102"/>
                    <a:gd name="T92" fmla="*/ 28 w 72"/>
                    <a:gd name="T93" fmla="*/ 57 h 102"/>
                    <a:gd name="T94" fmla="*/ 29 w 72"/>
                    <a:gd name="T95" fmla="*/ 49 h 102"/>
                    <a:gd name="T96" fmla="*/ 34 w 72"/>
                    <a:gd name="T97" fmla="*/ 29 h 102"/>
                    <a:gd name="T98" fmla="*/ 33 w 72"/>
                    <a:gd name="T99" fmla="*/ 28 h 102"/>
                    <a:gd name="T100" fmla="*/ 26 w 72"/>
                    <a:gd name="T101" fmla="*/ 32 h 102"/>
                    <a:gd name="T102" fmla="*/ 23 w 72"/>
                    <a:gd name="T103" fmla="*/ 36 h 102"/>
                    <a:gd name="T104" fmla="*/ 26 w 72"/>
                    <a:gd name="T105" fmla="*/ 42 h 102"/>
                    <a:gd name="T106" fmla="*/ 31 w 72"/>
                    <a:gd name="T107" fmla="*/ 40 h 102"/>
                    <a:gd name="T108" fmla="*/ 34 w 72"/>
                    <a:gd name="T109" fmla="*/ 29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2" h="102">
                      <a:moveTo>
                        <a:pt x="29" y="49"/>
                      </a:moveTo>
                      <a:cubicBezTo>
                        <a:pt x="19" y="52"/>
                        <a:pt x="18" y="52"/>
                        <a:pt x="15" y="43"/>
                      </a:cubicBezTo>
                      <a:cubicBezTo>
                        <a:pt x="13" y="36"/>
                        <a:pt x="11" y="28"/>
                        <a:pt x="10" y="21"/>
                      </a:cubicBezTo>
                      <a:cubicBezTo>
                        <a:pt x="9" y="19"/>
                        <a:pt x="11" y="16"/>
                        <a:pt x="13" y="15"/>
                      </a:cubicBezTo>
                      <a:cubicBezTo>
                        <a:pt x="16" y="13"/>
                        <a:pt x="18" y="16"/>
                        <a:pt x="19" y="18"/>
                      </a:cubicBezTo>
                      <a:cubicBezTo>
                        <a:pt x="19" y="21"/>
                        <a:pt x="20" y="23"/>
                        <a:pt x="20" y="26"/>
                      </a:cubicBezTo>
                      <a:cubicBezTo>
                        <a:pt x="26" y="25"/>
                        <a:pt x="31" y="24"/>
                        <a:pt x="35" y="22"/>
                      </a:cubicBezTo>
                      <a:cubicBezTo>
                        <a:pt x="37" y="21"/>
                        <a:pt x="38" y="18"/>
                        <a:pt x="40" y="16"/>
                      </a:cubicBezTo>
                      <a:cubicBezTo>
                        <a:pt x="41" y="15"/>
                        <a:pt x="42" y="14"/>
                        <a:pt x="43" y="14"/>
                      </a:cubicBezTo>
                      <a:cubicBezTo>
                        <a:pt x="44" y="15"/>
                        <a:pt x="44" y="17"/>
                        <a:pt x="44" y="19"/>
                      </a:cubicBezTo>
                      <a:cubicBezTo>
                        <a:pt x="44" y="22"/>
                        <a:pt x="43" y="25"/>
                        <a:pt x="43" y="28"/>
                      </a:cubicBezTo>
                      <a:cubicBezTo>
                        <a:pt x="37" y="29"/>
                        <a:pt x="39" y="36"/>
                        <a:pt x="36" y="40"/>
                      </a:cubicBezTo>
                      <a:cubicBezTo>
                        <a:pt x="36" y="41"/>
                        <a:pt x="37" y="41"/>
                        <a:pt x="37" y="42"/>
                      </a:cubicBezTo>
                      <a:cubicBezTo>
                        <a:pt x="39" y="41"/>
                        <a:pt x="42" y="40"/>
                        <a:pt x="44" y="38"/>
                      </a:cubicBezTo>
                      <a:cubicBezTo>
                        <a:pt x="48" y="32"/>
                        <a:pt x="52" y="26"/>
                        <a:pt x="56" y="20"/>
                      </a:cubicBezTo>
                      <a:cubicBezTo>
                        <a:pt x="59" y="15"/>
                        <a:pt x="56" y="9"/>
                        <a:pt x="49" y="9"/>
                      </a:cubicBezTo>
                      <a:cubicBezTo>
                        <a:pt x="42" y="8"/>
                        <a:pt x="34" y="10"/>
                        <a:pt x="28" y="14"/>
                      </a:cubicBezTo>
                      <a:cubicBezTo>
                        <a:pt x="25" y="16"/>
                        <a:pt x="22" y="15"/>
                        <a:pt x="20" y="13"/>
                      </a:cubicBezTo>
                      <a:cubicBezTo>
                        <a:pt x="17" y="9"/>
                        <a:pt x="17" y="7"/>
                        <a:pt x="22" y="6"/>
                      </a:cubicBezTo>
                      <a:cubicBezTo>
                        <a:pt x="31" y="3"/>
                        <a:pt x="40" y="0"/>
                        <a:pt x="50" y="1"/>
                      </a:cubicBezTo>
                      <a:cubicBezTo>
                        <a:pt x="58" y="1"/>
                        <a:pt x="63" y="7"/>
                        <a:pt x="68" y="12"/>
                      </a:cubicBezTo>
                      <a:cubicBezTo>
                        <a:pt x="72" y="15"/>
                        <a:pt x="70" y="20"/>
                        <a:pt x="67" y="24"/>
                      </a:cubicBezTo>
                      <a:cubicBezTo>
                        <a:pt x="61" y="32"/>
                        <a:pt x="55" y="40"/>
                        <a:pt x="49" y="48"/>
                      </a:cubicBezTo>
                      <a:cubicBezTo>
                        <a:pt x="47" y="51"/>
                        <a:pt x="45" y="52"/>
                        <a:pt x="42" y="49"/>
                      </a:cubicBezTo>
                      <a:cubicBezTo>
                        <a:pt x="41" y="48"/>
                        <a:pt x="38" y="47"/>
                        <a:pt x="37" y="47"/>
                      </a:cubicBezTo>
                      <a:cubicBezTo>
                        <a:pt x="36" y="48"/>
                        <a:pt x="35" y="50"/>
                        <a:pt x="35" y="52"/>
                      </a:cubicBezTo>
                      <a:cubicBezTo>
                        <a:pt x="34" y="59"/>
                        <a:pt x="34" y="59"/>
                        <a:pt x="41" y="58"/>
                      </a:cubicBezTo>
                      <a:cubicBezTo>
                        <a:pt x="43" y="57"/>
                        <a:pt x="46" y="56"/>
                        <a:pt x="48" y="57"/>
                      </a:cubicBezTo>
                      <a:cubicBezTo>
                        <a:pt x="50" y="57"/>
                        <a:pt x="53" y="58"/>
                        <a:pt x="53" y="59"/>
                      </a:cubicBezTo>
                      <a:cubicBezTo>
                        <a:pt x="54" y="61"/>
                        <a:pt x="54" y="64"/>
                        <a:pt x="53" y="66"/>
                      </a:cubicBezTo>
                      <a:cubicBezTo>
                        <a:pt x="52" y="68"/>
                        <a:pt x="50" y="69"/>
                        <a:pt x="48" y="70"/>
                      </a:cubicBezTo>
                      <a:cubicBezTo>
                        <a:pt x="44" y="73"/>
                        <a:pt x="39" y="75"/>
                        <a:pt x="37" y="81"/>
                      </a:cubicBezTo>
                      <a:cubicBezTo>
                        <a:pt x="40" y="81"/>
                        <a:pt x="43" y="81"/>
                        <a:pt x="45" y="81"/>
                      </a:cubicBezTo>
                      <a:cubicBezTo>
                        <a:pt x="51" y="81"/>
                        <a:pt x="56" y="84"/>
                        <a:pt x="57" y="89"/>
                      </a:cubicBezTo>
                      <a:cubicBezTo>
                        <a:pt x="58" y="93"/>
                        <a:pt x="55" y="97"/>
                        <a:pt x="51" y="98"/>
                      </a:cubicBezTo>
                      <a:cubicBezTo>
                        <a:pt x="43" y="99"/>
                        <a:pt x="35" y="100"/>
                        <a:pt x="26" y="101"/>
                      </a:cubicBezTo>
                      <a:cubicBezTo>
                        <a:pt x="22" y="102"/>
                        <a:pt x="19" y="100"/>
                        <a:pt x="17" y="96"/>
                      </a:cubicBezTo>
                      <a:cubicBezTo>
                        <a:pt x="16" y="96"/>
                        <a:pt x="16" y="95"/>
                        <a:pt x="15" y="94"/>
                      </a:cubicBezTo>
                      <a:cubicBezTo>
                        <a:pt x="11" y="84"/>
                        <a:pt x="11" y="84"/>
                        <a:pt x="19" y="77"/>
                      </a:cubicBezTo>
                      <a:cubicBezTo>
                        <a:pt x="22" y="75"/>
                        <a:pt x="24" y="72"/>
                        <a:pt x="27" y="70"/>
                      </a:cubicBezTo>
                      <a:cubicBezTo>
                        <a:pt x="27" y="70"/>
                        <a:pt x="27" y="69"/>
                        <a:pt x="27" y="69"/>
                      </a:cubicBezTo>
                      <a:cubicBezTo>
                        <a:pt x="25" y="69"/>
                        <a:pt x="23" y="70"/>
                        <a:pt x="21" y="71"/>
                      </a:cubicBezTo>
                      <a:cubicBezTo>
                        <a:pt x="17" y="72"/>
                        <a:pt x="13" y="74"/>
                        <a:pt x="9" y="76"/>
                      </a:cubicBezTo>
                      <a:cubicBezTo>
                        <a:pt x="7" y="76"/>
                        <a:pt x="5" y="76"/>
                        <a:pt x="3" y="75"/>
                      </a:cubicBezTo>
                      <a:cubicBezTo>
                        <a:pt x="0" y="72"/>
                        <a:pt x="0" y="71"/>
                        <a:pt x="4" y="69"/>
                      </a:cubicBezTo>
                      <a:cubicBezTo>
                        <a:pt x="12" y="66"/>
                        <a:pt x="19" y="63"/>
                        <a:pt x="26" y="60"/>
                      </a:cubicBezTo>
                      <a:cubicBezTo>
                        <a:pt x="27" y="60"/>
                        <a:pt x="28" y="58"/>
                        <a:pt x="28" y="57"/>
                      </a:cubicBezTo>
                      <a:cubicBezTo>
                        <a:pt x="29" y="55"/>
                        <a:pt x="29" y="52"/>
                        <a:pt x="29" y="49"/>
                      </a:cubicBezTo>
                      <a:close/>
                      <a:moveTo>
                        <a:pt x="34" y="29"/>
                      </a:moveTo>
                      <a:cubicBezTo>
                        <a:pt x="34" y="29"/>
                        <a:pt x="34" y="29"/>
                        <a:pt x="33" y="28"/>
                      </a:cubicBezTo>
                      <a:cubicBezTo>
                        <a:pt x="31" y="29"/>
                        <a:pt x="28" y="30"/>
                        <a:pt x="26" y="32"/>
                      </a:cubicBezTo>
                      <a:cubicBezTo>
                        <a:pt x="24" y="32"/>
                        <a:pt x="22" y="34"/>
                        <a:pt x="23" y="36"/>
                      </a:cubicBezTo>
                      <a:cubicBezTo>
                        <a:pt x="23" y="38"/>
                        <a:pt x="25" y="40"/>
                        <a:pt x="26" y="42"/>
                      </a:cubicBezTo>
                      <a:cubicBezTo>
                        <a:pt x="27" y="42"/>
                        <a:pt x="30" y="41"/>
                        <a:pt x="31" y="40"/>
                      </a:cubicBezTo>
                      <a:cubicBezTo>
                        <a:pt x="32" y="37"/>
                        <a:pt x="33" y="33"/>
                        <a:pt x="34" y="29"/>
                      </a:cubicBezTo>
                      <a:close/>
                    </a:path>
                  </a:pathLst>
                </a:custGeom>
                <a:grpFill/>
                <a:ln>
                  <a:noFill/>
                </a:ln>
              </p:spPr>
              <p:txBody>
                <a:bodyPr vert="horz" wrap="square" lIns="91440" tIns="45720" rIns="91440" bIns="45720" numCol="1" anchor="t" anchorCtr="0" compatLnSpc="1"/>
                <a:lstStyle/>
                <a:p>
                  <a:endParaRPr lang="zh-CN" altLang="en-US"/>
                </a:p>
              </p:txBody>
            </p:sp>
            <p:sp>
              <p:nvSpPr>
                <p:cNvPr id="52" name="Freeform 12"/>
                <p:cNvSpPr/>
                <p:nvPr/>
              </p:nvSpPr>
              <p:spPr bwMode="auto">
                <a:xfrm>
                  <a:off x="11893465" y="2009127"/>
                  <a:ext cx="103574" cy="259427"/>
                </a:xfrm>
                <a:custGeom>
                  <a:avLst/>
                  <a:gdLst>
                    <a:gd name="T0" fmla="*/ 30 w 39"/>
                    <a:gd name="T1" fmla="*/ 44 h 98"/>
                    <a:gd name="T2" fmla="*/ 36 w 39"/>
                    <a:gd name="T3" fmla="*/ 34 h 98"/>
                    <a:gd name="T4" fmla="*/ 37 w 39"/>
                    <a:gd name="T5" fmla="*/ 51 h 98"/>
                    <a:gd name="T6" fmla="*/ 25 w 39"/>
                    <a:gd name="T7" fmla="*/ 82 h 98"/>
                    <a:gd name="T8" fmla="*/ 21 w 39"/>
                    <a:gd name="T9" fmla="*/ 98 h 98"/>
                    <a:gd name="T10" fmla="*/ 13 w 39"/>
                    <a:gd name="T11" fmla="*/ 96 h 98"/>
                    <a:gd name="T12" fmla="*/ 5 w 39"/>
                    <a:gd name="T13" fmla="*/ 83 h 98"/>
                    <a:gd name="T14" fmla="*/ 11 w 39"/>
                    <a:gd name="T15" fmla="*/ 62 h 98"/>
                    <a:gd name="T16" fmla="*/ 9 w 39"/>
                    <a:gd name="T17" fmla="*/ 43 h 98"/>
                    <a:gd name="T18" fmla="*/ 12 w 39"/>
                    <a:gd name="T19" fmla="*/ 38 h 98"/>
                    <a:gd name="T20" fmla="*/ 18 w 39"/>
                    <a:gd name="T21" fmla="*/ 33 h 98"/>
                    <a:gd name="T22" fmla="*/ 23 w 39"/>
                    <a:gd name="T23" fmla="*/ 12 h 98"/>
                    <a:gd name="T24" fmla="*/ 11 w 39"/>
                    <a:gd name="T25" fmla="*/ 16 h 98"/>
                    <a:gd name="T26" fmla="*/ 2 w 39"/>
                    <a:gd name="T27" fmla="*/ 16 h 98"/>
                    <a:gd name="T28" fmla="*/ 0 w 39"/>
                    <a:gd name="T29" fmla="*/ 12 h 98"/>
                    <a:gd name="T30" fmla="*/ 3 w 39"/>
                    <a:gd name="T31" fmla="*/ 10 h 98"/>
                    <a:gd name="T32" fmla="*/ 16 w 39"/>
                    <a:gd name="T33" fmla="*/ 7 h 98"/>
                    <a:gd name="T34" fmla="*/ 26 w 39"/>
                    <a:gd name="T35" fmla="*/ 2 h 98"/>
                    <a:gd name="T36" fmla="*/ 32 w 39"/>
                    <a:gd name="T37" fmla="*/ 1 h 98"/>
                    <a:gd name="T38" fmla="*/ 35 w 39"/>
                    <a:gd name="T39" fmla="*/ 9 h 98"/>
                    <a:gd name="T40" fmla="*/ 34 w 39"/>
                    <a:gd name="T41" fmla="*/ 11 h 98"/>
                    <a:gd name="T42" fmla="*/ 27 w 39"/>
                    <a:gd name="T43" fmla="*/ 38 h 98"/>
                    <a:gd name="T44" fmla="*/ 28 w 39"/>
                    <a:gd name="T45" fmla="*/ 44 h 98"/>
                    <a:gd name="T46" fmla="*/ 30 w 39"/>
                    <a:gd name="T47" fmla="*/ 4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9" h="98">
                      <a:moveTo>
                        <a:pt x="30" y="44"/>
                      </a:moveTo>
                      <a:cubicBezTo>
                        <a:pt x="32" y="41"/>
                        <a:pt x="34" y="38"/>
                        <a:pt x="36" y="34"/>
                      </a:cubicBezTo>
                      <a:cubicBezTo>
                        <a:pt x="37" y="40"/>
                        <a:pt x="39" y="45"/>
                        <a:pt x="37" y="51"/>
                      </a:cubicBezTo>
                      <a:cubicBezTo>
                        <a:pt x="33" y="61"/>
                        <a:pt x="29" y="72"/>
                        <a:pt x="25" y="82"/>
                      </a:cubicBezTo>
                      <a:cubicBezTo>
                        <a:pt x="23" y="87"/>
                        <a:pt x="23" y="92"/>
                        <a:pt x="21" y="98"/>
                      </a:cubicBezTo>
                      <a:cubicBezTo>
                        <a:pt x="18" y="97"/>
                        <a:pt x="15" y="97"/>
                        <a:pt x="13" y="96"/>
                      </a:cubicBezTo>
                      <a:cubicBezTo>
                        <a:pt x="7" y="94"/>
                        <a:pt x="3" y="89"/>
                        <a:pt x="5" y="83"/>
                      </a:cubicBezTo>
                      <a:cubicBezTo>
                        <a:pt x="7" y="76"/>
                        <a:pt x="9" y="69"/>
                        <a:pt x="11" y="62"/>
                      </a:cubicBezTo>
                      <a:cubicBezTo>
                        <a:pt x="13" y="56"/>
                        <a:pt x="14" y="49"/>
                        <a:pt x="9" y="43"/>
                      </a:cubicBezTo>
                      <a:cubicBezTo>
                        <a:pt x="7" y="39"/>
                        <a:pt x="9" y="38"/>
                        <a:pt x="12" y="38"/>
                      </a:cubicBezTo>
                      <a:cubicBezTo>
                        <a:pt x="17" y="39"/>
                        <a:pt x="17" y="37"/>
                        <a:pt x="18" y="33"/>
                      </a:cubicBezTo>
                      <a:cubicBezTo>
                        <a:pt x="19" y="26"/>
                        <a:pt x="21" y="20"/>
                        <a:pt x="23" y="12"/>
                      </a:cubicBezTo>
                      <a:cubicBezTo>
                        <a:pt x="19" y="13"/>
                        <a:pt x="15" y="15"/>
                        <a:pt x="11" y="16"/>
                      </a:cubicBezTo>
                      <a:cubicBezTo>
                        <a:pt x="8" y="17"/>
                        <a:pt x="5" y="16"/>
                        <a:pt x="2" y="16"/>
                      </a:cubicBezTo>
                      <a:cubicBezTo>
                        <a:pt x="1" y="15"/>
                        <a:pt x="0" y="13"/>
                        <a:pt x="0" y="12"/>
                      </a:cubicBezTo>
                      <a:cubicBezTo>
                        <a:pt x="1" y="11"/>
                        <a:pt x="2" y="10"/>
                        <a:pt x="3" y="10"/>
                      </a:cubicBezTo>
                      <a:cubicBezTo>
                        <a:pt x="7" y="8"/>
                        <a:pt x="12" y="8"/>
                        <a:pt x="16" y="7"/>
                      </a:cubicBezTo>
                      <a:cubicBezTo>
                        <a:pt x="19" y="5"/>
                        <a:pt x="22" y="3"/>
                        <a:pt x="26" y="2"/>
                      </a:cubicBezTo>
                      <a:cubicBezTo>
                        <a:pt x="28" y="1"/>
                        <a:pt x="32" y="0"/>
                        <a:pt x="32" y="1"/>
                      </a:cubicBezTo>
                      <a:cubicBezTo>
                        <a:pt x="34" y="3"/>
                        <a:pt x="35" y="6"/>
                        <a:pt x="35" y="9"/>
                      </a:cubicBezTo>
                      <a:cubicBezTo>
                        <a:pt x="36" y="9"/>
                        <a:pt x="35" y="10"/>
                        <a:pt x="34" y="11"/>
                      </a:cubicBezTo>
                      <a:cubicBezTo>
                        <a:pt x="27" y="19"/>
                        <a:pt x="28" y="29"/>
                        <a:pt x="27" y="38"/>
                      </a:cubicBezTo>
                      <a:cubicBezTo>
                        <a:pt x="27" y="40"/>
                        <a:pt x="28" y="42"/>
                        <a:pt x="28" y="44"/>
                      </a:cubicBezTo>
                      <a:cubicBezTo>
                        <a:pt x="29" y="44"/>
                        <a:pt x="29" y="44"/>
                        <a:pt x="30" y="44"/>
                      </a:cubicBezTo>
                      <a:close/>
                    </a:path>
                  </a:pathLst>
                </a:custGeom>
                <a:grpFill/>
                <a:ln>
                  <a:noFill/>
                </a:ln>
              </p:spPr>
              <p:txBody>
                <a:bodyPr vert="horz" wrap="square" lIns="91440" tIns="45720" rIns="91440" bIns="45720" numCol="1" anchor="t" anchorCtr="0" compatLnSpc="1"/>
                <a:lstStyle/>
                <a:p>
                  <a:endParaRPr lang="zh-CN" altLang="en-US"/>
                </a:p>
              </p:txBody>
            </p:sp>
          </p:grpSp>
        </p:grpSp>
      </p:grpSp>
    </p:spTree>
  </p:cSld>
  <p:clrMapOvr>
    <a:masterClrMapping/>
  </p:clrMapOvr>
  <p:transition spd="med">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内页样式8-常规">
    <p:spTree>
      <p:nvGrpSpPr>
        <p:cNvPr id="1" name=""/>
        <p:cNvGrpSpPr/>
        <p:nvPr/>
      </p:nvGrpSpPr>
      <p:grpSpPr>
        <a:xfrm>
          <a:off x="0" y="0"/>
          <a:ext cx="0" cy="0"/>
          <a:chOff x="0" y="0"/>
          <a:chExt cx="0" cy="0"/>
        </a:xfrm>
      </p:grpSpPr>
      <p:sp>
        <p:nvSpPr>
          <p:cNvPr id="7" name="矩形 6"/>
          <p:cNvSpPr/>
          <p:nvPr userDrawn="1"/>
        </p:nvSpPr>
        <p:spPr>
          <a:xfrm>
            <a:off x="318632" y="6188075"/>
            <a:ext cx="11550080" cy="669925"/>
          </a:xfrm>
          <a:prstGeom prst="rect">
            <a:avLst/>
          </a:prstGeom>
          <a:solidFill>
            <a:schemeClr val="accent4"/>
          </a:solidFill>
          <a:ln>
            <a:noFill/>
          </a:ln>
          <a:effectLst>
            <a:outerShdw blurRad="127000" dist="38100" dir="16200000"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 name="矩形 7"/>
          <p:cNvSpPr/>
          <p:nvPr userDrawn="1"/>
        </p:nvSpPr>
        <p:spPr>
          <a:xfrm>
            <a:off x="318632" y="0"/>
            <a:ext cx="11550080" cy="873125"/>
          </a:xfrm>
          <a:prstGeom prst="rect">
            <a:avLst/>
          </a:prstGeom>
          <a:solidFill>
            <a:schemeClr val="accent1"/>
          </a:solidFill>
          <a:ln>
            <a:solidFill>
              <a:schemeClr val="accent1"/>
            </a:solidFill>
          </a:ln>
          <a:effectLst>
            <a:outerShdw blurRad="127000" dist="381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bg1"/>
              </a:solidFill>
            </a:endParaRPr>
          </a:p>
        </p:txBody>
      </p:sp>
      <p:sp>
        <p:nvSpPr>
          <p:cNvPr id="9" name="标题 11"/>
          <p:cNvSpPr>
            <a:spLocks noGrp="1"/>
          </p:cNvSpPr>
          <p:nvPr>
            <p:ph type="title"/>
          </p:nvPr>
        </p:nvSpPr>
        <p:spPr>
          <a:xfrm>
            <a:off x="541539" y="247495"/>
            <a:ext cx="8643848" cy="48013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lang="zh-CN" altLang="en-US" sz="2800" b="1" baseline="0">
                <a:solidFill>
                  <a:schemeClr val="bg1"/>
                </a:solidFill>
                <a:latin typeface="微软雅黑" panose="020B0503020204020204" charset="-122"/>
                <a:ea typeface="微软雅黑" panose="020B0503020204020204" charset="-122"/>
                <a:cs typeface="+mn-cs"/>
              </a:defRPr>
            </a:lvl1pPr>
          </a:lstStyle>
          <a:p>
            <a:pPr lvl="0" eaLnBrk="1" hangingPunct="1"/>
            <a:r>
              <a:rPr lang="zh-CN" altLang="en-US" dirty="0"/>
              <a:t>单击此处编辑母版标题样式</a:t>
            </a:r>
            <a:endParaRPr lang="zh-CN" altLang="en-US" dirty="0"/>
          </a:p>
        </p:txBody>
      </p:sp>
      <p:sp>
        <p:nvSpPr>
          <p:cNvPr id="11" name="文本框 10"/>
          <p:cNvSpPr txBox="1">
            <a:spLocks noChangeArrowheads="1"/>
          </p:cNvSpPr>
          <p:nvPr userDrawn="1"/>
        </p:nvSpPr>
        <p:spPr bwMode="auto">
          <a:xfrm>
            <a:off x="11233150" y="6353175"/>
            <a:ext cx="550863"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defRPr>
                <a:solidFill>
                  <a:schemeClr val="tx1"/>
                </a:solidFill>
                <a:latin typeface="Century Gothic" panose="020B0502020202020204" pitchFamily="34" charset="0"/>
                <a:ea typeface="微软雅黑" panose="020B0503020204020204" charset="-122"/>
              </a:defRPr>
            </a:lvl1pPr>
            <a:lvl2pPr marL="742950" indent="-285750">
              <a:defRPr>
                <a:solidFill>
                  <a:schemeClr val="tx1"/>
                </a:solidFill>
                <a:latin typeface="Century Gothic" panose="020B0502020202020204" pitchFamily="34" charset="0"/>
                <a:ea typeface="微软雅黑" panose="020B0503020204020204" charset="-122"/>
              </a:defRPr>
            </a:lvl2pPr>
            <a:lvl3pPr marL="1143000" indent="-228600">
              <a:defRPr>
                <a:solidFill>
                  <a:schemeClr val="tx1"/>
                </a:solidFill>
                <a:latin typeface="Century Gothic" panose="020B0502020202020204" pitchFamily="34" charset="0"/>
                <a:ea typeface="微软雅黑" panose="020B0503020204020204" charset="-122"/>
              </a:defRPr>
            </a:lvl3pPr>
            <a:lvl4pPr marL="1600200" indent="-228600">
              <a:defRPr>
                <a:solidFill>
                  <a:schemeClr val="tx1"/>
                </a:solidFill>
                <a:latin typeface="Century Gothic" panose="020B0502020202020204" pitchFamily="34" charset="0"/>
                <a:ea typeface="微软雅黑" panose="020B0503020204020204" charset="-122"/>
              </a:defRPr>
            </a:lvl4pPr>
            <a:lvl5pPr marL="2057400" indent="-228600">
              <a:defRPr>
                <a:solidFill>
                  <a:schemeClr val="tx1"/>
                </a:solidFill>
                <a:latin typeface="Century Gothic" panose="020B0502020202020204" pitchFamily="34" charset="0"/>
                <a:ea typeface="微软雅黑" panose="020B050302020402020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9pPr>
          </a:lstStyle>
          <a:p>
            <a:pPr algn="ctr" eaLnBrk="1" hangingPunct="1">
              <a:defRPr/>
            </a:pPr>
            <a:fld id="{4CE2CC6A-3CD6-4EB2-A6B9-76993E7CF1F2}" type="slidenum">
              <a:rPr lang="zh-CN" altLang="en-US" sz="1600" smtClean="0">
                <a:solidFill>
                  <a:srgbClr val="F2F2F2"/>
                </a:solidFill>
                <a:latin typeface="微软雅黑" panose="020B0503020204020204" charset="-122"/>
              </a:rPr>
            </a:fld>
            <a:endParaRPr lang="zh-CN" altLang="en-US" sz="1600" dirty="0">
              <a:solidFill>
                <a:srgbClr val="F2F2F2"/>
              </a:solidFill>
              <a:latin typeface="微软雅黑" panose="020B0503020204020204" charset="-122"/>
            </a:endParaRPr>
          </a:p>
        </p:txBody>
      </p:sp>
      <p:pic>
        <p:nvPicPr>
          <p:cNvPr id="40" name="图片 39"/>
          <p:cNvPicPr>
            <a:picLocks noChangeAspect="1"/>
          </p:cNvPicPr>
          <p:nvPr userDrawn="1"/>
        </p:nvPicPr>
        <p:blipFill>
          <a:blip r:embed="rId2" cstate="print"/>
          <a:stretch>
            <a:fillRect/>
          </a:stretch>
        </p:blipFill>
        <p:spPr>
          <a:xfrm>
            <a:off x="9564050" y="131404"/>
            <a:ext cx="2243119" cy="627854"/>
          </a:xfrm>
          <a:prstGeom prst="rect">
            <a:avLst/>
          </a:prstGeom>
        </p:spPr>
      </p:pic>
      <p:grpSp>
        <p:nvGrpSpPr>
          <p:cNvPr id="37" name="组合 36"/>
          <p:cNvGrpSpPr/>
          <p:nvPr userDrawn="1"/>
        </p:nvGrpSpPr>
        <p:grpSpPr>
          <a:xfrm>
            <a:off x="587288" y="6381747"/>
            <a:ext cx="2479573" cy="304965"/>
            <a:chOff x="671368" y="6061309"/>
            <a:chExt cx="2479573" cy="304965"/>
          </a:xfrm>
          <a:solidFill>
            <a:schemeClr val="bg1"/>
          </a:solidFill>
        </p:grpSpPr>
        <p:grpSp>
          <p:nvGrpSpPr>
            <p:cNvPr id="38" name="组合 37"/>
            <p:cNvGrpSpPr/>
            <p:nvPr userDrawn="1"/>
          </p:nvGrpSpPr>
          <p:grpSpPr>
            <a:xfrm>
              <a:off x="2098445" y="6064781"/>
              <a:ext cx="1052496" cy="298683"/>
              <a:chOff x="2373567" y="1096524"/>
              <a:chExt cx="2578404" cy="731714"/>
            </a:xfrm>
            <a:grpFill/>
          </p:grpSpPr>
          <p:sp>
            <p:nvSpPr>
              <p:cNvPr id="54" name="Freeform 5"/>
              <p:cNvSpPr/>
              <p:nvPr/>
            </p:nvSpPr>
            <p:spPr bwMode="auto">
              <a:xfrm>
                <a:off x="3797881" y="1143043"/>
                <a:ext cx="576140" cy="649652"/>
              </a:xfrm>
              <a:custGeom>
                <a:avLst/>
                <a:gdLst>
                  <a:gd name="T0" fmla="*/ 41 w 125"/>
                  <a:gd name="T1" fmla="*/ 16 h 142"/>
                  <a:gd name="T2" fmla="*/ 49 w 125"/>
                  <a:gd name="T3" fmla="*/ 3 h 142"/>
                  <a:gd name="T4" fmla="*/ 62 w 125"/>
                  <a:gd name="T5" fmla="*/ 20 h 142"/>
                  <a:gd name="T6" fmla="*/ 64 w 125"/>
                  <a:gd name="T7" fmla="*/ 33 h 142"/>
                  <a:gd name="T8" fmla="*/ 50 w 125"/>
                  <a:gd name="T9" fmla="*/ 34 h 142"/>
                  <a:gd name="T10" fmla="*/ 58 w 125"/>
                  <a:gd name="T11" fmla="*/ 58 h 142"/>
                  <a:gd name="T12" fmla="*/ 75 w 125"/>
                  <a:gd name="T13" fmla="*/ 59 h 142"/>
                  <a:gd name="T14" fmla="*/ 71 w 125"/>
                  <a:gd name="T15" fmla="*/ 50 h 142"/>
                  <a:gd name="T16" fmla="*/ 81 w 125"/>
                  <a:gd name="T17" fmla="*/ 47 h 142"/>
                  <a:gd name="T18" fmla="*/ 65 w 125"/>
                  <a:gd name="T19" fmla="*/ 42 h 142"/>
                  <a:gd name="T20" fmla="*/ 63 w 125"/>
                  <a:gd name="T21" fmla="*/ 37 h 142"/>
                  <a:gd name="T22" fmla="*/ 85 w 125"/>
                  <a:gd name="T23" fmla="*/ 27 h 142"/>
                  <a:gd name="T24" fmla="*/ 93 w 125"/>
                  <a:gd name="T25" fmla="*/ 2 h 142"/>
                  <a:gd name="T26" fmla="*/ 99 w 125"/>
                  <a:gd name="T27" fmla="*/ 5 h 142"/>
                  <a:gd name="T28" fmla="*/ 111 w 125"/>
                  <a:gd name="T29" fmla="*/ 30 h 142"/>
                  <a:gd name="T30" fmla="*/ 102 w 125"/>
                  <a:gd name="T31" fmla="*/ 34 h 142"/>
                  <a:gd name="T32" fmla="*/ 95 w 125"/>
                  <a:gd name="T33" fmla="*/ 59 h 142"/>
                  <a:gd name="T34" fmla="*/ 123 w 125"/>
                  <a:gd name="T35" fmla="*/ 61 h 142"/>
                  <a:gd name="T36" fmla="*/ 110 w 125"/>
                  <a:gd name="T37" fmla="*/ 71 h 142"/>
                  <a:gd name="T38" fmla="*/ 104 w 125"/>
                  <a:gd name="T39" fmla="*/ 82 h 142"/>
                  <a:gd name="T40" fmla="*/ 112 w 125"/>
                  <a:gd name="T41" fmla="*/ 134 h 142"/>
                  <a:gd name="T42" fmla="*/ 102 w 125"/>
                  <a:gd name="T43" fmla="*/ 140 h 142"/>
                  <a:gd name="T44" fmla="*/ 89 w 125"/>
                  <a:gd name="T45" fmla="*/ 123 h 142"/>
                  <a:gd name="T46" fmla="*/ 101 w 125"/>
                  <a:gd name="T47" fmla="*/ 128 h 142"/>
                  <a:gd name="T48" fmla="*/ 101 w 125"/>
                  <a:gd name="T49" fmla="*/ 92 h 142"/>
                  <a:gd name="T50" fmla="*/ 97 w 125"/>
                  <a:gd name="T51" fmla="*/ 99 h 142"/>
                  <a:gd name="T52" fmla="*/ 90 w 125"/>
                  <a:gd name="T53" fmla="*/ 103 h 142"/>
                  <a:gd name="T54" fmla="*/ 86 w 125"/>
                  <a:gd name="T55" fmla="*/ 110 h 142"/>
                  <a:gd name="T56" fmla="*/ 81 w 125"/>
                  <a:gd name="T57" fmla="*/ 120 h 142"/>
                  <a:gd name="T58" fmla="*/ 88 w 125"/>
                  <a:gd name="T59" fmla="*/ 71 h 142"/>
                  <a:gd name="T60" fmla="*/ 60 w 125"/>
                  <a:gd name="T61" fmla="*/ 87 h 142"/>
                  <a:gd name="T62" fmla="*/ 53 w 125"/>
                  <a:gd name="T63" fmla="*/ 89 h 142"/>
                  <a:gd name="T64" fmla="*/ 51 w 125"/>
                  <a:gd name="T65" fmla="*/ 128 h 142"/>
                  <a:gd name="T66" fmla="*/ 43 w 125"/>
                  <a:gd name="T67" fmla="*/ 134 h 142"/>
                  <a:gd name="T68" fmla="*/ 39 w 125"/>
                  <a:gd name="T69" fmla="*/ 107 h 142"/>
                  <a:gd name="T70" fmla="*/ 33 w 125"/>
                  <a:gd name="T71" fmla="*/ 114 h 142"/>
                  <a:gd name="T72" fmla="*/ 17 w 125"/>
                  <a:gd name="T73" fmla="*/ 108 h 142"/>
                  <a:gd name="T74" fmla="*/ 5 w 125"/>
                  <a:gd name="T75" fmla="*/ 81 h 142"/>
                  <a:gd name="T76" fmla="*/ 34 w 125"/>
                  <a:gd name="T77" fmla="*/ 56 h 142"/>
                  <a:gd name="T78" fmla="*/ 38 w 125"/>
                  <a:gd name="T79" fmla="*/ 33 h 142"/>
                  <a:gd name="T80" fmla="*/ 22 w 125"/>
                  <a:gd name="T81" fmla="*/ 55 h 142"/>
                  <a:gd name="T82" fmla="*/ 14 w 125"/>
                  <a:gd name="T83" fmla="*/ 55 h 142"/>
                  <a:gd name="T84" fmla="*/ 11 w 125"/>
                  <a:gd name="T85" fmla="*/ 36 h 142"/>
                  <a:gd name="T86" fmla="*/ 32 w 125"/>
                  <a:gd name="T87" fmla="*/ 22 h 142"/>
                  <a:gd name="T88" fmla="*/ 28 w 125"/>
                  <a:gd name="T89" fmla="*/ 33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5" h="142">
                    <a:moveTo>
                      <a:pt x="28" y="33"/>
                    </a:moveTo>
                    <a:cubicBezTo>
                      <a:pt x="35" y="29"/>
                      <a:pt x="41" y="25"/>
                      <a:pt x="41" y="16"/>
                    </a:cubicBezTo>
                    <a:cubicBezTo>
                      <a:pt x="41" y="13"/>
                      <a:pt x="43" y="9"/>
                      <a:pt x="44" y="6"/>
                    </a:cubicBezTo>
                    <a:cubicBezTo>
                      <a:pt x="45" y="5"/>
                      <a:pt x="48" y="3"/>
                      <a:pt x="49" y="3"/>
                    </a:cubicBezTo>
                    <a:cubicBezTo>
                      <a:pt x="54" y="4"/>
                      <a:pt x="59" y="9"/>
                      <a:pt x="59" y="15"/>
                    </a:cubicBezTo>
                    <a:cubicBezTo>
                      <a:pt x="59" y="18"/>
                      <a:pt x="60" y="19"/>
                      <a:pt x="62" y="20"/>
                    </a:cubicBezTo>
                    <a:cubicBezTo>
                      <a:pt x="65" y="22"/>
                      <a:pt x="68" y="25"/>
                      <a:pt x="69" y="28"/>
                    </a:cubicBezTo>
                    <a:cubicBezTo>
                      <a:pt x="71" y="32"/>
                      <a:pt x="68" y="34"/>
                      <a:pt x="64" y="33"/>
                    </a:cubicBezTo>
                    <a:cubicBezTo>
                      <a:pt x="62" y="32"/>
                      <a:pt x="60" y="31"/>
                      <a:pt x="57" y="30"/>
                    </a:cubicBezTo>
                    <a:cubicBezTo>
                      <a:pt x="53" y="28"/>
                      <a:pt x="51" y="29"/>
                      <a:pt x="50" y="34"/>
                    </a:cubicBezTo>
                    <a:cubicBezTo>
                      <a:pt x="48" y="45"/>
                      <a:pt x="46" y="56"/>
                      <a:pt x="52" y="66"/>
                    </a:cubicBezTo>
                    <a:cubicBezTo>
                      <a:pt x="54" y="64"/>
                      <a:pt x="56" y="62"/>
                      <a:pt x="58" y="58"/>
                    </a:cubicBezTo>
                    <a:cubicBezTo>
                      <a:pt x="61" y="62"/>
                      <a:pt x="63" y="65"/>
                      <a:pt x="65" y="69"/>
                    </a:cubicBezTo>
                    <a:cubicBezTo>
                      <a:pt x="68" y="66"/>
                      <a:pt x="72" y="62"/>
                      <a:pt x="75" y="59"/>
                    </a:cubicBezTo>
                    <a:cubicBezTo>
                      <a:pt x="76" y="58"/>
                      <a:pt x="75" y="56"/>
                      <a:pt x="75" y="55"/>
                    </a:cubicBezTo>
                    <a:cubicBezTo>
                      <a:pt x="74" y="53"/>
                      <a:pt x="71" y="51"/>
                      <a:pt x="71" y="50"/>
                    </a:cubicBezTo>
                    <a:cubicBezTo>
                      <a:pt x="72" y="47"/>
                      <a:pt x="75" y="46"/>
                      <a:pt x="78" y="47"/>
                    </a:cubicBezTo>
                    <a:cubicBezTo>
                      <a:pt x="79" y="47"/>
                      <a:pt x="80" y="47"/>
                      <a:pt x="81" y="47"/>
                    </a:cubicBezTo>
                    <a:cubicBezTo>
                      <a:pt x="81" y="44"/>
                      <a:pt x="82" y="40"/>
                      <a:pt x="83" y="35"/>
                    </a:cubicBezTo>
                    <a:cubicBezTo>
                      <a:pt x="76" y="38"/>
                      <a:pt x="71" y="40"/>
                      <a:pt x="65" y="42"/>
                    </a:cubicBezTo>
                    <a:cubicBezTo>
                      <a:pt x="61" y="44"/>
                      <a:pt x="60" y="44"/>
                      <a:pt x="57" y="40"/>
                    </a:cubicBezTo>
                    <a:cubicBezTo>
                      <a:pt x="59" y="39"/>
                      <a:pt x="61" y="38"/>
                      <a:pt x="63" y="37"/>
                    </a:cubicBezTo>
                    <a:cubicBezTo>
                      <a:pt x="69" y="35"/>
                      <a:pt x="75" y="33"/>
                      <a:pt x="81" y="30"/>
                    </a:cubicBezTo>
                    <a:cubicBezTo>
                      <a:pt x="83" y="30"/>
                      <a:pt x="84" y="28"/>
                      <a:pt x="85" y="27"/>
                    </a:cubicBezTo>
                    <a:cubicBezTo>
                      <a:pt x="87" y="21"/>
                      <a:pt x="88" y="14"/>
                      <a:pt x="90" y="8"/>
                    </a:cubicBezTo>
                    <a:cubicBezTo>
                      <a:pt x="90" y="6"/>
                      <a:pt x="92" y="3"/>
                      <a:pt x="93" y="2"/>
                    </a:cubicBezTo>
                    <a:cubicBezTo>
                      <a:pt x="94" y="0"/>
                      <a:pt x="96" y="0"/>
                      <a:pt x="98" y="0"/>
                    </a:cubicBezTo>
                    <a:cubicBezTo>
                      <a:pt x="98" y="1"/>
                      <a:pt x="99" y="4"/>
                      <a:pt x="99" y="5"/>
                    </a:cubicBezTo>
                    <a:cubicBezTo>
                      <a:pt x="93" y="12"/>
                      <a:pt x="94" y="20"/>
                      <a:pt x="92" y="28"/>
                    </a:cubicBezTo>
                    <a:cubicBezTo>
                      <a:pt x="98" y="31"/>
                      <a:pt x="105" y="25"/>
                      <a:pt x="111" y="30"/>
                    </a:cubicBezTo>
                    <a:cubicBezTo>
                      <a:pt x="109" y="33"/>
                      <a:pt x="107" y="36"/>
                      <a:pt x="103" y="35"/>
                    </a:cubicBezTo>
                    <a:cubicBezTo>
                      <a:pt x="103" y="34"/>
                      <a:pt x="102" y="34"/>
                      <a:pt x="102" y="34"/>
                    </a:cubicBezTo>
                    <a:cubicBezTo>
                      <a:pt x="92" y="34"/>
                      <a:pt x="88" y="39"/>
                      <a:pt x="90" y="49"/>
                    </a:cubicBezTo>
                    <a:cubicBezTo>
                      <a:pt x="91" y="52"/>
                      <a:pt x="93" y="55"/>
                      <a:pt x="95" y="59"/>
                    </a:cubicBezTo>
                    <a:cubicBezTo>
                      <a:pt x="99" y="59"/>
                      <a:pt x="104" y="58"/>
                      <a:pt x="109" y="57"/>
                    </a:cubicBezTo>
                    <a:cubicBezTo>
                      <a:pt x="114" y="56"/>
                      <a:pt x="119" y="58"/>
                      <a:pt x="123" y="61"/>
                    </a:cubicBezTo>
                    <a:cubicBezTo>
                      <a:pt x="125" y="63"/>
                      <a:pt x="125" y="66"/>
                      <a:pt x="122" y="67"/>
                    </a:cubicBezTo>
                    <a:cubicBezTo>
                      <a:pt x="118" y="69"/>
                      <a:pt x="114" y="71"/>
                      <a:pt x="110" y="71"/>
                    </a:cubicBezTo>
                    <a:cubicBezTo>
                      <a:pt x="103" y="70"/>
                      <a:pt x="99" y="75"/>
                      <a:pt x="95" y="79"/>
                    </a:cubicBezTo>
                    <a:cubicBezTo>
                      <a:pt x="98" y="80"/>
                      <a:pt x="102" y="80"/>
                      <a:pt x="104" y="82"/>
                    </a:cubicBezTo>
                    <a:cubicBezTo>
                      <a:pt x="106" y="83"/>
                      <a:pt x="108" y="86"/>
                      <a:pt x="109" y="88"/>
                    </a:cubicBezTo>
                    <a:cubicBezTo>
                      <a:pt x="110" y="104"/>
                      <a:pt x="111" y="119"/>
                      <a:pt x="112" y="134"/>
                    </a:cubicBezTo>
                    <a:cubicBezTo>
                      <a:pt x="112" y="137"/>
                      <a:pt x="110" y="140"/>
                      <a:pt x="110" y="142"/>
                    </a:cubicBezTo>
                    <a:cubicBezTo>
                      <a:pt x="107" y="141"/>
                      <a:pt x="104" y="141"/>
                      <a:pt x="102" y="140"/>
                    </a:cubicBezTo>
                    <a:cubicBezTo>
                      <a:pt x="97" y="136"/>
                      <a:pt x="93" y="131"/>
                      <a:pt x="90" y="127"/>
                    </a:cubicBezTo>
                    <a:cubicBezTo>
                      <a:pt x="89" y="126"/>
                      <a:pt x="89" y="124"/>
                      <a:pt x="89" y="123"/>
                    </a:cubicBezTo>
                    <a:cubicBezTo>
                      <a:pt x="92" y="125"/>
                      <a:pt x="96" y="127"/>
                      <a:pt x="100" y="130"/>
                    </a:cubicBezTo>
                    <a:cubicBezTo>
                      <a:pt x="100" y="129"/>
                      <a:pt x="101" y="129"/>
                      <a:pt x="101" y="128"/>
                    </a:cubicBezTo>
                    <a:cubicBezTo>
                      <a:pt x="101" y="121"/>
                      <a:pt x="101" y="113"/>
                      <a:pt x="101" y="105"/>
                    </a:cubicBezTo>
                    <a:cubicBezTo>
                      <a:pt x="101" y="101"/>
                      <a:pt x="101" y="96"/>
                      <a:pt x="101" y="92"/>
                    </a:cubicBezTo>
                    <a:cubicBezTo>
                      <a:pt x="99" y="85"/>
                      <a:pt x="96" y="84"/>
                      <a:pt x="90" y="90"/>
                    </a:cubicBezTo>
                    <a:cubicBezTo>
                      <a:pt x="92" y="93"/>
                      <a:pt x="97" y="93"/>
                      <a:pt x="97" y="99"/>
                    </a:cubicBezTo>
                    <a:cubicBezTo>
                      <a:pt x="94" y="98"/>
                      <a:pt x="91" y="97"/>
                      <a:pt x="88" y="96"/>
                    </a:cubicBezTo>
                    <a:cubicBezTo>
                      <a:pt x="84" y="100"/>
                      <a:pt x="84" y="101"/>
                      <a:pt x="90" y="103"/>
                    </a:cubicBezTo>
                    <a:cubicBezTo>
                      <a:pt x="95" y="106"/>
                      <a:pt x="98" y="111"/>
                      <a:pt x="96" y="112"/>
                    </a:cubicBezTo>
                    <a:cubicBezTo>
                      <a:pt x="92" y="115"/>
                      <a:pt x="89" y="112"/>
                      <a:pt x="86" y="110"/>
                    </a:cubicBezTo>
                    <a:cubicBezTo>
                      <a:pt x="85" y="110"/>
                      <a:pt x="84" y="109"/>
                      <a:pt x="83" y="108"/>
                    </a:cubicBezTo>
                    <a:cubicBezTo>
                      <a:pt x="82" y="112"/>
                      <a:pt x="82" y="116"/>
                      <a:pt x="81" y="120"/>
                    </a:cubicBezTo>
                    <a:cubicBezTo>
                      <a:pt x="74" y="118"/>
                      <a:pt x="72" y="114"/>
                      <a:pt x="73" y="108"/>
                    </a:cubicBezTo>
                    <a:cubicBezTo>
                      <a:pt x="76" y="95"/>
                      <a:pt x="81" y="83"/>
                      <a:pt x="88" y="71"/>
                    </a:cubicBezTo>
                    <a:cubicBezTo>
                      <a:pt x="84" y="74"/>
                      <a:pt x="80" y="76"/>
                      <a:pt x="76" y="78"/>
                    </a:cubicBezTo>
                    <a:cubicBezTo>
                      <a:pt x="71" y="81"/>
                      <a:pt x="65" y="84"/>
                      <a:pt x="60" y="87"/>
                    </a:cubicBezTo>
                    <a:cubicBezTo>
                      <a:pt x="60" y="87"/>
                      <a:pt x="60" y="87"/>
                      <a:pt x="59" y="87"/>
                    </a:cubicBezTo>
                    <a:cubicBezTo>
                      <a:pt x="57" y="88"/>
                      <a:pt x="54" y="88"/>
                      <a:pt x="53" y="89"/>
                    </a:cubicBezTo>
                    <a:cubicBezTo>
                      <a:pt x="51" y="93"/>
                      <a:pt x="49" y="97"/>
                      <a:pt x="49" y="101"/>
                    </a:cubicBezTo>
                    <a:cubicBezTo>
                      <a:pt x="49" y="110"/>
                      <a:pt x="50" y="119"/>
                      <a:pt x="51" y="128"/>
                    </a:cubicBezTo>
                    <a:cubicBezTo>
                      <a:pt x="51" y="131"/>
                      <a:pt x="51" y="134"/>
                      <a:pt x="51" y="137"/>
                    </a:cubicBezTo>
                    <a:cubicBezTo>
                      <a:pt x="48" y="136"/>
                      <a:pt x="45" y="136"/>
                      <a:pt x="43" y="134"/>
                    </a:cubicBezTo>
                    <a:cubicBezTo>
                      <a:pt x="40" y="132"/>
                      <a:pt x="37" y="130"/>
                      <a:pt x="38" y="125"/>
                    </a:cubicBezTo>
                    <a:cubicBezTo>
                      <a:pt x="40" y="119"/>
                      <a:pt x="39" y="113"/>
                      <a:pt x="39" y="107"/>
                    </a:cubicBezTo>
                    <a:cubicBezTo>
                      <a:pt x="38" y="107"/>
                      <a:pt x="38" y="107"/>
                      <a:pt x="37" y="106"/>
                    </a:cubicBezTo>
                    <a:cubicBezTo>
                      <a:pt x="36" y="109"/>
                      <a:pt x="34" y="111"/>
                      <a:pt x="33" y="114"/>
                    </a:cubicBezTo>
                    <a:cubicBezTo>
                      <a:pt x="30" y="120"/>
                      <a:pt x="25" y="122"/>
                      <a:pt x="21" y="120"/>
                    </a:cubicBezTo>
                    <a:cubicBezTo>
                      <a:pt x="16" y="118"/>
                      <a:pt x="15" y="113"/>
                      <a:pt x="17" y="108"/>
                    </a:cubicBezTo>
                    <a:cubicBezTo>
                      <a:pt x="20" y="99"/>
                      <a:pt x="23" y="91"/>
                      <a:pt x="26" y="81"/>
                    </a:cubicBezTo>
                    <a:cubicBezTo>
                      <a:pt x="19" y="90"/>
                      <a:pt x="12" y="85"/>
                      <a:pt x="5" y="81"/>
                    </a:cubicBezTo>
                    <a:cubicBezTo>
                      <a:pt x="0" y="79"/>
                      <a:pt x="0" y="76"/>
                      <a:pt x="5" y="73"/>
                    </a:cubicBezTo>
                    <a:cubicBezTo>
                      <a:pt x="15" y="68"/>
                      <a:pt x="25" y="62"/>
                      <a:pt x="34" y="56"/>
                    </a:cubicBezTo>
                    <a:cubicBezTo>
                      <a:pt x="35" y="55"/>
                      <a:pt x="37" y="54"/>
                      <a:pt x="37" y="52"/>
                    </a:cubicBezTo>
                    <a:cubicBezTo>
                      <a:pt x="38" y="46"/>
                      <a:pt x="38" y="39"/>
                      <a:pt x="38" y="33"/>
                    </a:cubicBezTo>
                    <a:cubicBezTo>
                      <a:pt x="38" y="32"/>
                      <a:pt x="38" y="32"/>
                      <a:pt x="37" y="32"/>
                    </a:cubicBezTo>
                    <a:cubicBezTo>
                      <a:pt x="32" y="40"/>
                      <a:pt x="27" y="48"/>
                      <a:pt x="22" y="55"/>
                    </a:cubicBezTo>
                    <a:cubicBezTo>
                      <a:pt x="22" y="56"/>
                      <a:pt x="22" y="56"/>
                      <a:pt x="23" y="57"/>
                    </a:cubicBezTo>
                    <a:cubicBezTo>
                      <a:pt x="20" y="56"/>
                      <a:pt x="17" y="56"/>
                      <a:pt x="14" y="55"/>
                    </a:cubicBezTo>
                    <a:cubicBezTo>
                      <a:pt x="9" y="53"/>
                      <a:pt x="7" y="49"/>
                      <a:pt x="9" y="44"/>
                    </a:cubicBezTo>
                    <a:cubicBezTo>
                      <a:pt x="10" y="42"/>
                      <a:pt x="10" y="39"/>
                      <a:pt x="11" y="36"/>
                    </a:cubicBezTo>
                    <a:cubicBezTo>
                      <a:pt x="13" y="28"/>
                      <a:pt x="18" y="23"/>
                      <a:pt x="26" y="20"/>
                    </a:cubicBezTo>
                    <a:cubicBezTo>
                      <a:pt x="27" y="19"/>
                      <a:pt x="30" y="20"/>
                      <a:pt x="32" y="22"/>
                    </a:cubicBezTo>
                    <a:cubicBezTo>
                      <a:pt x="34" y="23"/>
                      <a:pt x="32" y="25"/>
                      <a:pt x="31" y="27"/>
                    </a:cubicBezTo>
                    <a:cubicBezTo>
                      <a:pt x="29" y="28"/>
                      <a:pt x="29" y="31"/>
                      <a:pt x="28" y="33"/>
                    </a:cubicBezTo>
                    <a:close/>
                  </a:path>
                </a:pathLst>
              </a:custGeom>
              <a:grpFill/>
              <a:ln>
                <a:noFill/>
              </a:ln>
            </p:spPr>
            <p:txBody>
              <a:bodyPr vert="horz" wrap="square" lIns="91440" tIns="45720" rIns="91440" bIns="45720" numCol="1" anchor="t" anchorCtr="0" compatLnSpc="1"/>
              <a:lstStyle/>
              <a:p>
                <a:endParaRPr lang="zh-CN" altLang="en-US"/>
              </a:p>
            </p:txBody>
          </p:sp>
          <p:sp>
            <p:nvSpPr>
              <p:cNvPr id="55" name="Freeform 6"/>
              <p:cNvSpPr/>
              <p:nvPr/>
            </p:nvSpPr>
            <p:spPr bwMode="auto">
              <a:xfrm>
                <a:off x="4620305" y="1241947"/>
                <a:ext cx="331666" cy="499206"/>
              </a:xfrm>
              <a:custGeom>
                <a:avLst/>
                <a:gdLst>
                  <a:gd name="T0" fmla="*/ 33 w 72"/>
                  <a:gd name="T1" fmla="*/ 76 h 109"/>
                  <a:gd name="T2" fmla="*/ 44 w 72"/>
                  <a:gd name="T3" fmla="*/ 73 h 109"/>
                  <a:gd name="T4" fmla="*/ 59 w 72"/>
                  <a:gd name="T5" fmla="*/ 71 h 109"/>
                  <a:gd name="T6" fmla="*/ 69 w 72"/>
                  <a:gd name="T7" fmla="*/ 92 h 109"/>
                  <a:gd name="T8" fmla="*/ 66 w 72"/>
                  <a:gd name="T9" fmla="*/ 94 h 109"/>
                  <a:gd name="T10" fmla="*/ 49 w 72"/>
                  <a:gd name="T11" fmla="*/ 96 h 109"/>
                  <a:gd name="T12" fmla="*/ 28 w 72"/>
                  <a:gd name="T13" fmla="*/ 106 h 109"/>
                  <a:gd name="T14" fmla="*/ 16 w 72"/>
                  <a:gd name="T15" fmla="*/ 106 h 109"/>
                  <a:gd name="T16" fmla="*/ 1 w 72"/>
                  <a:gd name="T17" fmla="*/ 80 h 109"/>
                  <a:gd name="T18" fmla="*/ 2 w 72"/>
                  <a:gd name="T19" fmla="*/ 74 h 109"/>
                  <a:gd name="T20" fmla="*/ 23 w 72"/>
                  <a:gd name="T21" fmla="*/ 31 h 109"/>
                  <a:gd name="T22" fmla="*/ 22 w 72"/>
                  <a:gd name="T23" fmla="*/ 26 h 109"/>
                  <a:gd name="T24" fmla="*/ 12 w 72"/>
                  <a:gd name="T25" fmla="*/ 16 h 109"/>
                  <a:gd name="T26" fmla="*/ 15 w 72"/>
                  <a:gd name="T27" fmla="*/ 10 h 109"/>
                  <a:gd name="T28" fmla="*/ 32 w 72"/>
                  <a:gd name="T29" fmla="*/ 5 h 109"/>
                  <a:gd name="T30" fmla="*/ 60 w 72"/>
                  <a:gd name="T31" fmla="*/ 18 h 109"/>
                  <a:gd name="T32" fmla="*/ 59 w 72"/>
                  <a:gd name="T33" fmla="*/ 26 h 109"/>
                  <a:gd name="T34" fmla="*/ 52 w 72"/>
                  <a:gd name="T35" fmla="*/ 36 h 109"/>
                  <a:gd name="T36" fmla="*/ 34 w 72"/>
                  <a:gd name="T37" fmla="*/ 72 h 109"/>
                  <a:gd name="T38" fmla="*/ 33 w 72"/>
                  <a:gd name="T39" fmla="*/ 7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2" h="109">
                    <a:moveTo>
                      <a:pt x="33" y="76"/>
                    </a:moveTo>
                    <a:cubicBezTo>
                      <a:pt x="37" y="74"/>
                      <a:pt x="40" y="73"/>
                      <a:pt x="44" y="73"/>
                    </a:cubicBezTo>
                    <a:cubicBezTo>
                      <a:pt x="49" y="72"/>
                      <a:pt x="54" y="71"/>
                      <a:pt x="59" y="71"/>
                    </a:cubicBezTo>
                    <a:cubicBezTo>
                      <a:pt x="66" y="72"/>
                      <a:pt x="72" y="85"/>
                      <a:pt x="69" y="92"/>
                    </a:cubicBezTo>
                    <a:cubicBezTo>
                      <a:pt x="68" y="93"/>
                      <a:pt x="67" y="94"/>
                      <a:pt x="66" y="94"/>
                    </a:cubicBezTo>
                    <a:cubicBezTo>
                      <a:pt x="60" y="95"/>
                      <a:pt x="54" y="94"/>
                      <a:pt x="49" y="96"/>
                    </a:cubicBezTo>
                    <a:cubicBezTo>
                      <a:pt x="42" y="99"/>
                      <a:pt x="35" y="102"/>
                      <a:pt x="28" y="106"/>
                    </a:cubicBezTo>
                    <a:cubicBezTo>
                      <a:pt x="24" y="108"/>
                      <a:pt x="21" y="109"/>
                      <a:pt x="16" y="106"/>
                    </a:cubicBezTo>
                    <a:cubicBezTo>
                      <a:pt x="7" y="100"/>
                      <a:pt x="3" y="90"/>
                      <a:pt x="1" y="80"/>
                    </a:cubicBezTo>
                    <a:cubicBezTo>
                      <a:pt x="0" y="78"/>
                      <a:pt x="1" y="76"/>
                      <a:pt x="2" y="74"/>
                    </a:cubicBezTo>
                    <a:cubicBezTo>
                      <a:pt x="9" y="60"/>
                      <a:pt x="16" y="45"/>
                      <a:pt x="23" y="31"/>
                    </a:cubicBezTo>
                    <a:cubicBezTo>
                      <a:pt x="23" y="30"/>
                      <a:pt x="23" y="28"/>
                      <a:pt x="22" y="26"/>
                    </a:cubicBezTo>
                    <a:cubicBezTo>
                      <a:pt x="19" y="23"/>
                      <a:pt x="15" y="20"/>
                      <a:pt x="12" y="16"/>
                    </a:cubicBezTo>
                    <a:cubicBezTo>
                      <a:pt x="10" y="13"/>
                      <a:pt x="11" y="11"/>
                      <a:pt x="15" y="10"/>
                    </a:cubicBezTo>
                    <a:cubicBezTo>
                      <a:pt x="21" y="9"/>
                      <a:pt x="26" y="7"/>
                      <a:pt x="32" y="5"/>
                    </a:cubicBezTo>
                    <a:cubicBezTo>
                      <a:pt x="44" y="0"/>
                      <a:pt x="57" y="6"/>
                      <a:pt x="60" y="18"/>
                    </a:cubicBezTo>
                    <a:cubicBezTo>
                      <a:pt x="61" y="21"/>
                      <a:pt x="60" y="24"/>
                      <a:pt x="59" y="26"/>
                    </a:cubicBezTo>
                    <a:cubicBezTo>
                      <a:pt x="57" y="29"/>
                      <a:pt x="54" y="33"/>
                      <a:pt x="52" y="36"/>
                    </a:cubicBezTo>
                    <a:cubicBezTo>
                      <a:pt x="46" y="48"/>
                      <a:pt x="40" y="60"/>
                      <a:pt x="34" y="72"/>
                    </a:cubicBezTo>
                    <a:cubicBezTo>
                      <a:pt x="34" y="72"/>
                      <a:pt x="34" y="74"/>
                      <a:pt x="33" y="76"/>
                    </a:cubicBezTo>
                    <a:close/>
                  </a:path>
                </a:pathLst>
              </a:custGeom>
              <a:grpFill/>
              <a:ln>
                <a:noFill/>
              </a:ln>
            </p:spPr>
            <p:txBody>
              <a:bodyPr vert="horz" wrap="square" lIns="91440" tIns="45720" rIns="91440" bIns="45720" numCol="1" anchor="t" anchorCtr="0" compatLnSpc="1"/>
              <a:lstStyle/>
              <a:p>
                <a:endParaRPr lang="zh-CN" altLang="en-US"/>
              </a:p>
            </p:txBody>
          </p:sp>
          <p:grpSp>
            <p:nvGrpSpPr>
              <p:cNvPr id="56" name="组合 55"/>
              <p:cNvGrpSpPr/>
              <p:nvPr/>
            </p:nvGrpSpPr>
            <p:grpSpPr>
              <a:xfrm>
                <a:off x="2373567" y="1096524"/>
                <a:ext cx="589817" cy="731714"/>
                <a:chOff x="5548313" y="2084388"/>
                <a:chExt cx="547688" cy="679451"/>
              </a:xfrm>
              <a:grpFill/>
            </p:grpSpPr>
            <p:sp>
              <p:nvSpPr>
                <p:cNvPr id="61" name="Freeform 7"/>
                <p:cNvSpPr/>
                <p:nvPr/>
              </p:nvSpPr>
              <p:spPr bwMode="auto">
                <a:xfrm>
                  <a:off x="5548313" y="2084388"/>
                  <a:ext cx="547688" cy="446088"/>
                </a:xfrm>
                <a:custGeom>
                  <a:avLst/>
                  <a:gdLst>
                    <a:gd name="T0" fmla="*/ 101 w 128"/>
                    <a:gd name="T1" fmla="*/ 58 h 105"/>
                    <a:gd name="T2" fmla="*/ 74 w 128"/>
                    <a:gd name="T3" fmla="*/ 56 h 105"/>
                    <a:gd name="T4" fmla="*/ 68 w 128"/>
                    <a:gd name="T5" fmla="*/ 57 h 105"/>
                    <a:gd name="T6" fmla="*/ 51 w 128"/>
                    <a:gd name="T7" fmla="*/ 59 h 105"/>
                    <a:gd name="T8" fmla="*/ 36 w 128"/>
                    <a:gd name="T9" fmla="*/ 65 h 105"/>
                    <a:gd name="T10" fmla="*/ 28 w 128"/>
                    <a:gd name="T11" fmla="*/ 73 h 105"/>
                    <a:gd name="T12" fmla="*/ 16 w 128"/>
                    <a:gd name="T13" fmla="*/ 102 h 105"/>
                    <a:gd name="T14" fmla="*/ 13 w 128"/>
                    <a:gd name="T15" fmla="*/ 104 h 105"/>
                    <a:gd name="T16" fmla="*/ 1 w 128"/>
                    <a:gd name="T17" fmla="*/ 98 h 105"/>
                    <a:gd name="T18" fmla="*/ 0 w 128"/>
                    <a:gd name="T19" fmla="*/ 93 h 105"/>
                    <a:gd name="T20" fmla="*/ 15 w 128"/>
                    <a:gd name="T21" fmla="*/ 60 h 105"/>
                    <a:gd name="T22" fmla="*/ 16 w 128"/>
                    <a:gd name="T23" fmla="*/ 58 h 105"/>
                    <a:gd name="T24" fmla="*/ 20 w 128"/>
                    <a:gd name="T25" fmla="*/ 52 h 105"/>
                    <a:gd name="T26" fmla="*/ 32 w 128"/>
                    <a:gd name="T27" fmla="*/ 54 h 105"/>
                    <a:gd name="T28" fmla="*/ 39 w 128"/>
                    <a:gd name="T29" fmla="*/ 55 h 105"/>
                    <a:gd name="T30" fmla="*/ 72 w 128"/>
                    <a:gd name="T31" fmla="*/ 21 h 105"/>
                    <a:gd name="T32" fmla="*/ 74 w 128"/>
                    <a:gd name="T33" fmla="*/ 16 h 105"/>
                    <a:gd name="T34" fmla="*/ 74 w 128"/>
                    <a:gd name="T35" fmla="*/ 11 h 105"/>
                    <a:gd name="T36" fmla="*/ 71 w 128"/>
                    <a:gd name="T37" fmla="*/ 11 h 105"/>
                    <a:gd name="T38" fmla="*/ 68 w 128"/>
                    <a:gd name="T39" fmla="*/ 15 h 105"/>
                    <a:gd name="T40" fmla="*/ 68 w 128"/>
                    <a:gd name="T41" fmla="*/ 21 h 105"/>
                    <a:gd name="T42" fmla="*/ 59 w 128"/>
                    <a:gd name="T43" fmla="*/ 29 h 105"/>
                    <a:gd name="T44" fmla="*/ 53 w 128"/>
                    <a:gd name="T45" fmla="*/ 27 h 105"/>
                    <a:gd name="T46" fmla="*/ 47 w 128"/>
                    <a:gd name="T47" fmla="*/ 24 h 105"/>
                    <a:gd name="T48" fmla="*/ 47 w 128"/>
                    <a:gd name="T49" fmla="*/ 32 h 105"/>
                    <a:gd name="T50" fmla="*/ 47 w 128"/>
                    <a:gd name="T51" fmla="*/ 34 h 105"/>
                    <a:gd name="T52" fmla="*/ 43 w 128"/>
                    <a:gd name="T53" fmla="*/ 45 h 105"/>
                    <a:gd name="T54" fmla="*/ 31 w 128"/>
                    <a:gd name="T55" fmla="*/ 39 h 105"/>
                    <a:gd name="T56" fmla="*/ 29 w 128"/>
                    <a:gd name="T57" fmla="*/ 23 h 105"/>
                    <a:gd name="T58" fmla="*/ 33 w 128"/>
                    <a:gd name="T59" fmla="*/ 14 h 105"/>
                    <a:gd name="T60" fmla="*/ 36 w 128"/>
                    <a:gd name="T61" fmla="*/ 9 h 105"/>
                    <a:gd name="T62" fmla="*/ 42 w 128"/>
                    <a:gd name="T63" fmla="*/ 13 h 105"/>
                    <a:gd name="T64" fmla="*/ 44 w 128"/>
                    <a:gd name="T65" fmla="*/ 16 h 105"/>
                    <a:gd name="T66" fmla="*/ 57 w 128"/>
                    <a:gd name="T67" fmla="*/ 14 h 105"/>
                    <a:gd name="T68" fmla="*/ 62 w 128"/>
                    <a:gd name="T69" fmla="*/ 11 h 105"/>
                    <a:gd name="T70" fmla="*/ 84 w 128"/>
                    <a:gd name="T71" fmla="*/ 0 h 105"/>
                    <a:gd name="T72" fmla="*/ 96 w 128"/>
                    <a:gd name="T73" fmla="*/ 7 h 105"/>
                    <a:gd name="T74" fmla="*/ 96 w 128"/>
                    <a:gd name="T75" fmla="*/ 20 h 105"/>
                    <a:gd name="T76" fmla="*/ 83 w 128"/>
                    <a:gd name="T77" fmla="*/ 43 h 105"/>
                    <a:gd name="T78" fmla="*/ 94 w 128"/>
                    <a:gd name="T79" fmla="*/ 44 h 105"/>
                    <a:gd name="T80" fmla="*/ 122 w 128"/>
                    <a:gd name="T81" fmla="*/ 59 h 105"/>
                    <a:gd name="T82" fmla="*/ 120 w 128"/>
                    <a:gd name="T83" fmla="*/ 73 h 105"/>
                    <a:gd name="T84" fmla="*/ 98 w 128"/>
                    <a:gd name="T85" fmla="*/ 73 h 105"/>
                    <a:gd name="T86" fmla="*/ 97 w 128"/>
                    <a:gd name="T87" fmla="*/ 66 h 105"/>
                    <a:gd name="T88" fmla="*/ 101 w 128"/>
                    <a:gd name="T89" fmla="*/ 58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8" h="105">
                      <a:moveTo>
                        <a:pt x="101" y="58"/>
                      </a:moveTo>
                      <a:cubicBezTo>
                        <a:pt x="94" y="52"/>
                        <a:pt x="81" y="52"/>
                        <a:pt x="74" y="56"/>
                      </a:cubicBezTo>
                      <a:cubicBezTo>
                        <a:pt x="73" y="57"/>
                        <a:pt x="70" y="58"/>
                        <a:pt x="68" y="57"/>
                      </a:cubicBezTo>
                      <a:cubicBezTo>
                        <a:pt x="62" y="56"/>
                        <a:pt x="57" y="57"/>
                        <a:pt x="51" y="59"/>
                      </a:cubicBezTo>
                      <a:cubicBezTo>
                        <a:pt x="46" y="61"/>
                        <a:pt x="41" y="63"/>
                        <a:pt x="36" y="65"/>
                      </a:cubicBezTo>
                      <a:cubicBezTo>
                        <a:pt x="32" y="67"/>
                        <a:pt x="29" y="69"/>
                        <a:pt x="28" y="73"/>
                      </a:cubicBezTo>
                      <a:cubicBezTo>
                        <a:pt x="24" y="82"/>
                        <a:pt x="20" y="92"/>
                        <a:pt x="16" y="102"/>
                      </a:cubicBezTo>
                      <a:cubicBezTo>
                        <a:pt x="16" y="103"/>
                        <a:pt x="14" y="105"/>
                        <a:pt x="13" y="104"/>
                      </a:cubicBezTo>
                      <a:cubicBezTo>
                        <a:pt x="9" y="103"/>
                        <a:pt x="5" y="100"/>
                        <a:pt x="1" y="98"/>
                      </a:cubicBezTo>
                      <a:cubicBezTo>
                        <a:pt x="0" y="97"/>
                        <a:pt x="0" y="95"/>
                        <a:pt x="0" y="93"/>
                      </a:cubicBezTo>
                      <a:cubicBezTo>
                        <a:pt x="5" y="82"/>
                        <a:pt x="10" y="71"/>
                        <a:pt x="15" y="60"/>
                      </a:cubicBezTo>
                      <a:cubicBezTo>
                        <a:pt x="15" y="59"/>
                        <a:pt x="16" y="59"/>
                        <a:pt x="16" y="58"/>
                      </a:cubicBezTo>
                      <a:cubicBezTo>
                        <a:pt x="18" y="56"/>
                        <a:pt x="19" y="52"/>
                        <a:pt x="20" y="52"/>
                      </a:cubicBezTo>
                      <a:cubicBezTo>
                        <a:pt x="24" y="52"/>
                        <a:pt x="29" y="52"/>
                        <a:pt x="32" y="54"/>
                      </a:cubicBezTo>
                      <a:cubicBezTo>
                        <a:pt x="35" y="55"/>
                        <a:pt x="36" y="56"/>
                        <a:pt x="39" y="55"/>
                      </a:cubicBezTo>
                      <a:cubicBezTo>
                        <a:pt x="57" y="50"/>
                        <a:pt x="66" y="37"/>
                        <a:pt x="72" y="21"/>
                      </a:cubicBezTo>
                      <a:cubicBezTo>
                        <a:pt x="72" y="20"/>
                        <a:pt x="73" y="18"/>
                        <a:pt x="74" y="16"/>
                      </a:cubicBezTo>
                      <a:cubicBezTo>
                        <a:pt x="74" y="14"/>
                        <a:pt x="74" y="13"/>
                        <a:pt x="74" y="11"/>
                      </a:cubicBezTo>
                      <a:cubicBezTo>
                        <a:pt x="74" y="11"/>
                        <a:pt x="72" y="10"/>
                        <a:pt x="71" y="11"/>
                      </a:cubicBezTo>
                      <a:cubicBezTo>
                        <a:pt x="70" y="12"/>
                        <a:pt x="68" y="13"/>
                        <a:pt x="68" y="15"/>
                      </a:cubicBezTo>
                      <a:cubicBezTo>
                        <a:pt x="67" y="17"/>
                        <a:pt x="68" y="19"/>
                        <a:pt x="68" y="21"/>
                      </a:cubicBezTo>
                      <a:cubicBezTo>
                        <a:pt x="69" y="28"/>
                        <a:pt x="68" y="30"/>
                        <a:pt x="59" y="29"/>
                      </a:cubicBezTo>
                      <a:cubicBezTo>
                        <a:pt x="57" y="29"/>
                        <a:pt x="55" y="28"/>
                        <a:pt x="53" y="27"/>
                      </a:cubicBezTo>
                      <a:cubicBezTo>
                        <a:pt x="51" y="26"/>
                        <a:pt x="49" y="25"/>
                        <a:pt x="47" y="24"/>
                      </a:cubicBezTo>
                      <a:cubicBezTo>
                        <a:pt x="47" y="27"/>
                        <a:pt x="47" y="29"/>
                        <a:pt x="47" y="32"/>
                      </a:cubicBezTo>
                      <a:cubicBezTo>
                        <a:pt x="47" y="33"/>
                        <a:pt x="47" y="33"/>
                        <a:pt x="47" y="34"/>
                      </a:cubicBezTo>
                      <a:cubicBezTo>
                        <a:pt x="47" y="38"/>
                        <a:pt x="48" y="43"/>
                        <a:pt x="43" y="45"/>
                      </a:cubicBezTo>
                      <a:cubicBezTo>
                        <a:pt x="39" y="46"/>
                        <a:pt x="34" y="44"/>
                        <a:pt x="31" y="39"/>
                      </a:cubicBezTo>
                      <a:cubicBezTo>
                        <a:pt x="28" y="34"/>
                        <a:pt x="25" y="29"/>
                        <a:pt x="29" y="23"/>
                      </a:cubicBezTo>
                      <a:cubicBezTo>
                        <a:pt x="31" y="20"/>
                        <a:pt x="31" y="17"/>
                        <a:pt x="33" y="14"/>
                      </a:cubicBezTo>
                      <a:cubicBezTo>
                        <a:pt x="34" y="12"/>
                        <a:pt x="35" y="9"/>
                        <a:pt x="36" y="9"/>
                      </a:cubicBezTo>
                      <a:cubicBezTo>
                        <a:pt x="38" y="10"/>
                        <a:pt x="40" y="11"/>
                        <a:pt x="42" y="13"/>
                      </a:cubicBezTo>
                      <a:cubicBezTo>
                        <a:pt x="42" y="13"/>
                        <a:pt x="43" y="15"/>
                        <a:pt x="44" y="16"/>
                      </a:cubicBezTo>
                      <a:cubicBezTo>
                        <a:pt x="48" y="13"/>
                        <a:pt x="52" y="11"/>
                        <a:pt x="57" y="14"/>
                      </a:cubicBezTo>
                      <a:cubicBezTo>
                        <a:pt x="58" y="15"/>
                        <a:pt x="61" y="13"/>
                        <a:pt x="62" y="11"/>
                      </a:cubicBezTo>
                      <a:cubicBezTo>
                        <a:pt x="69" y="5"/>
                        <a:pt x="75" y="0"/>
                        <a:pt x="84" y="0"/>
                      </a:cubicBezTo>
                      <a:cubicBezTo>
                        <a:pt x="89" y="0"/>
                        <a:pt x="93" y="2"/>
                        <a:pt x="96" y="7"/>
                      </a:cubicBezTo>
                      <a:cubicBezTo>
                        <a:pt x="99" y="11"/>
                        <a:pt x="98" y="15"/>
                        <a:pt x="96" y="20"/>
                      </a:cubicBezTo>
                      <a:cubicBezTo>
                        <a:pt x="91" y="27"/>
                        <a:pt x="87" y="35"/>
                        <a:pt x="83" y="43"/>
                      </a:cubicBezTo>
                      <a:cubicBezTo>
                        <a:pt x="88" y="43"/>
                        <a:pt x="91" y="44"/>
                        <a:pt x="94" y="44"/>
                      </a:cubicBezTo>
                      <a:cubicBezTo>
                        <a:pt x="105" y="46"/>
                        <a:pt x="115" y="50"/>
                        <a:pt x="122" y="59"/>
                      </a:cubicBezTo>
                      <a:cubicBezTo>
                        <a:pt x="128" y="65"/>
                        <a:pt x="127" y="68"/>
                        <a:pt x="120" y="73"/>
                      </a:cubicBezTo>
                      <a:cubicBezTo>
                        <a:pt x="113" y="77"/>
                        <a:pt x="105" y="77"/>
                        <a:pt x="98" y="73"/>
                      </a:cubicBezTo>
                      <a:cubicBezTo>
                        <a:pt x="95" y="71"/>
                        <a:pt x="95" y="69"/>
                        <a:pt x="97" y="66"/>
                      </a:cubicBezTo>
                      <a:cubicBezTo>
                        <a:pt x="98" y="64"/>
                        <a:pt x="100" y="61"/>
                        <a:pt x="101"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8"/>
                <p:cNvSpPr/>
                <p:nvPr/>
              </p:nvSpPr>
              <p:spPr bwMode="auto">
                <a:xfrm>
                  <a:off x="5664200" y="2355851"/>
                  <a:ext cx="341313" cy="407988"/>
                </a:xfrm>
                <a:custGeom>
                  <a:avLst/>
                  <a:gdLst>
                    <a:gd name="T0" fmla="*/ 46 w 80"/>
                    <a:gd name="T1" fmla="*/ 29 h 96"/>
                    <a:gd name="T2" fmla="*/ 65 w 80"/>
                    <a:gd name="T3" fmla="*/ 29 h 96"/>
                    <a:gd name="T4" fmla="*/ 79 w 80"/>
                    <a:gd name="T5" fmla="*/ 41 h 96"/>
                    <a:gd name="T6" fmla="*/ 74 w 80"/>
                    <a:gd name="T7" fmla="*/ 43 h 96"/>
                    <a:gd name="T8" fmla="*/ 60 w 80"/>
                    <a:gd name="T9" fmla="*/ 43 h 96"/>
                    <a:gd name="T10" fmla="*/ 52 w 80"/>
                    <a:gd name="T11" fmla="*/ 50 h 96"/>
                    <a:gd name="T12" fmla="*/ 49 w 80"/>
                    <a:gd name="T13" fmla="*/ 87 h 96"/>
                    <a:gd name="T14" fmla="*/ 37 w 80"/>
                    <a:gd name="T15" fmla="*/ 95 h 96"/>
                    <a:gd name="T16" fmla="*/ 21 w 80"/>
                    <a:gd name="T17" fmla="*/ 68 h 96"/>
                    <a:gd name="T18" fmla="*/ 22 w 80"/>
                    <a:gd name="T19" fmla="*/ 62 h 96"/>
                    <a:gd name="T20" fmla="*/ 30 w 80"/>
                    <a:gd name="T21" fmla="*/ 72 h 96"/>
                    <a:gd name="T22" fmla="*/ 40 w 80"/>
                    <a:gd name="T23" fmla="*/ 70 h 96"/>
                    <a:gd name="T24" fmla="*/ 43 w 80"/>
                    <a:gd name="T25" fmla="*/ 46 h 96"/>
                    <a:gd name="T26" fmla="*/ 24 w 80"/>
                    <a:gd name="T27" fmla="*/ 52 h 96"/>
                    <a:gd name="T28" fmla="*/ 19 w 80"/>
                    <a:gd name="T29" fmla="*/ 54 h 96"/>
                    <a:gd name="T30" fmla="*/ 6 w 80"/>
                    <a:gd name="T31" fmla="*/ 54 h 96"/>
                    <a:gd name="T32" fmla="*/ 2 w 80"/>
                    <a:gd name="T33" fmla="*/ 40 h 96"/>
                    <a:gd name="T34" fmla="*/ 6 w 80"/>
                    <a:gd name="T35" fmla="*/ 37 h 96"/>
                    <a:gd name="T36" fmla="*/ 28 w 80"/>
                    <a:gd name="T37" fmla="*/ 33 h 96"/>
                    <a:gd name="T38" fmla="*/ 33 w 80"/>
                    <a:gd name="T39" fmla="*/ 32 h 96"/>
                    <a:gd name="T40" fmla="*/ 36 w 80"/>
                    <a:gd name="T41" fmla="*/ 22 h 96"/>
                    <a:gd name="T42" fmla="*/ 46 w 80"/>
                    <a:gd name="T43" fmla="*/ 12 h 96"/>
                    <a:gd name="T44" fmla="*/ 45 w 80"/>
                    <a:gd name="T45" fmla="*/ 10 h 96"/>
                    <a:gd name="T46" fmla="*/ 26 w 80"/>
                    <a:gd name="T47" fmla="*/ 17 h 96"/>
                    <a:gd name="T48" fmla="*/ 15 w 80"/>
                    <a:gd name="T49" fmla="*/ 24 h 96"/>
                    <a:gd name="T50" fmla="*/ 5 w 80"/>
                    <a:gd name="T51" fmla="*/ 22 h 96"/>
                    <a:gd name="T52" fmla="*/ 1 w 80"/>
                    <a:gd name="T53" fmla="*/ 17 h 96"/>
                    <a:gd name="T54" fmla="*/ 36 w 80"/>
                    <a:gd name="T55" fmla="*/ 2 h 96"/>
                    <a:gd name="T56" fmla="*/ 55 w 80"/>
                    <a:gd name="T57" fmla="*/ 0 h 96"/>
                    <a:gd name="T58" fmla="*/ 61 w 80"/>
                    <a:gd name="T59" fmla="*/ 6 h 96"/>
                    <a:gd name="T60" fmla="*/ 59 w 80"/>
                    <a:gd name="T61" fmla="*/ 13 h 96"/>
                    <a:gd name="T62" fmla="*/ 46 w 80"/>
                    <a:gd name="T63" fmla="*/ 29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0" h="96">
                      <a:moveTo>
                        <a:pt x="46" y="29"/>
                      </a:moveTo>
                      <a:cubicBezTo>
                        <a:pt x="53" y="30"/>
                        <a:pt x="59" y="31"/>
                        <a:pt x="65" y="29"/>
                      </a:cubicBezTo>
                      <a:cubicBezTo>
                        <a:pt x="71" y="27"/>
                        <a:pt x="80" y="34"/>
                        <a:pt x="79" y="41"/>
                      </a:cubicBezTo>
                      <a:cubicBezTo>
                        <a:pt x="79" y="42"/>
                        <a:pt x="76" y="43"/>
                        <a:pt x="74" y="43"/>
                      </a:cubicBezTo>
                      <a:cubicBezTo>
                        <a:pt x="70" y="43"/>
                        <a:pt x="65" y="43"/>
                        <a:pt x="60" y="43"/>
                      </a:cubicBezTo>
                      <a:cubicBezTo>
                        <a:pt x="53" y="42"/>
                        <a:pt x="52" y="44"/>
                        <a:pt x="52" y="50"/>
                      </a:cubicBezTo>
                      <a:cubicBezTo>
                        <a:pt x="51" y="62"/>
                        <a:pt x="51" y="75"/>
                        <a:pt x="49" y="87"/>
                      </a:cubicBezTo>
                      <a:cubicBezTo>
                        <a:pt x="48" y="95"/>
                        <a:pt x="45" y="96"/>
                        <a:pt x="37" y="95"/>
                      </a:cubicBezTo>
                      <a:cubicBezTo>
                        <a:pt x="25" y="92"/>
                        <a:pt x="15" y="82"/>
                        <a:pt x="21" y="68"/>
                      </a:cubicBezTo>
                      <a:cubicBezTo>
                        <a:pt x="21" y="66"/>
                        <a:pt x="21" y="64"/>
                        <a:pt x="22" y="62"/>
                      </a:cubicBezTo>
                      <a:cubicBezTo>
                        <a:pt x="24" y="65"/>
                        <a:pt x="27" y="69"/>
                        <a:pt x="30" y="72"/>
                      </a:cubicBezTo>
                      <a:cubicBezTo>
                        <a:pt x="33" y="76"/>
                        <a:pt x="39" y="75"/>
                        <a:pt x="40" y="70"/>
                      </a:cubicBezTo>
                      <a:cubicBezTo>
                        <a:pt x="41" y="62"/>
                        <a:pt x="42" y="54"/>
                        <a:pt x="43" y="46"/>
                      </a:cubicBezTo>
                      <a:cubicBezTo>
                        <a:pt x="35" y="45"/>
                        <a:pt x="30" y="49"/>
                        <a:pt x="24" y="52"/>
                      </a:cubicBezTo>
                      <a:cubicBezTo>
                        <a:pt x="22" y="52"/>
                        <a:pt x="21" y="54"/>
                        <a:pt x="19" y="54"/>
                      </a:cubicBezTo>
                      <a:cubicBezTo>
                        <a:pt x="14" y="58"/>
                        <a:pt x="11" y="57"/>
                        <a:pt x="6" y="54"/>
                      </a:cubicBezTo>
                      <a:cubicBezTo>
                        <a:pt x="3" y="51"/>
                        <a:pt x="0" y="44"/>
                        <a:pt x="2" y="40"/>
                      </a:cubicBezTo>
                      <a:cubicBezTo>
                        <a:pt x="2" y="39"/>
                        <a:pt x="5" y="37"/>
                        <a:pt x="6" y="37"/>
                      </a:cubicBezTo>
                      <a:cubicBezTo>
                        <a:pt x="14" y="39"/>
                        <a:pt x="20" y="35"/>
                        <a:pt x="28" y="33"/>
                      </a:cubicBezTo>
                      <a:cubicBezTo>
                        <a:pt x="29" y="33"/>
                        <a:pt x="31" y="32"/>
                        <a:pt x="33" y="32"/>
                      </a:cubicBezTo>
                      <a:cubicBezTo>
                        <a:pt x="31" y="27"/>
                        <a:pt x="31" y="24"/>
                        <a:pt x="36" y="22"/>
                      </a:cubicBezTo>
                      <a:cubicBezTo>
                        <a:pt x="39" y="19"/>
                        <a:pt x="42" y="15"/>
                        <a:pt x="46" y="12"/>
                      </a:cubicBezTo>
                      <a:cubicBezTo>
                        <a:pt x="45" y="11"/>
                        <a:pt x="45" y="11"/>
                        <a:pt x="45" y="10"/>
                      </a:cubicBezTo>
                      <a:cubicBezTo>
                        <a:pt x="38" y="13"/>
                        <a:pt x="32" y="15"/>
                        <a:pt x="26" y="17"/>
                      </a:cubicBezTo>
                      <a:cubicBezTo>
                        <a:pt x="22" y="19"/>
                        <a:pt x="18" y="22"/>
                        <a:pt x="15" y="24"/>
                      </a:cubicBezTo>
                      <a:cubicBezTo>
                        <a:pt x="11" y="26"/>
                        <a:pt x="7" y="27"/>
                        <a:pt x="5" y="22"/>
                      </a:cubicBezTo>
                      <a:cubicBezTo>
                        <a:pt x="4" y="20"/>
                        <a:pt x="3" y="19"/>
                        <a:pt x="1" y="17"/>
                      </a:cubicBezTo>
                      <a:cubicBezTo>
                        <a:pt x="13" y="12"/>
                        <a:pt x="25" y="6"/>
                        <a:pt x="36" y="2"/>
                      </a:cubicBezTo>
                      <a:cubicBezTo>
                        <a:pt x="42" y="0"/>
                        <a:pt x="49" y="0"/>
                        <a:pt x="55" y="0"/>
                      </a:cubicBezTo>
                      <a:cubicBezTo>
                        <a:pt x="57" y="0"/>
                        <a:pt x="60" y="4"/>
                        <a:pt x="61" y="6"/>
                      </a:cubicBezTo>
                      <a:cubicBezTo>
                        <a:pt x="62" y="8"/>
                        <a:pt x="61" y="11"/>
                        <a:pt x="59" y="13"/>
                      </a:cubicBezTo>
                      <a:cubicBezTo>
                        <a:pt x="55" y="18"/>
                        <a:pt x="51" y="23"/>
                        <a:pt x="46"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57" name="组合 56"/>
              <p:cNvGrpSpPr/>
              <p:nvPr/>
            </p:nvGrpSpPr>
            <p:grpSpPr>
              <a:xfrm>
                <a:off x="3194779" y="1296598"/>
                <a:ext cx="356817" cy="382445"/>
                <a:chOff x="3792874" y="3156423"/>
                <a:chExt cx="331330" cy="355128"/>
              </a:xfrm>
              <a:grpFill/>
            </p:grpSpPr>
            <p:sp>
              <p:nvSpPr>
                <p:cNvPr id="58" name="Freeform 15"/>
                <p:cNvSpPr/>
                <p:nvPr/>
              </p:nvSpPr>
              <p:spPr bwMode="auto">
                <a:xfrm>
                  <a:off x="3792874" y="3235325"/>
                  <a:ext cx="152877" cy="246063"/>
                </a:xfrm>
                <a:custGeom>
                  <a:avLst/>
                  <a:gdLst>
                    <a:gd name="T0" fmla="*/ 16 w 39"/>
                    <a:gd name="T1" fmla="*/ 29 h 58"/>
                    <a:gd name="T2" fmla="*/ 27 w 39"/>
                    <a:gd name="T3" fmla="*/ 7 h 58"/>
                    <a:gd name="T4" fmla="*/ 31 w 39"/>
                    <a:gd name="T5" fmla="*/ 1 h 58"/>
                    <a:gd name="T6" fmla="*/ 34 w 39"/>
                    <a:gd name="T7" fmla="*/ 6 h 58"/>
                    <a:gd name="T8" fmla="*/ 35 w 39"/>
                    <a:gd name="T9" fmla="*/ 26 h 58"/>
                    <a:gd name="T10" fmla="*/ 20 w 39"/>
                    <a:gd name="T11" fmla="*/ 52 h 58"/>
                    <a:gd name="T12" fmla="*/ 9 w 39"/>
                    <a:gd name="T13" fmla="*/ 57 h 58"/>
                    <a:gd name="T14" fmla="*/ 1 w 39"/>
                    <a:gd name="T15" fmla="*/ 43 h 58"/>
                    <a:gd name="T16" fmla="*/ 4 w 39"/>
                    <a:gd name="T17" fmla="*/ 6 h 58"/>
                    <a:gd name="T18" fmla="*/ 8 w 39"/>
                    <a:gd name="T19" fmla="*/ 0 h 58"/>
                    <a:gd name="T20" fmla="*/ 15 w 39"/>
                    <a:gd name="T21" fmla="*/ 6 h 58"/>
                    <a:gd name="T22" fmla="*/ 14 w 39"/>
                    <a:gd name="T23" fmla="*/ 20 h 58"/>
                    <a:gd name="T24" fmla="*/ 14 w 39"/>
                    <a:gd name="T25" fmla="*/ 28 h 58"/>
                    <a:gd name="T26" fmla="*/ 16 w 39"/>
                    <a:gd name="T27" fmla="*/ 29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9" h="58">
                      <a:moveTo>
                        <a:pt x="16" y="29"/>
                      </a:moveTo>
                      <a:cubicBezTo>
                        <a:pt x="19" y="21"/>
                        <a:pt x="23" y="14"/>
                        <a:pt x="27" y="7"/>
                      </a:cubicBezTo>
                      <a:cubicBezTo>
                        <a:pt x="28" y="5"/>
                        <a:pt x="29" y="3"/>
                        <a:pt x="31" y="1"/>
                      </a:cubicBezTo>
                      <a:cubicBezTo>
                        <a:pt x="32" y="3"/>
                        <a:pt x="33" y="4"/>
                        <a:pt x="34" y="6"/>
                      </a:cubicBezTo>
                      <a:cubicBezTo>
                        <a:pt x="37" y="12"/>
                        <a:pt x="39" y="19"/>
                        <a:pt x="35" y="26"/>
                      </a:cubicBezTo>
                      <a:cubicBezTo>
                        <a:pt x="30" y="34"/>
                        <a:pt x="25" y="43"/>
                        <a:pt x="20" y="52"/>
                      </a:cubicBezTo>
                      <a:cubicBezTo>
                        <a:pt x="18" y="56"/>
                        <a:pt x="12" y="58"/>
                        <a:pt x="9" y="57"/>
                      </a:cubicBezTo>
                      <a:cubicBezTo>
                        <a:pt x="2" y="54"/>
                        <a:pt x="0" y="50"/>
                        <a:pt x="1" y="43"/>
                      </a:cubicBezTo>
                      <a:cubicBezTo>
                        <a:pt x="2" y="31"/>
                        <a:pt x="3" y="18"/>
                        <a:pt x="4" y="6"/>
                      </a:cubicBezTo>
                      <a:cubicBezTo>
                        <a:pt x="4" y="4"/>
                        <a:pt x="4" y="0"/>
                        <a:pt x="8" y="0"/>
                      </a:cubicBezTo>
                      <a:cubicBezTo>
                        <a:pt x="11" y="0"/>
                        <a:pt x="15" y="1"/>
                        <a:pt x="15" y="6"/>
                      </a:cubicBezTo>
                      <a:cubicBezTo>
                        <a:pt x="15" y="10"/>
                        <a:pt x="14" y="15"/>
                        <a:pt x="14" y="20"/>
                      </a:cubicBezTo>
                      <a:cubicBezTo>
                        <a:pt x="14" y="23"/>
                        <a:pt x="14" y="25"/>
                        <a:pt x="14" y="28"/>
                      </a:cubicBezTo>
                      <a:cubicBezTo>
                        <a:pt x="14" y="28"/>
                        <a:pt x="15" y="28"/>
                        <a:pt x="16"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Freeform 16"/>
                <p:cNvSpPr/>
                <p:nvPr/>
              </p:nvSpPr>
              <p:spPr bwMode="auto">
                <a:xfrm>
                  <a:off x="3957518" y="3164747"/>
                  <a:ext cx="166686" cy="346804"/>
                </a:xfrm>
                <a:custGeom>
                  <a:avLst/>
                  <a:gdLst>
                    <a:gd name="T0" fmla="*/ 9 w 47"/>
                    <a:gd name="T1" fmla="*/ 73 h 88"/>
                    <a:gd name="T2" fmla="*/ 3 w 47"/>
                    <a:gd name="T3" fmla="*/ 67 h 88"/>
                    <a:gd name="T4" fmla="*/ 3 w 47"/>
                    <a:gd name="T5" fmla="*/ 57 h 88"/>
                    <a:gd name="T6" fmla="*/ 20 w 47"/>
                    <a:gd name="T7" fmla="*/ 38 h 88"/>
                    <a:gd name="T8" fmla="*/ 33 w 47"/>
                    <a:gd name="T9" fmla="*/ 20 h 88"/>
                    <a:gd name="T10" fmla="*/ 33 w 47"/>
                    <a:gd name="T11" fmla="*/ 4 h 88"/>
                    <a:gd name="T12" fmla="*/ 32 w 47"/>
                    <a:gd name="T13" fmla="*/ 1 h 88"/>
                    <a:gd name="T14" fmla="*/ 33 w 47"/>
                    <a:gd name="T15" fmla="*/ 0 h 88"/>
                    <a:gd name="T16" fmla="*/ 41 w 47"/>
                    <a:gd name="T17" fmla="*/ 6 h 88"/>
                    <a:gd name="T18" fmla="*/ 43 w 47"/>
                    <a:gd name="T19" fmla="*/ 26 h 88"/>
                    <a:gd name="T20" fmla="*/ 29 w 47"/>
                    <a:gd name="T21" fmla="*/ 48 h 88"/>
                    <a:gd name="T22" fmla="*/ 30 w 47"/>
                    <a:gd name="T23" fmla="*/ 52 h 88"/>
                    <a:gd name="T24" fmla="*/ 40 w 47"/>
                    <a:gd name="T25" fmla="*/ 73 h 88"/>
                    <a:gd name="T26" fmla="*/ 41 w 47"/>
                    <a:gd name="T27" fmla="*/ 84 h 88"/>
                    <a:gd name="T28" fmla="*/ 37 w 47"/>
                    <a:gd name="T29" fmla="*/ 86 h 88"/>
                    <a:gd name="T30" fmla="*/ 31 w 47"/>
                    <a:gd name="T31" fmla="*/ 75 h 88"/>
                    <a:gd name="T32" fmla="*/ 28 w 47"/>
                    <a:gd name="T33" fmla="*/ 60 h 88"/>
                    <a:gd name="T34" fmla="*/ 22 w 47"/>
                    <a:gd name="T35" fmla="*/ 59 h 88"/>
                    <a:gd name="T36" fmla="*/ 9 w 47"/>
                    <a:gd name="T37" fmla="*/ 73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7" h="88">
                      <a:moveTo>
                        <a:pt x="9" y="73"/>
                      </a:moveTo>
                      <a:cubicBezTo>
                        <a:pt x="7" y="71"/>
                        <a:pt x="5" y="69"/>
                        <a:pt x="3" y="67"/>
                      </a:cubicBezTo>
                      <a:cubicBezTo>
                        <a:pt x="1" y="64"/>
                        <a:pt x="0" y="61"/>
                        <a:pt x="3" y="57"/>
                      </a:cubicBezTo>
                      <a:cubicBezTo>
                        <a:pt x="9" y="51"/>
                        <a:pt x="14" y="45"/>
                        <a:pt x="20" y="38"/>
                      </a:cubicBezTo>
                      <a:cubicBezTo>
                        <a:pt x="24" y="32"/>
                        <a:pt x="28" y="26"/>
                        <a:pt x="33" y="20"/>
                      </a:cubicBezTo>
                      <a:cubicBezTo>
                        <a:pt x="36" y="15"/>
                        <a:pt x="36" y="9"/>
                        <a:pt x="33" y="4"/>
                      </a:cubicBezTo>
                      <a:cubicBezTo>
                        <a:pt x="32" y="3"/>
                        <a:pt x="32" y="2"/>
                        <a:pt x="32" y="1"/>
                      </a:cubicBezTo>
                      <a:cubicBezTo>
                        <a:pt x="32" y="1"/>
                        <a:pt x="33" y="0"/>
                        <a:pt x="33" y="0"/>
                      </a:cubicBezTo>
                      <a:cubicBezTo>
                        <a:pt x="36" y="2"/>
                        <a:pt x="39" y="4"/>
                        <a:pt x="41" y="6"/>
                      </a:cubicBezTo>
                      <a:cubicBezTo>
                        <a:pt x="46" y="11"/>
                        <a:pt x="47" y="20"/>
                        <a:pt x="43" y="26"/>
                      </a:cubicBezTo>
                      <a:cubicBezTo>
                        <a:pt x="39" y="33"/>
                        <a:pt x="34" y="40"/>
                        <a:pt x="29" y="48"/>
                      </a:cubicBezTo>
                      <a:cubicBezTo>
                        <a:pt x="29" y="49"/>
                        <a:pt x="29" y="52"/>
                        <a:pt x="30" y="52"/>
                      </a:cubicBezTo>
                      <a:cubicBezTo>
                        <a:pt x="38" y="57"/>
                        <a:pt x="38" y="65"/>
                        <a:pt x="40" y="73"/>
                      </a:cubicBezTo>
                      <a:cubicBezTo>
                        <a:pt x="41" y="76"/>
                        <a:pt x="41" y="80"/>
                        <a:pt x="41" y="84"/>
                      </a:cubicBezTo>
                      <a:cubicBezTo>
                        <a:pt x="41" y="87"/>
                        <a:pt x="39" y="88"/>
                        <a:pt x="37" y="86"/>
                      </a:cubicBezTo>
                      <a:cubicBezTo>
                        <a:pt x="33" y="83"/>
                        <a:pt x="31" y="81"/>
                        <a:pt x="31" y="75"/>
                      </a:cubicBezTo>
                      <a:cubicBezTo>
                        <a:pt x="31" y="70"/>
                        <a:pt x="30" y="65"/>
                        <a:pt x="28" y="60"/>
                      </a:cubicBezTo>
                      <a:cubicBezTo>
                        <a:pt x="27" y="55"/>
                        <a:pt x="25" y="56"/>
                        <a:pt x="22" y="59"/>
                      </a:cubicBezTo>
                      <a:cubicBezTo>
                        <a:pt x="18" y="64"/>
                        <a:pt x="14" y="68"/>
                        <a:pt x="9" y="7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17"/>
                <p:cNvSpPr/>
                <p:nvPr/>
              </p:nvSpPr>
              <p:spPr bwMode="auto">
                <a:xfrm>
                  <a:off x="3879593" y="3156423"/>
                  <a:ext cx="109753" cy="63837"/>
                </a:xfrm>
                <a:custGeom>
                  <a:avLst/>
                  <a:gdLst>
                    <a:gd name="T0" fmla="*/ 0 w 26"/>
                    <a:gd name="T1" fmla="*/ 0 h 19"/>
                    <a:gd name="T2" fmla="*/ 20 w 26"/>
                    <a:gd name="T3" fmla="*/ 1 h 19"/>
                    <a:gd name="T4" fmla="*/ 23 w 26"/>
                    <a:gd name="T5" fmla="*/ 12 h 19"/>
                    <a:gd name="T6" fmla="*/ 12 w 26"/>
                    <a:gd name="T7" fmla="*/ 18 h 19"/>
                    <a:gd name="T8" fmla="*/ 3 w 26"/>
                    <a:gd name="T9" fmla="*/ 11 h 19"/>
                    <a:gd name="T10" fmla="*/ 0 w 26"/>
                    <a:gd name="T11" fmla="*/ 0 h 19"/>
                  </a:gdLst>
                  <a:ahLst/>
                  <a:cxnLst>
                    <a:cxn ang="0">
                      <a:pos x="T0" y="T1"/>
                    </a:cxn>
                    <a:cxn ang="0">
                      <a:pos x="T2" y="T3"/>
                    </a:cxn>
                    <a:cxn ang="0">
                      <a:pos x="T4" y="T5"/>
                    </a:cxn>
                    <a:cxn ang="0">
                      <a:pos x="T6" y="T7"/>
                    </a:cxn>
                    <a:cxn ang="0">
                      <a:pos x="T8" y="T9"/>
                    </a:cxn>
                    <a:cxn ang="0">
                      <a:pos x="T10" y="T11"/>
                    </a:cxn>
                  </a:cxnLst>
                  <a:rect l="0" t="0" r="r" b="b"/>
                  <a:pathLst>
                    <a:path w="26" h="19">
                      <a:moveTo>
                        <a:pt x="0" y="0"/>
                      </a:moveTo>
                      <a:cubicBezTo>
                        <a:pt x="8" y="1"/>
                        <a:pt x="14" y="1"/>
                        <a:pt x="20" y="1"/>
                      </a:cubicBezTo>
                      <a:cubicBezTo>
                        <a:pt x="24" y="1"/>
                        <a:pt x="26" y="8"/>
                        <a:pt x="23" y="12"/>
                      </a:cubicBezTo>
                      <a:cubicBezTo>
                        <a:pt x="21" y="16"/>
                        <a:pt x="17" y="19"/>
                        <a:pt x="12" y="18"/>
                      </a:cubicBezTo>
                      <a:cubicBezTo>
                        <a:pt x="8" y="18"/>
                        <a:pt x="5" y="15"/>
                        <a:pt x="3" y="11"/>
                      </a:cubicBezTo>
                      <a:cubicBezTo>
                        <a:pt x="2" y="8"/>
                        <a:pt x="1" y="4"/>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39" name="组合 38"/>
            <p:cNvGrpSpPr/>
            <p:nvPr userDrawn="1"/>
          </p:nvGrpSpPr>
          <p:grpSpPr>
            <a:xfrm>
              <a:off x="671368" y="6061309"/>
              <a:ext cx="1100339" cy="304965"/>
              <a:chOff x="2372715" y="161759"/>
              <a:chExt cx="2695608" cy="747103"/>
            </a:xfrm>
            <a:grpFill/>
          </p:grpSpPr>
          <p:grpSp>
            <p:nvGrpSpPr>
              <p:cNvPr id="41" name="组合 40"/>
              <p:cNvGrpSpPr/>
              <p:nvPr/>
            </p:nvGrpSpPr>
            <p:grpSpPr>
              <a:xfrm>
                <a:off x="3804781" y="283376"/>
                <a:ext cx="521428" cy="548788"/>
                <a:chOff x="6113463" y="3541713"/>
                <a:chExt cx="484188" cy="509588"/>
              </a:xfrm>
              <a:grpFill/>
            </p:grpSpPr>
            <p:sp>
              <p:nvSpPr>
                <p:cNvPr id="52" name="Freeform 9"/>
                <p:cNvSpPr>
                  <a:spLocks noEditPoints="1"/>
                </p:cNvSpPr>
                <p:nvPr/>
              </p:nvSpPr>
              <p:spPr bwMode="auto">
                <a:xfrm>
                  <a:off x="6113463" y="3579813"/>
                  <a:ext cx="252413" cy="428625"/>
                </a:xfrm>
                <a:custGeom>
                  <a:avLst/>
                  <a:gdLst>
                    <a:gd name="T0" fmla="*/ 39 w 59"/>
                    <a:gd name="T1" fmla="*/ 78 h 101"/>
                    <a:gd name="T2" fmla="*/ 17 w 59"/>
                    <a:gd name="T3" fmla="*/ 94 h 101"/>
                    <a:gd name="T4" fmla="*/ 8 w 59"/>
                    <a:gd name="T5" fmla="*/ 94 h 101"/>
                    <a:gd name="T6" fmla="*/ 0 w 59"/>
                    <a:gd name="T7" fmla="*/ 79 h 101"/>
                    <a:gd name="T8" fmla="*/ 17 w 59"/>
                    <a:gd name="T9" fmla="*/ 73 h 101"/>
                    <a:gd name="T10" fmla="*/ 10 w 59"/>
                    <a:gd name="T11" fmla="*/ 68 h 101"/>
                    <a:gd name="T12" fmla="*/ 8 w 59"/>
                    <a:gd name="T13" fmla="*/ 60 h 101"/>
                    <a:gd name="T14" fmla="*/ 18 w 59"/>
                    <a:gd name="T15" fmla="*/ 23 h 101"/>
                    <a:gd name="T16" fmla="*/ 26 w 59"/>
                    <a:gd name="T17" fmla="*/ 17 h 101"/>
                    <a:gd name="T18" fmla="*/ 36 w 59"/>
                    <a:gd name="T19" fmla="*/ 26 h 101"/>
                    <a:gd name="T20" fmla="*/ 36 w 59"/>
                    <a:gd name="T21" fmla="*/ 27 h 101"/>
                    <a:gd name="T22" fmla="*/ 43 w 59"/>
                    <a:gd name="T23" fmla="*/ 40 h 101"/>
                    <a:gd name="T24" fmla="*/ 42 w 59"/>
                    <a:gd name="T25" fmla="*/ 12 h 101"/>
                    <a:gd name="T26" fmla="*/ 21 w 59"/>
                    <a:gd name="T27" fmla="*/ 5 h 101"/>
                    <a:gd name="T28" fmla="*/ 44 w 59"/>
                    <a:gd name="T29" fmla="*/ 1 h 101"/>
                    <a:gd name="T30" fmla="*/ 57 w 59"/>
                    <a:gd name="T31" fmla="*/ 17 h 101"/>
                    <a:gd name="T32" fmla="*/ 56 w 59"/>
                    <a:gd name="T33" fmla="*/ 48 h 101"/>
                    <a:gd name="T34" fmla="*/ 57 w 59"/>
                    <a:gd name="T35" fmla="*/ 55 h 101"/>
                    <a:gd name="T36" fmla="*/ 55 w 59"/>
                    <a:gd name="T37" fmla="*/ 64 h 101"/>
                    <a:gd name="T38" fmla="*/ 54 w 59"/>
                    <a:gd name="T39" fmla="*/ 71 h 101"/>
                    <a:gd name="T40" fmla="*/ 52 w 59"/>
                    <a:gd name="T41" fmla="*/ 95 h 101"/>
                    <a:gd name="T42" fmla="*/ 49 w 59"/>
                    <a:gd name="T43" fmla="*/ 101 h 101"/>
                    <a:gd name="T44" fmla="*/ 43 w 59"/>
                    <a:gd name="T45" fmla="*/ 98 h 101"/>
                    <a:gd name="T46" fmla="*/ 38 w 59"/>
                    <a:gd name="T47" fmla="*/ 86 h 101"/>
                    <a:gd name="T48" fmla="*/ 39 w 59"/>
                    <a:gd name="T49" fmla="*/ 78 h 101"/>
                    <a:gd name="T50" fmla="*/ 42 w 59"/>
                    <a:gd name="T51" fmla="*/ 47 h 101"/>
                    <a:gd name="T52" fmla="*/ 32 w 59"/>
                    <a:gd name="T53" fmla="*/ 44 h 101"/>
                    <a:gd name="T54" fmla="*/ 29 w 59"/>
                    <a:gd name="T55" fmla="*/ 64 h 101"/>
                    <a:gd name="T56" fmla="*/ 42 w 59"/>
                    <a:gd name="T57" fmla="*/ 4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9" h="101">
                      <a:moveTo>
                        <a:pt x="39" y="78"/>
                      </a:moveTo>
                      <a:cubicBezTo>
                        <a:pt x="31" y="84"/>
                        <a:pt x="24" y="89"/>
                        <a:pt x="17" y="94"/>
                      </a:cubicBezTo>
                      <a:cubicBezTo>
                        <a:pt x="14" y="97"/>
                        <a:pt x="11" y="96"/>
                        <a:pt x="8" y="94"/>
                      </a:cubicBezTo>
                      <a:cubicBezTo>
                        <a:pt x="4" y="90"/>
                        <a:pt x="0" y="86"/>
                        <a:pt x="0" y="79"/>
                      </a:cubicBezTo>
                      <a:cubicBezTo>
                        <a:pt x="6" y="82"/>
                        <a:pt x="12" y="80"/>
                        <a:pt x="17" y="73"/>
                      </a:cubicBezTo>
                      <a:cubicBezTo>
                        <a:pt x="15" y="72"/>
                        <a:pt x="13" y="70"/>
                        <a:pt x="10" y="68"/>
                      </a:cubicBezTo>
                      <a:cubicBezTo>
                        <a:pt x="7" y="66"/>
                        <a:pt x="7" y="63"/>
                        <a:pt x="8" y="60"/>
                      </a:cubicBezTo>
                      <a:cubicBezTo>
                        <a:pt x="11" y="48"/>
                        <a:pt x="15" y="36"/>
                        <a:pt x="18" y="23"/>
                      </a:cubicBezTo>
                      <a:cubicBezTo>
                        <a:pt x="19" y="20"/>
                        <a:pt x="20" y="16"/>
                        <a:pt x="26" y="17"/>
                      </a:cubicBezTo>
                      <a:cubicBezTo>
                        <a:pt x="32" y="18"/>
                        <a:pt x="36" y="21"/>
                        <a:pt x="36" y="26"/>
                      </a:cubicBezTo>
                      <a:cubicBezTo>
                        <a:pt x="36" y="26"/>
                        <a:pt x="36" y="27"/>
                        <a:pt x="36" y="27"/>
                      </a:cubicBezTo>
                      <a:cubicBezTo>
                        <a:pt x="35" y="33"/>
                        <a:pt x="38" y="37"/>
                        <a:pt x="43" y="40"/>
                      </a:cubicBezTo>
                      <a:cubicBezTo>
                        <a:pt x="43" y="31"/>
                        <a:pt x="42" y="22"/>
                        <a:pt x="42" y="12"/>
                      </a:cubicBezTo>
                      <a:cubicBezTo>
                        <a:pt x="30" y="16"/>
                        <a:pt x="20" y="12"/>
                        <a:pt x="21" y="5"/>
                      </a:cubicBezTo>
                      <a:cubicBezTo>
                        <a:pt x="29" y="3"/>
                        <a:pt x="36" y="1"/>
                        <a:pt x="44" y="1"/>
                      </a:cubicBezTo>
                      <a:cubicBezTo>
                        <a:pt x="54" y="0"/>
                        <a:pt x="59" y="8"/>
                        <a:pt x="57" y="17"/>
                      </a:cubicBezTo>
                      <a:cubicBezTo>
                        <a:pt x="56" y="27"/>
                        <a:pt x="56" y="38"/>
                        <a:pt x="56" y="48"/>
                      </a:cubicBezTo>
                      <a:cubicBezTo>
                        <a:pt x="56" y="50"/>
                        <a:pt x="57" y="52"/>
                        <a:pt x="57" y="55"/>
                      </a:cubicBezTo>
                      <a:cubicBezTo>
                        <a:pt x="57" y="58"/>
                        <a:pt x="56" y="61"/>
                        <a:pt x="55" y="64"/>
                      </a:cubicBezTo>
                      <a:cubicBezTo>
                        <a:pt x="55" y="66"/>
                        <a:pt x="54" y="68"/>
                        <a:pt x="54" y="71"/>
                      </a:cubicBezTo>
                      <a:cubicBezTo>
                        <a:pt x="53" y="79"/>
                        <a:pt x="53" y="87"/>
                        <a:pt x="52" y="95"/>
                      </a:cubicBezTo>
                      <a:cubicBezTo>
                        <a:pt x="52" y="97"/>
                        <a:pt x="51" y="100"/>
                        <a:pt x="49" y="101"/>
                      </a:cubicBezTo>
                      <a:cubicBezTo>
                        <a:pt x="47" y="101"/>
                        <a:pt x="44" y="100"/>
                        <a:pt x="43" y="98"/>
                      </a:cubicBezTo>
                      <a:cubicBezTo>
                        <a:pt x="39" y="95"/>
                        <a:pt x="36" y="92"/>
                        <a:pt x="38" y="86"/>
                      </a:cubicBezTo>
                      <a:cubicBezTo>
                        <a:pt x="39" y="84"/>
                        <a:pt x="39" y="81"/>
                        <a:pt x="39" y="78"/>
                      </a:cubicBezTo>
                      <a:close/>
                      <a:moveTo>
                        <a:pt x="42" y="47"/>
                      </a:moveTo>
                      <a:cubicBezTo>
                        <a:pt x="39" y="46"/>
                        <a:pt x="36" y="45"/>
                        <a:pt x="32" y="44"/>
                      </a:cubicBezTo>
                      <a:cubicBezTo>
                        <a:pt x="31" y="51"/>
                        <a:pt x="30" y="57"/>
                        <a:pt x="29" y="64"/>
                      </a:cubicBezTo>
                      <a:cubicBezTo>
                        <a:pt x="39" y="61"/>
                        <a:pt x="42" y="57"/>
                        <a:pt x="42"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Freeform 10"/>
                <p:cNvSpPr>
                  <a:spLocks noEditPoints="1"/>
                </p:cNvSpPr>
                <p:nvPr/>
              </p:nvSpPr>
              <p:spPr bwMode="auto">
                <a:xfrm>
                  <a:off x="6361113" y="3541713"/>
                  <a:ext cx="236538" cy="509588"/>
                </a:xfrm>
                <a:custGeom>
                  <a:avLst/>
                  <a:gdLst>
                    <a:gd name="T0" fmla="*/ 11 w 55"/>
                    <a:gd name="T1" fmla="*/ 89 h 120"/>
                    <a:gd name="T2" fmla="*/ 10 w 55"/>
                    <a:gd name="T3" fmla="*/ 100 h 120"/>
                    <a:gd name="T4" fmla="*/ 6 w 55"/>
                    <a:gd name="T5" fmla="*/ 104 h 120"/>
                    <a:gd name="T6" fmla="*/ 1 w 55"/>
                    <a:gd name="T7" fmla="*/ 99 h 120"/>
                    <a:gd name="T8" fmla="*/ 3 w 55"/>
                    <a:gd name="T9" fmla="*/ 84 h 120"/>
                    <a:gd name="T10" fmla="*/ 14 w 55"/>
                    <a:gd name="T11" fmla="*/ 37 h 120"/>
                    <a:gd name="T12" fmla="*/ 22 w 55"/>
                    <a:gd name="T13" fmla="*/ 11 h 120"/>
                    <a:gd name="T14" fmla="*/ 26 w 55"/>
                    <a:gd name="T15" fmla="*/ 19 h 120"/>
                    <a:gd name="T16" fmla="*/ 20 w 55"/>
                    <a:gd name="T17" fmla="*/ 40 h 120"/>
                    <a:gd name="T18" fmla="*/ 27 w 55"/>
                    <a:gd name="T19" fmla="*/ 35 h 120"/>
                    <a:gd name="T20" fmla="*/ 35 w 55"/>
                    <a:gd name="T21" fmla="*/ 30 h 120"/>
                    <a:gd name="T22" fmla="*/ 33 w 55"/>
                    <a:gd name="T23" fmla="*/ 9 h 120"/>
                    <a:gd name="T24" fmla="*/ 28 w 55"/>
                    <a:gd name="T25" fmla="*/ 8 h 120"/>
                    <a:gd name="T26" fmla="*/ 19 w 55"/>
                    <a:gd name="T27" fmla="*/ 12 h 120"/>
                    <a:gd name="T28" fmla="*/ 12 w 55"/>
                    <a:gd name="T29" fmla="*/ 15 h 120"/>
                    <a:gd name="T30" fmla="*/ 9 w 55"/>
                    <a:gd name="T31" fmla="*/ 11 h 120"/>
                    <a:gd name="T32" fmla="*/ 11 w 55"/>
                    <a:gd name="T33" fmla="*/ 8 h 120"/>
                    <a:gd name="T34" fmla="*/ 31 w 55"/>
                    <a:gd name="T35" fmla="*/ 0 h 120"/>
                    <a:gd name="T36" fmla="*/ 45 w 55"/>
                    <a:gd name="T37" fmla="*/ 15 h 120"/>
                    <a:gd name="T38" fmla="*/ 44 w 55"/>
                    <a:gd name="T39" fmla="*/ 46 h 120"/>
                    <a:gd name="T40" fmla="*/ 48 w 55"/>
                    <a:gd name="T41" fmla="*/ 54 h 120"/>
                    <a:gd name="T42" fmla="*/ 48 w 55"/>
                    <a:gd name="T43" fmla="*/ 71 h 120"/>
                    <a:gd name="T44" fmla="*/ 44 w 55"/>
                    <a:gd name="T45" fmla="*/ 77 h 120"/>
                    <a:gd name="T46" fmla="*/ 44 w 55"/>
                    <a:gd name="T47" fmla="*/ 110 h 120"/>
                    <a:gd name="T48" fmla="*/ 44 w 55"/>
                    <a:gd name="T49" fmla="*/ 114 h 120"/>
                    <a:gd name="T50" fmla="*/ 41 w 55"/>
                    <a:gd name="T51" fmla="*/ 120 h 120"/>
                    <a:gd name="T52" fmla="*/ 32 w 55"/>
                    <a:gd name="T53" fmla="*/ 118 h 120"/>
                    <a:gd name="T54" fmla="*/ 13 w 55"/>
                    <a:gd name="T55" fmla="*/ 91 h 120"/>
                    <a:gd name="T56" fmla="*/ 12 w 55"/>
                    <a:gd name="T57" fmla="*/ 89 h 120"/>
                    <a:gd name="T58" fmla="*/ 11 w 55"/>
                    <a:gd name="T59" fmla="*/ 89 h 120"/>
                    <a:gd name="T60" fmla="*/ 24 w 55"/>
                    <a:gd name="T61" fmla="*/ 76 h 120"/>
                    <a:gd name="T62" fmla="*/ 23 w 55"/>
                    <a:gd name="T63" fmla="*/ 74 h 120"/>
                    <a:gd name="T64" fmla="*/ 27 w 55"/>
                    <a:gd name="T65" fmla="*/ 71 h 120"/>
                    <a:gd name="T66" fmla="*/ 33 w 55"/>
                    <a:gd name="T67" fmla="*/ 67 h 120"/>
                    <a:gd name="T68" fmla="*/ 32 w 55"/>
                    <a:gd name="T69" fmla="*/ 63 h 120"/>
                    <a:gd name="T70" fmla="*/ 22 w 55"/>
                    <a:gd name="T71" fmla="*/ 52 h 120"/>
                    <a:gd name="T72" fmla="*/ 18 w 55"/>
                    <a:gd name="T73" fmla="*/ 89 h 120"/>
                    <a:gd name="T74" fmla="*/ 33 w 55"/>
                    <a:gd name="T75" fmla="*/ 107 h 120"/>
                    <a:gd name="T76" fmla="*/ 35 w 55"/>
                    <a:gd name="T77" fmla="*/ 77 h 120"/>
                    <a:gd name="T78" fmla="*/ 31 w 55"/>
                    <a:gd name="T79" fmla="*/ 75 h 120"/>
                    <a:gd name="T80" fmla="*/ 24 w 55"/>
                    <a:gd name="T81" fmla="*/ 7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5" h="120">
                      <a:moveTo>
                        <a:pt x="11" y="89"/>
                      </a:moveTo>
                      <a:cubicBezTo>
                        <a:pt x="10" y="93"/>
                        <a:pt x="10" y="96"/>
                        <a:pt x="10" y="100"/>
                      </a:cubicBezTo>
                      <a:cubicBezTo>
                        <a:pt x="9" y="102"/>
                        <a:pt x="9" y="104"/>
                        <a:pt x="6" y="104"/>
                      </a:cubicBezTo>
                      <a:cubicBezTo>
                        <a:pt x="3" y="104"/>
                        <a:pt x="0" y="103"/>
                        <a:pt x="1" y="99"/>
                      </a:cubicBezTo>
                      <a:cubicBezTo>
                        <a:pt x="2" y="94"/>
                        <a:pt x="2" y="89"/>
                        <a:pt x="3" y="84"/>
                      </a:cubicBezTo>
                      <a:cubicBezTo>
                        <a:pt x="7" y="68"/>
                        <a:pt x="10" y="53"/>
                        <a:pt x="14" y="37"/>
                      </a:cubicBezTo>
                      <a:cubicBezTo>
                        <a:pt x="16" y="29"/>
                        <a:pt x="19" y="20"/>
                        <a:pt x="22" y="11"/>
                      </a:cubicBezTo>
                      <a:cubicBezTo>
                        <a:pt x="26" y="13"/>
                        <a:pt x="27" y="15"/>
                        <a:pt x="26" y="19"/>
                      </a:cubicBezTo>
                      <a:cubicBezTo>
                        <a:pt x="24" y="25"/>
                        <a:pt x="22" y="32"/>
                        <a:pt x="20" y="40"/>
                      </a:cubicBezTo>
                      <a:cubicBezTo>
                        <a:pt x="23" y="37"/>
                        <a:pt x="25" y="36"/>
                        <a:pt x="27" y="35"/>
                      </a:cubicBezTo>
                      <a:cubicBezTo>
                        <a:pt x="30" y="33"/>
                        <a:pt x="34" y="32"/>
                        <a:pt x="35" y="30"/>
                      </a:cubicBezTo>
                      <a:cubicBezTo>
                        <a:pt x="36" y="23"/>
                        <a:pt x="37" y="16"/>
                        <a:pt x="33" y="9"/>
                      </a:cubicBezTo>
                      <a:cubicBezTo>
                        <a:pt x="33" y="8"/>
                        <a:pt x="30" y="7"/>
                        <a:pt x="28" y="8"/>
                      </a:cubicBezTo>
                      <a:cubicBezTo>
                        <a:pt x="25" y="9"/>
                        <a:pt x="22" y="11"/>
                        <a:pt x="19" y="12"/>
                      </a:cubicBezTo>
                      <a:cubicBezTo>
                        <a:pt x="17" y="13"/>
                        <a:pt x="15" y="15"/>
                        <a:pt x="12" y="15"/>
                      </a:cubicBezTo>
                      <a:cubicBezTo>
                        <a:pt x="11" y="15"/>
                        <a:pt x="9" y="13"/>
                        <a:pt x="9" y="11"/>
                      </a:cubicBezTo>
                      <a:cubicBezTo>
                        <a:pt x="8" y="11"/>
                        <a:pt x="10" y="9"/>
                        <a:pt x="11" y="8"/>
                      </a:cubicBezTo>
                      <a:cubicBezTo>
                        <a:pt x="17" y="4"/>
                        <a:pt x="23" y="0"/>
                        <a:pt x="31" y="0"/>
                      </a:cubicBezTo>
                      <a:cubicBezTo>
                        <a:pt x="41" y="1"/>
                        <a:pt x="46" y="5"/>
                        <a:pt x="45" y="15"/>
                      </a:cubicBezTo>
                      <a:cubicBezTo>
                        <a:pt x="45" y="25"/>
                        <a:pt x="45" y="36"/>
                        <a:pt x="44" y="46"/>
                      </a:cubicBezTo>
                      <a:cubicBezTo>
                        <a:pt x="44" y="50"/>
                        <a:pt x="45" y="52"/>
                        <a:pt x="48" y="54"/>
                      </a:cubicBezTo>
                      <a:cubicBezTo>
                        <a:pt x="55" y="60"/>
                        <a:pt x="55" y="66"/>
                        <a:pt x="48" y="71"/>
                      </a:cubicBezTo>
                      <a:cubicBezTo>
                        <a:pt x="45" y="72"/>
                        <a:pt x="44" y="74"/>
                        <a:pt x="44" y="77"/>
                      </a:cubicBezTo>
                      <a:cubicBezTo>
                        <a:pt x="45" y="88"/>
                        <a:pt x="44" y="99"/>
                        <a:pt x="44" y="110"/>
                      </a:cubicBezTo>
                      <a:cubicBezTo>
                        <a:pt x="44" y="112"/>
                        <a:pt x="45" y="113"/>
                        <a:pt x="44" y="114"/>
                      </a:cubicBezTo>
                      <a:cubicBezTo>
                        <a:pt x="43" y="116"/>
                        <a:pt x="42" y="120"/>
                        <a:pt x="41" y="120"/>
                      </a:cubicBezTo>
                      <a:cubicBezTo>
                        <a:pt x="38" y="120"/>
                        <a:pt x="34" y="120"/>
                        <a:pt x="32" y="118"/>
                      </a:cubicBezTo>
                      <a:cubicBezTo>
                        <a:pt x="25" y="109"/>
                        <a:pt x="19" y="100"/>
                        <a:pt x="13" y="91"/>
                      </a:cubicBezTo>
                      <a:cubicBezTo>
                        <a:pt x="12" y="90"/>
                        <a:pt x="12" y="90"/>
                        <a:pt x="12" y="89"/>
                      </a:cubicBezTo>
                      <a:cubicBezTo>
                        <a:pt x="11" y="89"/>
                        <a:pt x="11" y="89"/>
                        <a:pt x="11" y="89"/>
                      </a:cubicBezTo>
                      <a:close/>
                      <a:moveTo>
                        <a:pt x="24" y="76"/>
                      </a:moveTo>
                      <a:cubicBezTo>
                        <a:pt x="23" y="75"/>
                        <a:pt x="23" y="75"/>
                        <a:pt x="23" y="74"/>
                      </a:cubicBezTo>
                      <a:cubicBezTo>
                        <a:pt x="24" y="73"/>
                        <a:pt x="26" y="72"/>
                        <a:pt x="27" y="71"/>
                      </a:cubicBezTo>
                      <a:cubicBezTo>
                        <a:pt x="29" y="70"/>
                        <a:pt x="31" y="69"/>
                        <a:pt x="33" y="67"/>
                      </a:cubicBezTo>
                      <a:cubicBezTo>
                        <a:pt x="35" y="66"/>
                        <a:pt x="35" y="63"/>
                        <a:pt x="32" y="63"/>
                      </a:cubicBezTo>
                      <a:cubicBezTo>
                        <a:pt x="27" y="61"/>
                        <a:pt x="24" y="58"/>
                        <a:pt x="22" y="52"/>
                      </a:cubicBezTo>
                      <a:cubicBezTo>
                        <a:pt x="17" y="65"/>
                        <a:pt x="13" y="77"/>
                        <a:pt x="18" y="89"/>
                      </a:cubicBezTo>
                      <a:cubicBezTo>
                        <a:pt x="21" y="97"/>
                        <a:pt x="27" y="101"/>
                        <a:pt x="33" y="107"/>
                      </a:cubicBezTo>
                      <a:cubicBezTo>
                        <a:pt x="34" y="97"/>
                        <a:pt x="34" y="87"/>
                        <a:pt x="35" y="77"/>
                      </a:cubicBezTo>
                      <a:cubicBezTo>
                        <a:pt x="35" y="77"/>
                        <a:pt x="32" y="75"/>
                        <a:pt x="31" y="75"/>
                      </a:cubicBezTo>
                      <a:cubicBezTo>
                        <a:pt x="29" y="75"/>
                        <a:pt x="26" y="76"/>
                        <a:pt x="24" y="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2" name="组合 41"/>
              <p:cNvGrpSpPr/>
              <p:nvPr/>
            </p:nvGrpSpPr>
            <p:grpSpPr>
              <a:xfrm>
                <a:off x="2372715" y="161759"/>
                <a:ext cx="591521" cy="747103"/>
                <a:chOff x="6108700" y="2066926"/>
                <a:chExt cx="549275" cy="693738"/>
              </a:xfrm>
              <a:grpFill/>
            </p:grpSpPr>
            <p:sp>
              <p:nvSpPr>
                <p:cNvPr id="50" name="Freeform 13"/>
                <p:cNvSpPr>
                  <a:spLocks noEditPoints="1"/>
                </p:cNvSpPr>
                <p:nvPr/>
              </p:nvSpPr>
              <p:spPr bwMode="auto">
                <a:xfrm>
                  <a:off x="6108700" y="2066926"/>
                  <a:ext cx="549275" cy="655638"/>
                </a:xfrm>
                <a:custGeom>
                  <a:avLst/>
                  <a:gdLst>
                    <a:gd name="T0" fmla="*/ 54 w 128"/>
                    <a:gd name="T1" fmla="*/ 76 h 154"/>
                    <a:gd name="T2" fmla="*/ 66 w 128"/>
                    <a:gd name="T3" fmla="*/ 53 h 154"/>
                    <a:gd name="T4" fmla="*/ 49 w 128"/>
                    <a:gd name="T5" fmla="*/ 47 h 154"/>
                    <a:gd name="T6" fmla="*/ 64 w 128"/>
                    <a:gd name="T7" fmla="*/ 44 h 154"/>
                    <a:gd name="T8" fmla="*/ 83 w 128"/>
                    <a:gd name="T9" fmla="*/ 6 h 154"/>
                    <a:gd name="T10" fmla="*/ 91 w 128"/>
                    <a:gd name="T11" fmla="*/ 11 h 154"/>
                    <a:gd name="T12" fmla="*/ 96 w 128"/>
                    <a:gd name="T13" fmla="*/ 36 h 154"/>
                    <a:gd name="T14" fmla="*/ 106 w 128"/>
                    <a:gd name="T15" fmla="*/ 41 h 154"/>
                    <a:gd name="T16" fmla="*/ 82 w 128"/>
                    <a:gd name="T17" fmla="*/ 50 h 154"/>
                    <a:gd name="T18" fmla="*/ 71 w 128"/>
                    <a:gd name="T19" fmla="*/ 65 h 154"/>
                    <a:gd name="T20" fmla="*/ 110 w 128"/>
                    <a:gd name="T21" fmla="*/ 74 h 154"/>
                    <a:gd name="T22" fmla="*/ 101 w 128"/>
                    <a:gd name="T23" fmla="*/ 87 h 154"/>
                    <a:gd name="T24" fmla="*/ 111 w 128"/>
                    <a:gd name="T25" fmla="*/ 98 h 154"/>
                    <a:gd name="T26" fmla="*/ 92 w 128"/>
                    <a:gd name="T27" fmla="*/ 104 h 154"/>
                    <a:gd name="T28" fmla="*/ 86 w 128"/>
                    <a:gd name="T29" fmla="*/ 116 h 154"/>
                    <a:gd name="T30" fmla="*/ 124 w 128"/>
                    <a:gd name="T31" fmla="*/ 112 h 154"/>
                    <a:gd name="T32" fmla="*/ 120 w 128"/>
                    <a:gd name="T33" fmla="*/ 122 h 154"/>
                    <a:gd name="T34" fmla="*/ 111 w 128"/>
                    <a:gd name="T35" fmla="*/ 144 h 154"/>
                    <a:gd name="T36" fmla="*/ 105 w 128"/>
                    <a:gd name="T37" fmla="*/ 153 h 154"/>
                    <a:gd name="T38" fmla="*/ 55 w 128"/>
                    <a:gd name="T39" fmla="*/ 129 h 154"/>
                    <a:gd name="T40" fmla="*/ 53 w 128"/>
                    <a:gd name="T41" fmla="*/ 121 h 154"/>
                    <a:gd name="T42" fmla="*/ 61 w 128"/>
                    <a:gd name="T43" fmla="*/ 125 h 154"/>
                    <a:gd name="T44" fmla="*/ 94 w 128"/>
                    <a:gd name="T45" fmla="*/ 140 h 154"/>
                    <a:gd name="T46" fmla="*/ 85 w 128"/>
                    <a:gd name="T47" fmla="*/ 127 h 154"/>
                    <a:gd name="T48" fmla="*/ 71 w 128"/>
                    <a:gd name="T49" fmla="*/ 108 h 154"/>
                    <a:gd name="T50" fmla="*/ 52 w 128"/>
                    <a:gd name="T51" fmla="*/ 113 h 154"/>
                    <a:gd name="T52" fmla="*/ 38 w 128"/>
                    <a:gd name="T53" fmla="*/ 97 h 154"/>
                    <a:gd name="T54" fmla="*/ 51 w 128"/>
                    <a:gd name="T55" fmla="*/ 97 h 154"/>
                    <a:gd name="T56" fmla="*/ 34 w 128"/>
                    <a:gd name="T57" fmla="*/ 93 h 154"/>
                    <a:gd name="T58" fmla="*/ 35 w 128"/>
                    <a:gd name="T59" fmla="*/ 105 h 154"/>
                    <a:gd name="T60" fmla="*/ 26 w 128"/>
                    <a:gd name="T61" fmla="*/ 154 h 154"/>
                    <a:gd name="T62" fmla="*/ 20 w 128"/>
                    <a:gd name="T63" fmla="*/ 118 h 154"/>
                    <a:gd name="T64" fmla="*/ 0 w 128"/>
                    <a:gd name="T65" fmla="*/ 103 h 154"/>
                    <a:gd name="T66" fmla="*/ 19 w 128"/>
                    <a:gd name="T67" fmla="*/ 72 h 154"/>
                    <a:gd name="T68" fmla="*/ 25 w 128"/>
                    <a:gd name="T69" fmla="*/ 51 h 154"/>
                    <a:gd name="T70" fmla="*/ 39 w 128"/>
                    <a:gd name="T71" fmla="*/ 14 h 154"/>
                    <a:gd name="T72" fmla="*/ 51 w 128"/>
                    <a:gd name="T73" fmla="*/ 24 h 154"/>
                    <a:gd name="T74" fmla="*/ 39 w 128"/>
                    <a:gd name="T75" fmla="*/ 44 h 154"/>
                    <a:gd name="T76" fmla="*/ 48 w 128"/>
                    <a:gd name="T77" fmla="*/ 73 h 154"/>
                    <a:gd name="T78" fmla="*/ 81 w 128"/>
                    <a:gd name="T79" fmla="*/ 90 h 154"/>
                    <a:gd name="T80" fmla="*/ 92 w 128"/>
                    <a:gd name="T81" fmla="*/ 71 h 154"/>
                    <a:gd name="T82" fmla="*/ 81 w 128"/>
                    <a:gd name="T83" fmla="*/ 80 h 154"/>
                    <a:gd name="T84" fmla="*/ 76 w 128"/>
                    <a:gd name="T85" fmla="*/ 73 h 154"/>
                    <a:gd name="T86" fmla="*/ 67 w 128"/>
                    <a:gd name="T87" fmla="*/ 79 h 154"/>
                    <a:gd name="T88" fmla="*/ 76 w 128"/>
                    <a:gd name="T89" fmla="*/ 73 h 154"/>
                    <a:gd name="T90" fmla="*/ 56 w 128"/>
                    <a:gd name="T91" fmla="*/ 88 h 154"/>
                    <a:gd name="T92" fmla="*/ 63 w 128"/>
                    <a:gd name="T93" fmla="*/ 81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8" h="154">
                      <a:moveTo>
                        <a:pt x="48" y="73"/>
                      </a:moveTo>
                      <a:cubicBezTo>
                        <a:pt x="50" y="74"/>
                        <a:pt x="52" y="75"/>
                        <a:pt x="54" y="76"/>
                      </a:cubicBezTo>
                      <a:cubicBezTo>
                        <a:pt x="57" y="74"/>
                        <a:pt x="60" y="72"/>
                        <a:pt x="63" y="70"/>
                      </a:cubicBezTo>
                      <a:cubicBezTo>
                        <a:pt x="58" y="63"/>
                        <a:pt x="65" y="59"/>
                        <a:pt x="66" y="53"/>
                      </a:cubicBezTo>
                      <a:cubicBezTo>
                        <a:pt x="63" y="53"/>
                        <a:pt x="59" y="53"/>
                        <a:pt x="56" y="52"/>
                      </a:cubicBezTo>
                      <a:cubicBezTo>
                        <a:pt x="54" y="51"/>
                        <a:pt x="51" y="49"/>
                        <a:pt x="49" y="47"/>
                      </a:cubicBezTo>
                      <a:cubicBezTo>
                        <a:pt x="49" y="46"/>
                        <a:pt x="50" y="46"/>
                        <a:pt x="50" y="46"/>
                      </a:cubicBezTo>
                      <a:cubicBezTo>
                        <a:pt x="55" y="45"/>
                        <a:pt x="59" y="45"/>
                        <a:pt x="64" y="44"/>
                      </a:cubicBezTo>
                      <a:cubicBezTo>
                        <a:pt x="68" y="44"/>
                        <a:pt x="70" y="42"/>
                        <a:pt x="71" y="38"/>
                      </a:cubicBezTo>
                      <a:cubicBezTo>
                        <a:pt x="75" y="27"/>
                        <a:pt x="79" y="16"/>
                        <a:pt x="83" y="6"/>
                      </a:cubicBezTo>
                      <a:cubicBezTo>
                        <a:pt x="84" y="3"/>
                        <a:pt x="84" y="0"/>
                        <a:pt x="88" y="2"/>
                      </a:cubicBezTo>
                      <a:cubicBezTo>
                        <a:pt x="92" y="4"/>
                        <a:pt x="94" y="9"/>
                        <a:pt x="91" y="11"/>
                      </a:cubicBezTo>
                      <a:cubicBezTo>
                        <a:pt x="83" y="19"/>
                        <a:pt x="83" y="30"/>
                        <a:pt x="80" y="41"/>
                      </a:cubicBezTo>
                      <a:cubicBezTo>
                        <a:pt x="85" y="39"/>
                        <a:pt x="91" y="37"/>
                        <a:pt x="96" y="36"/>
                      </a:cubicBezTo>
                      <a:cubicBezTo>
                        <a:pt x="98" y="35"/>
                        <a:pt x="101" y="35"/>
                        <a:pt x="102" y="36"/>
                      </a:cubicBezTo>
                      <a:cubicBezTo>
                        <a:pt x="104" y="37"/>
                        <a:pt x="106" y="39"/>
                        <a:pt x="106" y="41"/>
                      </a:cubicBezTo>
                      <a:cubicBezTo>
                        <a:pt x="106" y="42"/>
                        <a:pt x="105" y="44"/>
                        <a:pt x="103" y="44"/>
                      </a:cubicBezTo>
                      <a:cubicBezTo>
                        <a:pt x="96" y="46"/>
                        <a:pt x="89" y="48"/>
                        <a:pt x="82" y="50"/>
                      </a:cubicBezTo>
                      <a:cubicBezTo>
                        <a:pt x="78" y="50"/>
                        <a:pt x="77" y="51"/>
                        <a:pt x="76" y="54"/>
                      </a:cubicBezTo>
                      <a:cubicBezTo>
                        <a:pt x="74" y="58"/>
                        <a:pt x="73" y="61"/>
                        <a:pt x="71" y="65"/>
                      </a:cubicBezTo>
                      <a:cubicBezTo>
                        <a:pt x="82" y="63"/>
                        <a:pt x="92" y="62"/>
                        <a:pt x="102" y="66"/>
                      </a:cubicBezTo>
                      <a:cubicBezTo>
                        <a:pt x="106" y="67"/>
                        <a:pt x="110" y="69"/>
                        <a:pt x="110" y="74"/>
                      </a:cubicBezTo>
                      <a:cubicBezTo>
                        <a:pt x="111" y="79"/>
                        <a:pt x="109" y="83"/>
                        <a:pt x="104" y="85"/>
                      </a:cubicBezTo>
                      <a:cubicBezTo>
                        <a:pt x="103" y="85"/>
                        <a:pt x="102" y="86"/>
                        <a:pt x="101" y="87"/>
                      </a:cubicBezTo>
                      <a:cubicBezTo>
                        <a:pt x="103" y="88"/>
                        <a:pt x="105" y="88"/>
                        <a:pt x="106" y="89"/>
                      </a:cubicBezTo>
                      <a:cubicBezTo>
                        <a:pt x="110" y="91"/>
                        <a:pt x="112" y="94"/>
                        <a:pt x="111" y="98"/>
                      </a:cubicBezTo>
                      <a:cubicBezTo>
                        <a:pt x="110" y="102"/>
                        <a:pt x="107" y="103"/>
                        <a:pt x="104" y="103"/>
                      </a:cubicBezTo>
                      <a:cubicBezTo>
                        <a:pt x="100" y="103"/>
                        <a:pt x="96" y="104"/>
                        <a:pt x="92" y="104"/>
                      </a:cubicBezTo>
                      <a:cubicBezTo>
                        <a:pt x="86" y="105"/>
                        <a:pt x="81" y="111"/>
                        <a:pt x="82" y="117"/>
                      </a:cubicBezTo>
                      <a:cubicBezTo>
                        <a:pt x="83" y="117"/>
                        <a:pt x="85" y="117"/>
                        <a:pt x="86" y="116"/>
                      </a:cubicBezTo>
                      <a:cubicBezTo>
                        <a:pt x="95" y="111"/>
                        <a:pt x="104" y="109"/>
                        <a:pt x="114" y="109"/>
                      </a:cubicBezTo>
                      <a:cubicBezTo>
                        <a:pt x="118" y="110"/>
                        <a:pt x="121" y="111"/>
                        <a:pt x="124" y="112"/>
                      </a:cubicBezTo>
                      <a:cubicBezTo>
                        <a:pt x="128" y="114"/>
                        <a:pt x="128" y="117"/>
                        <a:pt x="126" y="120"/>
                      </a:cubicBezTo>
                      <a:cubicBezTo>
                        <a:pt x="125" y="123"/>
                        <a:pt x="122" y="123"/>
                        <a:pt x="120" y="122"/>
                      </a:cubicBezTo>
                      <a:cubicBezTo>
                        <a:pt x="111" y="118"/>
                        <a:pt x="104" y="120"/>
                        <a:pt x="97" y="123"/>
                      </a:cubicBezTo>
                      <a:cubicBezTo>
                        <a:pt x="101" y="130"/>
                        <a:pt x="106" y="137"/>
                        <a:pt x="111" y="144"/>
                      </a:cubicBezTo>
                      <a:cubicBezTo>
                        <a:pt x="112" y="146"/>
                        <a:pt x="112" y="150"/>
                        <a:pt x="111" y="152"/>
                      </a:cubicBezTo>
                      <a:cubicBezTo>
                        <a:pt x="111" y="153"/>
                        <a:pt x="107" y="153"/>
                        <a:pt x="105" y="153"/>
                      </a:cubicBezTo>
                      <a:cubicBezTo>
                        <a:pt x="91" y="150"/>
                        <a:pt x="77" y="146"/>
                        <a:pt x="66" y="138"/>
                      </a:cubicBezTo>
                      <a:cubicBezTo>
                        <a:pt x="62" y="135"/>
                        <a:pt x="59" y="132"/>
                        <a:pt x="55" y="129"/>
                      </a:cubicBezTo>
                      <a:cubicBezTo>
                        <a:pt x="54" y="128"/>
                        <a:pt x="53" y="127"/>
                        <a:pt x="53" y="126"/>
                      </a:cubicBezTo>
                      <a:cubicBezTo>
                        <a:pt x="53" y="124"/>
                        <a:pt x="53" y="122"/>
                        <a:pt x="53" y="121"/>
                      </a:cubicBezTo>
                      <a:cubicBezTo>
                        <a:pt x="55" y="121"/>
                        <a:pt x="57" y="121"/>
                        <a:pt x="58" y="121"/>
                      </a:cubicBezTo>
                      <a:cubicBezTo>
                        <a:pt x="59" y="122"/>
                        <a:pt x="60" y="123"/>
                        <a:pt x="61" y="125"/>
                      </a:cubicBezTo>
                      <a:cubicBezTo>
                        <a:pt x="70" y="134"/>
                        <a:pt x="80" y="139"/>
                        <a:pt x="92" y="140"/>
                      </a:cubicBezTo>
                      <a:cubicBezTo>
                        <a:pt x="93" y="140"/>
                        <a:pt x="93" y="140"/>
                        <a:pt x="94" y="140"/>
                      </a:cubicBezTo>
                      <a:cubicBezTo>
                        <a:pt x="92" y="136"/>
                        <a:pt x="90" y="132"/>
                        <a:pt x="88" y="128"/>
                      </a:cubicBezTo>
                      <a:cubicBezTo>
                        <a:pt x="88" y="128"/>
                        <a:pt x="86" y="127"/>
                        <a:pt x="85" y="127"/>
                      </a:cubicBezTo>
                      <a:cubicBezTo>
                        <a:pt x="71" y="126"/>
                        <a:pt x="70" y="124"/>
                        <a:pt x="71" y="111"/>
                      </a:cubicBezTo>
                      <a:cubicBezTo>
                        <a:pt x="71" y="110"/>
                        <a:pt x="71" y="109"/>
                        <a:pt x="71" y="108"/>
                      </a:cubicBezTo>
                      <a:cubicBezTo>
                        <a:pt x="68" y="109"/>
                        <a:pt x="65" y="109"/>
                        <a:pt x="62" y="110"/>
                      </a:cubicBezTo>
                      <a:cubicBezTo>
                        <a:pt x="59" y="111"/>
                        <a:pt x="55" y="112"/>
                        <a:pt x="52" y="113"/>
                      </a:cubicBezTo>
                      <a:cubicBezTo>
                        <a:pt x="48" y="114"/>
                        <a:pt x="44" y="115"/>
                        <a:pt x="41" y="111"/>
                      </a:cubicBezTo>
                      <a:cubicBezTo>
                        <a:pt x="37" y="107"/>
                        <a:pt x="37" y="102"/>
                        <a:pt x="38" y="97"/>
                      </a:cubicBezTo>
                      <a:cubicBezTo>
                        <a:pt x="38" y="96"/>
                        <a:pt x="40" y="96"/>
                        <a:pt x="42" y="96"/>
                      </a:cubicBezTo>
                      <a:cubicBezTo>
                        <a:pt x="45" y="96"/>
                        <a:pt x="48" y="96"/>
                        <a:pt x="51" y="97"/>
                      </a:cubicBezTo>
                      <a:cubicBezTo>
                        <a:pt x="48" y="90"/>
                        <a:pt x="46" y="84"/>
                        <a:pt x="43" y="78"/>
                      </a:cubicBezTo>
                      <a:cubicBezTo>
                        <a:pt x="40" y="83"/>
                        <a:pt x="37" y="88"/>
                        <a:pt x="34" y="93"/>
                      </a:cubicBezTo>
                      <a:cubicBezTo>
                        <a:pt x="33" y="94"/>
                        <a:pt x="33" y="96"/>
                        <a:pt x="34" y="98"/>
                      </a:cubicBezTo>
                      <a:cubicBezTo>
                        <a:pt x="34" y="100"/>
                        <a:pt x="35" y="103"/>
                        <a:pt x="35" y="105"/>
                      </a:cubicBezTo>
                      <a:cubicBezTo>
                        <a:pt x="32" y="121"/>
                        <a:pt x="29" y="136"/>
                        <a:pt x="27" y="151"/>
                      </a:cubicBezTo>
                      <a:cubicBezTo>
                        <a:pt x="26" y="152"/>
                        <a:pt x="26" y="153"/>
                        <a:pt x="26" y="154"/>
                      </a:cubicBezTo>
                      <a:cubicBezTo>
                        <a:pt x="17" y="153"/>
                        <a:pt x="14" y="149"/>
                        <a:pt x="15" y="141"/>
                      </a:cubicBezTo>
                      <a:cubicBezTo>
                        <a:pt x="17" y="134"/>
                        <a:pt x="18" y="126"/>
                        <a:pt x="20" y="118"/>
                      </a:cubicBezTo>
                      <a:cubicBezTo>
                        <a:pt x="15" y="123"/>
                        <a:pt x="12" y="122"/>
                        <a:pt x="7" y="118"/>
                      </a:cubicBezTo>
                      <a:cubicBezTo>
                        <a:pt x="3" y="114"/>
                        <a:pt x="0" y="109"/>
                        <a:pt x="0" y="103"/>
                      </a:cubicBezTo>
                      <a:cubicBezTo>
                        <a:pt x="0" y="102"/>
                        <a:pt x="1" y="101"/>
                        <a:pt x="1" y="100"/>
                      </a:cubicBezTo>
                      <a:cubicBezTo>
                        <a:pt x="7" y="91"/>
                        <a:pt x="14" y="82"/>
                        <a:pt x="19" y="72"/>
                      </a:cubicBezTo>
                      <a:cubicBezTo>
                        <a:pt x="22" y="67"/>
                        <a:pt x="24" y="61"/>
                        <a:pt x="26" y="55"/>
                      </a:cubicBezTo>
                      <a:cubicBezTo>
                        <a:pt x="27" y="54"/>
                        <a:pt x="25" y="53"/>
                        <a:pt x="25" y="51"/>
                      </a:cubicBezTo>
                      <a:cubicBezTo>
                        <a:pt x="18" y="43"/>
                        <a:pt x="18" y="39"/>
                        <a:pt x="23" y="30"/>
                      </a:cubicBezTo>
                      <a:cubicBezTo>
                        <a:pt x="27" y="23"/>
                        <a:pt x="32" y="17"/>
                        <a:pt x="39" y="14"/>
                      </a:cubicBezTo>
                      <a:cubicBezTo>
                        <a:pt x="45" y="11"/>
                        <a:pt x="50" y="12"/>
                        <a:pt x="53" y="16"/>
                      </a:cubicBezTo>
                      <a:cubicBezTo>
                        <a:pt x="56" y="20"/>
                        <a:pt x="56" y="22"/>
                        <a:pt x="51" y="24"/>
                      </a:cubicBezTo>
                      <a:cubicBezTo>
                        <a:pt x="44" y="26"/>
                        <a:pt x="41" y="31"/>
                        <a:pt x="37" y="36"/>
                      </a:cubicBezTo>
                      <a:cubicBezTo>
                        <a:pt x="36" y="39"/>
                        <a:pt x="36" y="42"/>
                        <a:pt x="39" y="44"/>
                      </a:cubicBezTo>
                      <a:cubicBezTo>
                        <a:pt x="41" y="45"/>
                        <a:pt x="42" y="47"/>
                        <a:pt x="43" y="48"/>
                      </a:cubicBezTo>
                      <a:cubicBezTo>
                        <a:pt x="52" y="58"/>
                        <a:pt x="54" y="62"/>
                        <a:pt x="48" y="73"/>
                      </a:cubicBezTo>
                      <a:close/>
                      <a:moveTo>
                        <a:pt x="79" y="89"/>
                      </a:moveTo>
                      <a:cubicBezTo>
                        <a:pt x="80" y="89"/>
                        <a:pt x="80" y="90"/>
                        <a:pt x="81" y="90"/>
                      </a:cubicBezTo>
                      <a:cubicBezTo>
                        <a:pt x="85" y="86"/>
                        <a:pt x="90" y="81"/>
                        <a:pt x="95" y="76"/>
                      </a:cubicBezTo>
                      <a:cubicBezTo>
                        <a:pt x="97" y="73"/>
                        <a:pt x="95" y="71"/>
                        <a:pt x="92" y="71"/>
                      </a:cubicBezTo>
                      <a:cubicBezTo>
                        <a:pt x="88" y="71"/>
                        <a:pt x="85" y="71"/>
                        <a:pt x="81" y="71"/>
                      </a:cubicBezTo>
                      <a:cubicBezTo>
                        <a:pt x="81" y="75"/>
                        <a:pt x="81" y="77"/>
                        <a:pt x="81" y="80"/>
                      </a:cubicBezTo>
                      <a:cubicBezTo>
                        <a:pt x="81" y="83"/>
                        <a:pt x="80" y="86"/>
                        <a:pt x="79" y="89"/>
                      </a:cubicBezTo>
                      <a:close/>
                      <a:moveTo>
                        <a:pt x="76" y="73"/>
                      </a:moveTo>
                      <a:cubicBezTo>
                        <a:pt x="73" y="74"/>
                        <a:pt x="71" y="75"/>
                        <a:pt x="69" y="77"/>
                      </a:cubicBezTo>
                      <a:cubicBezTo>
                        <a:pt x="68" y="77"/>
                        <a:pt x="67" y="78"/>
                        <a:pt x="67" y="79"/>
                      </a:cubicBezTo>
                      <a:cubicBezTo>
                        <a:pt x="67" y="84"/>
                        <a:pt x="68" y="88"/>
                        <a:pt x="68" y="92"/>
                      </a:cubicBezTo>
                      <a:cubicBezTo>
                        <a:pt x="74" y="91"/>
                        <a:pt x="77" y="83"/>
                        <a:pt x="76" y="73"/>
                      </a:cubicBezTo>
                      <a:close/>
                      <a:moveTo>
                        <a:pt x="63" y="81"/>
                      </a:moveTo>
                      <a:cubicBezTo>
                        <a:pt x="55" y="84"/>
                        <a:pt x="54" y="85"/>
                        <a:pt x="56" y="88"/>
                      </a:cubicBezTo>
                      <a:cubicBezTo>
                        <a:pt x="58" y="94"/>
                        <a:pt x="60" y="95"/>
                        <a:pt x="65" y="93"/>
                      </a:cubicBezTo>
                      <a:cubicBezTo>
                        <a:pt x="64" y="89"/>
                        <a:pt x="63" y="85"/>
                        <a:pt x="63" y="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Freeform 14"/>
                <p:cNvSpPr/>
                <p:nvPr/>
              </p:nvSpPr>
              <p:spPr bwMode="auto">
                <a:xfrm>
                  <a:off x="6259513" y="2578101"/>
                  <a:ext cx="68263" cy="182563"/>
                </a:xfrm>
                <a:custGeom>
                  <a:avLst/>
                  <a:gdLst>
                    <a:gd name="T0" fmla="*/ 9 w 16"/>
                    <a:gd name="T1" fmla="*/ 0 h 43"/>
                    <a:gd name="T2" fmla="*/ 15 w 16"/>
                    <a:gd name="T3" fmla="*/ 11 h 43"/>
                    <a:gd name="T4" fmla="*/ 9 w 16"/>
                    <a:gd name="T5" fmla="*/ 43 h 43"/>
                    <a:gd name="T6" fmla="*/ 2 w 16"/>
                    <a:gd name="T7" fmla="*/ 39 h 43"/>
                    <a:gd name="T8" fmla="*/ 0 w 16"/>
                    <a:gd name="T9" fmla="*/ 35 h 43"/>
                    <a:gd name="T10" fmla="*/ 9 w 16"/>
                    <a:gd name="T11" fmla="*/ 0 h 43"/>
                  </a:gdLst>
                  <a:ahLst/>
                  <a:cxnLst>
                    <a:cxn ang="0">
                      <a:pos x="T0" y="T1"/>
                    </a:cxn>
                    <a:cxn ang="0">
                      <a:pos x="T2" y="T3"/>
                    </a:cxn>
                    <a:cxn ang="0">
                      <a:pos x="T4" y="T5"/>
                    </a:cxn>
                    <a:cxn ang="0">
                      <a:pos x="T6" y="T7"/>
                    </a:cxn>
                    <a:cxn ang="0">
                      <a:pos x="T8" y="T9"/>
                    </a:cxn>
                    <a:cxn ang="0">
                      <a:pos x="T10" y="T11"/>
                    </a:cxn>
                  </a:cxnLst>
                  <a:rect l="0" t="0" r="r" b="b"/>
                  <a:pathLst>
                    <a:path w="16" h="43">
                      <a:moveTo>
                        <a:pt x="9" y="0"/>
                      </a:moveTo>
                      <a:cubicBezTo>
                        <a:pt x="15" y="3"/>
                        <a:pt x="16" y="6"/>
                        <a:pt x="15" y="11"/>
                      </a:cubicBezTo>
                      <a:cubicBezTo>
                        <a:pt x="12" y="21"/>
                        <a:pt x="11" y="32"/>
                        <a:pt x="9" y="43"/>
                      </a:cubicBezTo>
                      <a:cubicBezTo>
                        <a:pt x="6" y="41"/>
                        <a:pt x="4" y="40"/>
                        <a:pt x="2" y="39"/>
                      </a:cubicBezTo>
                      <a:cubicBezTo>
                        <a:pt x="1" y="38"/>
                        <a:pt x="0" y="37"/>
                        <a:pt x="0" y="35"/>
                      </a:cubicBezTo>
                      <a:cubicBezTo>
                        <a:pt x="3" y="24"/>
                        <a:pt x="6" y="12"/>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3" name="组合 42"/>
              <p:cNvGrpSpPr/>
              <p:nvPr/>
            </p:nvGrpSpPr>
            <p:grpSpPr>
              <a:xfrm>
                <a:off x="3173775" y="375308"/>
                <a:ext cx="396626" cy="341923"/>
                <a:chOff x="6186488" y="2930526"/>
                <a:chExt cx="368300" cy="317500"/>
              </a:xfrm>
              <a:grpFill/>
            </p:grpSpPr>
            <p:sp>
              <p:nvSpPr>
                <p:cNvPr id="47" name="Freeform 18"/>
                <p:cNvSpPr/>
                <p:nvPr/>
              </p:nvSpPr>
              <p:spPr bwMode="auto">
                <a:xfrm>
                  <a:off x="6310313" y="2930526"/>
                  <a:ext cx="244475" cy="317500"/>
                </a:xfrm>
                <a:custGeom>
                  <a:avLst/>
                  <a:gdLst>
                    <a:gd name="T0" fmla="*/ 49 w 57"/>
                    <a:gd name="T1" fmla="*/ 74 h 75"/>
                    <a:gd name="T2" fmla="*/ 40 w 57"/>
                    <a:gd name="T3" fmla="*/ 67 h 75"/>
                    <a:gd name="T4" fmla="*/ 33 w 57"/>
                    <a:gd name="T5" fmla="*/ 48 h 75"/>
                    <a:gd name="T6" fmla="*/ 27 w 57"/>
                    <a:gd name="T7" fmla="*/ 46 h 75"/>
                    <a:gd name="T8" fmla="*/ 11 w 57"/>
                    <a:gd name="T9" fmla="*/ 60 h 75"/>
                    <a:gd name="T10" fmla="*/ 5 w 57"/>
                    <a:gd name="T11" fmla="*/ 60 h 75"/>
                    <a:gd name="T12" fmla="*/ 6 w 57"/>
                    <a:gd name="T13" fmla="*/ 46 h 75"/>
                    <a:gd name="T14" fmla="*/ 27 w 57"/>
                    <a:gd name="T15" fmla="*/ 26 h 75"/>
                    <a:gd name="T16" fmla="*/ 40 w 57"/>
                    <a:gd name="T17" fmla="*/ 10 h 75"/>
                    <a:gd name="T18" fmla="*/ 41 w 57"/>
                    <a:gd name="T19" fmla="*/ 6 h 75"/>
                    <a:gd name="T20" fmla="*/ 45 w 57"/>
                    <a:gd name="T21" fmla="*/ 0 h 75"/>
                    <a:gd name="T22" fmla="*/ 53 w 57"/>
                    <a:gd name="T23" fmla="*/ 3 h 75"/>
                    <a:gd name="T24" fmla="*/ 53 w 57"/>
                    <a:gd name="T25" fmla="*/ 20 h 75"/>
                    <a:gd name="T26" fmla="*/ 37 w 57"/>
                    <a:gd name="T27" fmla="*/ 38 h 75"/>
                    <a:gd name="T28" fmla="*/ 49 w 57"/>
                    <a:gd name="T29" fmla="*/ 74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7" h="75">
                      <a:moveTo>
                        <a:pt x="49" y="74"/>
                      </a:moveTo>
                      <a:cubicBezTo>
                        <a:pt x="43" y="75"/>
                        <a:pt x="41" y="72"/>
                        <a:pt x="40" y="67"/>
                      </a:cubicBezTo>
                      <a:cubicBezTo>
                        <a:pt x="38" y="61"/>
                        <a:pt x="35" y="54"/>
                        <a:pt x="33" y="48"/>
                      </a:cubicBezTo>
                      <a:cubicBezTo>
                        <a:pt x="32" y="45"/>
                        <a:pt x="30" y="44"/>
                        <a:pt x="27" y="46"/>
                      </a:cubicBezTo>
                      <a:cubicBezTo>
                        <a:pt x="22" y="51"/>
                        <a:pt x="16" y="55"/>
                        <a:pt x="11" y="60"/>
                      </a:cubicBezTo>
                      <a:cubicBezTo>
                        <a:pt x="8" y="63"/>
                        <a:pt x="7" y="62"/>
                        <a:pt x="5" y="60"/>
                      </a:cubicBezTo>
                      <a:cubicBezTo>
                        <a:pt x="0" y="54"/>
                        <a:pt x="0" y="51"/>
                        <a:pt x="6" y="46"/>
                      </a:cubicBezTo>
                      <a:cubicBezTo>
                        <a:pt x="13" y="39"/>
                        <a:pt x="20" y="33"/>
                        <a:pt x="27" y="26"/>
                      </a:cubicBezTo>
                      <a:cubicBezTo>
                        <a:pt x="32" y="21"/>
                        <a:pt x="36" y="15"/>
                        <a:pt x="40" y="10"/>
                      </a:cubicBezTo>
                      <a:cubicBezTo>
                        <a:pt x="40" y="9"/>
                        <a:pt x="41" y="7"/>
                        <a:pt x="41" y="6"/>
                      </a:cubicBezTo>
                      <a:cubicBezTo>
                        <a:pt x="40" y="3"/>
                        <a:pt x="42" y="0"/>
                        <a:pt x="45" y="0"/>
                      </a:cubicBezTo>
                      <a:cubicBezTo>
                        <a:pt x="48" y="0"/>
                        <a:pt x="51" y="1"/>
                        <a:pt x="53" y="3"/>
                      </a:cubicBezTo>
                      <a:cubicBezTo>
                        <a:pt x="57" y="6"/>
                        <a:pt x="57" y="16"/>
                        <a:pt x="53" y="20"/>
                      </a:cubicBezTo>
                      <a:cubicBezTo>
                        <a:pt x="48" y="26"/>
                        <a:pt x="42" y="32"/>
                        <a:pt x="37" y="38"/>
                      </a:cubicBezTo>
                      <a:cubicBezTo>
                        <a:pt x="44" y="49"/>
                        <a:pt x="49" y="61"/>
                        <a:pt x="49"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19"/>
                <p:cNvSpPr/>
                <p:nvPr/>
              </p:nvSpPr>
              <p:spPr bwMode="auto">
                <a:xfrm>
                  <a:off x="6186488" y="3009901"/>
                  <a:ext cx="123825" cy="234950"/>
                </a:xfrm>
                <a:custGeom>
                  <a:avLst/>
                  <a:gdLst>
                    <a:gd name="T0" fmla="*/ 12 w 29"/>
                    <a:gd name="T1" fmla="*/ 30 h 55"/>
                    <a:gd name="T2" fmla="*/ 20 w 29"/>
                    <a:gd name="T3" fmla="*/ 7 h 55"/>
                    <a:gd name="T4" fmla="*/ 25 w 29"/>
                    <a:gd name="T5" fmla="*/ 1 h 55"/>
                    <a:gd name="T6" fmla="*/ 26 w 29"/>
                    <a:gd name="T7" fmla="*/ 9 h 55"/>
                    <a:gd name="T8" fmla="*/ 16 w 29"/>
                    <a:gd name="T9" fmla="*/ 39 h 55"/>
                    <a:gd name="T10" fmla="*/ 13 w 29"/>
                    <a:gd name="T11" fmla="*/ 52 h 55"/>
                    <a:gd name="T12" fmla="*/ 7 w 29"/>
                    <a:gd name="T13" fmla="*/ 54 h 55"/>
                    <a:gd name="T14" fmla="*/ 2 w 29"/>
                    <a:gd name="T15" fmla="*/ 41 h 55"/>
                    <a:gd name="T16" fmla="*/ 3 w 29"/>
                    <a:gd name="T17" fmla="*/ 32 h 55"/>
                    <a:gd name="T18" fmla="*/ 2 w 29"/>
                    <a:gd name="T19" fmla="*/ 6 h 55"/>
                    <a:gd name="T20" fmla="*/ 6 w 29"/>
                    <a:gd name="T21" fmla="*/ 5 h 55"/>
                    <a:gd name="T22" fmla="*/ 10 w 29"/>
                    <a:gd name="T23" fmla="*/ 14 h 55"/>
                    <a:gd name="T24" fmla="*/ 11 w 29"/>
                    <a:gd name="T25" fmla="*/ 30 h 55"/>
                    <a:gd name="T26" fmla="*/ 12 w 29"/>
                    <a:gd name="T27" fmla="*/ 3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55">
                      <a:moveTo>
                        <a:pt x="12" y="30"/>
                      </a:moveTo>
                      <a:cubicBezTo>
                        <a:pt x="15" y="23"/>
                        <a:pt x="17" y="15"/>
                        <a:pt x="20" y="7"/>
                      </a:cubicBezTo>
                      <a:cubicBezTo>
                        <a:pt x="21" y="5"/>
                        <a:pt x="21" y="0"/>
                        <a:pt x="25" y="1"/>
                      </a:cubicBezTo>
                      <a:cubicBezTo>
                        <a:pt x="29" y="2"/>
                        <a:pt x="27" y="6"/>
                        <a:pt x="26" y="9"/>
                      </a:cubicBezTo>
                      <a:cubicBezTo>
                        <a:pt x="23" y="19"/>
                        <a:pt x="19" y="29"/>
                        <a:pt x="16" y="39"/>
                      </a:cubicBezTo>
                      <a:cubicBezTo>
                        <a:pt x="15" y="43"/>
                        <a:pt x="14" y="48"/>
                        <a:pt x="13" y="52"/>
                      </a:cubicBezTo>
                      <a:cubicBezTo>
                        <a:pt x="12" y="55"/>
                        <a:pt x="10" y="55"/>
                        <a:pt x="7" y="54"/>
                      </a:cubicBezTo>
                      <a:cubicBezTo>
                        <a:pt x="1" y="50"/>
                        <a:pt x="0" y="49"/>
                        <a:pt x="2" y="41"/>
                      </a:cubicBezTo>
                      <a:cubicBezTo>
                        <a:pt x="3" y="38"/>
                        <a:pt x="3" y="35"/>
                        <a:pt x="3" y="32"/>
                      </a:cubicBezTo>
                      <a:cubicBezTo>
                        <a:pt x="3" y="23"/>
                        <a:pt x="2" y="15"/>
                        <a:pt x="2" y="6"/>
                      </a:cubicBezTo>
                      <a:cubicBezTo>
                        <a:pt x="2" y="3"/>
                        <a:pt x="5" y="3"/>
                        <a:pt x="6" y="5"/>
                      </a:cubicBezTo>
                      <a:cubicBezTo>
                        <a:pt x="8" y="7"/>
                        <a:pt x="10" y="11"/>
                        <a:pt x="10" y="14"/>
                      </a:cubicBezTo>
                      <a:cubicBezTo>
                        <a:pt x="11" y="19"/>
                        <a:pt x="11" y="25"/>
                        <a:pt x="11" y="30"/>
                      </a:cubicBezTo>
                      <a:cubicBezTo>
                        <a:pt x="11" y="30"/>
                        <a:pt x="12" y="30"/>
                        <a:pt x="12"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Freeform 20"/>
                <p:cNvSpPr/>
                <p:nvPr/>
              </p:nvSpPr>
              <p:spPr bwMode="auto">
                <a:xfrm>
                  <a:off x="6259513" y="2933701"/>
                  <a:ext cx="114300" cy="73025"/>
                </a:xfrm>
                <a:custGeom>
                  <a:avLst/>
                  <a:gdLst>
                    <a:gd name="T0" fmla="*/ 27 w 27"/>
                    <a:gd name="T1" fmla="*/ 1 h 17"/>
                    <a:gd name="T2" fmla="*/ 16 w 27"/>
                    <a:gd name="T3" fmla="*/ 14 h 17"/>
                    <a:gd name="T4" fmla="*/ 5 w 27"/>
                    <a:gd name="T5" fmla="*/ 13 h 17"/>
                    <a:gd name="T6" fmla="*/ 0 w 27"/>
                    <a:gd name="T7" fmla="*/ 4 h 17"/>
                    <a:gd name="T8" fmla="*/ 9 w 27"/>
                    <a:gd name="T9" fmla="*/ 2 h 17"/>
                    <a:gd name="T10" fmla="*/ 27 w 27"/>
                    <a:gd name="T11" fmla="*/ 0 h 17"/>
                    <a:gd name="T12" fmla="*/ 27 w 27"/>
                    <a:gd name="T13" fmla="*/ 1 h 17"/>
                  </a:gdLst>
                  <a:ahLst/>
                  <a:cxnLst>
                    <a:cxn ang="0">
                      <a:pos x="T0" y="T1"/>
                    </a:cxn>
                    <a:cxn ang="0">
                      <a:pos x="T2" y="T3"/>
                    </a:cxn>
                    <a:cxn ang="0">
                      <a:pos x="T4" y="T5"/>
                    </a:cxn>
                    <a:cxn ang="0">
                      <a:pos x="T6" y="T7"/>
                    </a:cxn>
                    <a:cxn ang="0">
                      <a:pos x="T8" y="T9"/>
                    </a:cxn>
                    <a:cxn ang="0">
                      <a:pos x="T10" y="T11"/>
                    </a:cxn>
                    <a:cxn ang="0">
                      <a:pos x="T12" y="T13"/>
                    </a:cxn>
                  </a:cxnLst>
                  <a:rect l="0" t="0" r="r" b="b"/>
                  <a:pathLst>
                    <a:path w="27" h="17">
                      <a:moveTo>
                        <a:pt x="27" y="1"/>
                      </a:moveTo>
                      <a:cubicBezTo>
                        <a:pt x="24" y="6"/>
                        <a:pt x="20" y="10"/>
                        <a:pt x="16" y="14"/>
                      </a:cubicBezTo>
                      <a:cubicBezTo>
                        <a:pt x="14" y="17"/>
                        <a:pt x="8" y="16"/>
                        <a:pt x="5" y="13"/>
                      </a:cubicBezTo>
                      <a:cubicBezTo>
                        <a:pt x="3" y="10"/>
                        <a:pt x="1" y="7"/>
                        <a:pt x="0" y="4"/>
                      </a:cubicBezTo>
                      <a:cubicBezTo>
                        <a:pt x="3" y="3"/>
                        <a:pt x="6" y="2"/>
                        <a:pt x="9" y="2"/>
                      </a:cubicBezTo>
                      <a:cubicBezTo>
                        <a:pt x="15" y="1"/>
                        <a:pt x="21" y="1"/>
                        <a:pt x="27" y="0"/>
                      </a:cubicBezTo>
                      <a:cubicBezTo>
                        <a:pt x="27" y="1"/>
                        <a:pt x="27" y="1"/>
                        <a:pt x="2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4" name="组合 43"/>
              <p:cNvGrpSpPr/>
              <p:nvPr/>
            </p:nvGrpSpPr>
            <p:grpSpPr>
              <a:xfrm>
                <a:off x="4613362" y="313351"/>
                <a:ext cx="454961" cy="453362"/>
                <a:chOff x="11893465" y="1994536"/>
                <a:chExt cx="274986" cy="274018"/>
              </a:xfrm>
              <a:grpFill/>
            </p:grpSpPr>
            <p:sp>
              <p:nvSpPr>
                <p:cNvPr id="45" name="Freeform 11"/>
                <p:cNvSpPr>
                  <a:spLocks noEditPoints="1"/>
                </p:cNvSpPr>
                <p:nvPr/>
              </p:nvSpPr>
              <p:spPr bwMode="auto">
                <a:xfrm>
                  <a:off x="11976100" y="1994536"/>
                  <a:ext cx="192351" cy="269291"/>
                </a:xfrm>
                <a:custGeom>
                  <a:avLst/>
                  <a:gdLst>
                    <a:gd name="T0" fmla="*/ 29 w 72"/>
                    <a:gd name="T1" fmla="*/ 49 h 102"/>
                    <a:gd name="T2" fmla="*/ 15 w 72"/>
                    <a:gd name="T3" fmla="*/ 43 h 102"/>
                    <a:gd name="T4" fmla="*/ 10 w 72"/>
                    <a:gd name="T5" fmla="*/ 21 h 102"/>
                    <a:gd name="T6" fmla="*/ 13 w 72"/>
                    <a:gd name="T7" fmla="*/ 15 h 102"/>
                    <a:gd name="T8" fmla="*/ 19 w 72"/>
                    <a:gd name="T9" fmla="*/ 18 h 102"/>
                    <a:gd name="T10" fmla="*/ 20 w 72"/>
                    <a:gd name="T11" fmla="*/ 26 h 102"/>
                    <a:gd name="T12" fmla="*/ 35 w 72"/>
                    <a:gd name="T13" fmla="*/ 22 h 102"/>
                    <a:gd name="T14" fmla="*/ 40 w 72"/>
                    <a:gd name="T15" fmla="*/ 16 h 102"/>
                    <a:gd name="T16" fmla="*/ 43 w 72"/>
                    <a:gd name="T17" fmla="*/ 14 h 102"/>
                    <a:gd name="T18" fmla="*/ 44 w 72"/>
                    <a:gd name="T19" fmla="*/ 19 h 102"/>
                    <a:gd name="T20" fmla="*/ 43 w 72"/>
                    <a:gd name="T21" fmla="*/ 28 h 102"/>
                    <a:gd name="T22" fmla="*/ 36 w 72"/>
                    <a:gd name="T23" fmla="*/ 40 h 102"/>
                    <a:gd name="T24" fmla="*/ 37 w 72"/>
                    <a:gd name="T25" fmla="*/ 42 h 102"/>
                    <a:gd name="T26" fmla="*/ 44 w 72"/>
                    <a:gd name="T27" fmla="*/ 38 h 102"/>
                    <a:gd name="T28" fmla="*/ 56 w 72"/>
                    <a:gd name="T29" fmla="*/ 20 h 102"/>
                    <a:gd name="T30" fmla="*/ 49 w 72"/>
                    <a:gd name="T31" fmla="*/ 9 h 102"/>
                    <a:gd name="T32" fmla="*/ 28 w 72"/>
                    <a:gd name="T33" fmla="*/ 14 h 102"/>
                    <a:gd name="T34" fmla="*/ 20 w 72"/>
                    <a:gd name="T35" fmla="*/ 13 h 102"/>
                    <a:gd name="T36" fmla="*/ 22 w 72"/>
                    <a:gd name="T37" fmla="*/ 6 h 102"/>
                    <a:gd name="T38" fmla="*/ 50 w 72"/>
                    <a:gd name="T39" fmla="*/ 1 h 102"/>
                    <a:gd name="T40" fmla="*/ 68 w 72"/>
                    <a:gd name="T41" fmla="*/ 12 h 102"/>
                    <a:gd name="T42" fmla="*/ 67 w 72"/>
                    <a:gd name="T43" fmla="*/ 24 h 102"/>
                    <a:gd name="T44" fmla="*/ 49 w 72"/>
                    <a:gd name="T45" fmla="*/ 48 h 102"/>
                    <a:gd name="T46" fmla="*/ 42 w 72"/>
                    <a:gd name="T47" fmla="*/ 49 h 102"/>
                    <a:gd name="T48" fmla="*/ 37 w 72"/>
                    <a:gd name="T49" fmla="*/ 47 h 102"/>
                    <a:gd name="T50" fmla="*/ 35 w 72"/>
                    <a:gd name="T51" fmla="*/ 52 h 102"/>
                    <a:gd name="T52" fmla="*/ 41 w 72"/>
                    <a:gd name="T53" fmla="*/ 58 h 102"/>
                    <a:gd name="T54" fmla="*/ 48 w 72"/>
                    <a:gd name="T55" fmla="*/ 57 h 102"/>
                    <a:gd name="T56" fmla="*/ 53 w 72"/>
                    <a:gd name="T57" fmla="*/ 59 h 102"/>
                    <a:gd name="T58" fmla="*/ 53 w 72"/>
                    <a:gd name="T59" fmla="*/ 66 h 102"/>
                    <a:gd name="T60" fmla="*/ 48 w 72"/>
                    <a:gd name="T61" fmla="*/ 70 h 102"/>
                    <a:gd name="T62" fmla="*/ 37 w 72"/>
                    <a:gd name="T63" fmla="*/ 81 h 102"/>
                    <a:gd name="T64" fmla="*/ 45 w 72"/>
                    <a:gd name="T65" fmla="*/ 81 h 102"/>
                    <a:gd name="T66" fmla="*/ 57 w 72"/>
                    <a:gd name="T67" fmla="*/ 89 h 102"/>
                    <a:gd name="T68" fmla="*/ 51 w 72"/>
                    <a:gd name="T69" fmla="*/ 98 h 102"/>
                    <a:gd name="T70" fmla="*/ 26 w 72"/>
                    <a:gd name="T71" fmla="*/ 101 h 102"/>
                    <a:gd name="T72" fmla="*/ 17 w 72"/>
                    <a:gd name="T73" fmla="*/ 96 h 102"/>
                    <a:gd name="T74" fmla="*/ 15 w 72"/>
                    <a:gd name="T75" fmla="*/ 94 h 102"/>
                    <a:gd name="T76" fmla="*/ 19 w 72"/>
                    <a:gd name="T77" fmla="*/ 77 h 102"/>
                    <a:gd name="T78" fmla="*/ 27 w 72"/>
                    <a:gd name="T79" fmla="*/ 70 h 102"/>
                    <a:gd name="T80" fmla="*/ 27 w 72"/>
                    <a:gd name="T81" fmla="*/ 69 h 102"/>
                    <a:gd name="T82" fmla="*/ 21 w 72"/>
                    <a:gd name="T83" fmla="*/ 71 h 102"/>
                    <a:gd name="T84" fmla="*/ 9 w 72"/>
                    <a:gd name="T85" fmla="*/ 76 h 102"/>
                    <a:gd name="T86" fmla="*/ 3 w 72"/>
                    <a:gd name="T87" fmla="*/ 75 h 102"/>
                    <a:gd name="T88" fmla="*/ 4 w 72"/>
                    <a:gd name="T89" fmla="*/ 69 h 102"/>
                    <a:gd name="T90" fmla="*/ 26 w 72"/>
                    <a:gd name="T91" fmla="*/ 60 h 102"/>
                    <a:gd name="T92" fmla="*/ 28 w 72"/>
                    <a:gd name="T93" fmla="*/ 57 h 102"/>
                    <a:gd name="T94" fmla="*/ 29 w 72"/>
                    <a:gd name="T95" fmla="*/ 49 h 102"/>
                    <a:gd name="T96" fmla="*/ 34 w 72"/>
                    <a:gd name="T97" fmla="*/ 29 h 102"/>
                    <a:gd name="T98" fmla="*/ 33 w 72"/>
                    <a:gd name="T99" fmla="*/ 28 h 102"/>
                    <a:gd name="T100" fmla="*/ 26 w 72"/>
                    <a:gd name="T101" fmla="*/ 32 h 102"/>
                    <a:gd name="T102" fmla="*/ 23 w 72"/>
                    <a:gd name="T103" fmla="*/ 36 h 102"/>
                    <a:gd name="T104" fmla="*/ 26 w 72"/>
                    <a:gd name="T105" fmla="*/ 42 h 102"/>
                    <a:gd name="T106" fmla="*/ 31 w 72"/>
                    <a:gd name="T107" fmla="*/ 40 h 102"/>
                    <a:gd name="T108" fmla="*/ 34 w 72"/>
                    <a:gd name="T109" fmla="*/ 29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2" h="102">
                      <a:moveTo>
                        <a:pt x="29" y="49"/>
                      </a:moveTo>
                      <a:cubicBezTo>
                        <a:pt x="19" y="52"/>
                        <a:pt x="18" y="52"/>
                        <a:pt x="15" y="43"/>
                      </a:cubicBezTo>
                      <a:cubicBezTo>
                        <a:pt x="13" y="36"/>
                        <a:pt x="11" y="28"/>
                        <a:pt x="10" y="21"/>
                      </a:cubicBezTo>
                      <a:cubicBezTo>
                        <a:pt x="9" y="19"/>
                        <a:pt x="11" y="16"/>
                        <a:pt x="13" y="15"/>
                      </a:cubicBezTo>
                      <a:cubicBezTo>
                        <a:pt x="16" y="13"/>
                        <a:pt x="18" y="16"/>
                        <a:pt x="19" y="18"/>
                      </a:cubicBezTo>
                      <a:cubicBezTo>
                        <a:pt x="19" y="21"/>
                        <a:pt x="20" y="23"/>
                        <a:pt x="20" y="26"/>
                      </a:cubicBezTo>
                      <a:cubicBezTo>
                        <a:pt x="26" y="25"/>
                        <a:pt x="31" y="24"/>
                        <a:pt x="35" y="22"/>
                      </a:cubicBezTo>
                      <a:cubicBezTo>
                        <a:pt x="37" y="21"/>
                        <a:pt x="38" y="18"/>
                        <a:pt x="40" y="16"/>
                      </a:cubicBezTo>
                      <a:cubicBezTo>
                        <a:pt x="41" y="15"/>
                        <a:pt x="42" y="14"/>
                        <a:pt x="43" y="14"/>
                      </a:cubicBezTo>
                      <a:cubicBezTo>
                        <a:pt x="44" y="15"/>
                        <a:pt x="44" y="17"/>
                        <a:pt x="44" y="19"/>
                      </a:cubicBezTo>
                      <a:cubicBezTo>
                        <a:pt x="44" y="22"/>
                        <a:pt x="43" y="25"/>
                        <a:pt x="43" y="28"/>
                      </a:cubicBezTo>
                      <a:cubicBezTo>
                        <a:pt x="37" y="29"/>
                        <a:pt x="39" y="36"/>
                        <a:pt x="36" y="40"/>
                      </a:cubicBezTo>
                      <a:cubicBezTo>
                        <a:pt x="36" y="41"/>
                        <a:pt x="37" y="41"/>
                        <a:pt x="37" y="42"/>
                      </a:cubicBezTo>
                      <a:cubicBezTo>
                        <a:pt x="39" y="41"/>
                        <a:pt x="42" y="40"/>
                        <a:pt x="44" y="38"/>
                      </a:cubicBezTo>
                      <a:cubicBezTo>
                        <a:pt x="48" y="32"/>
                        <a:pt x="52" y="26"/>
                        <a:pt x="56" y="20"/>
                      </a:cubicBezTo>
                      <a:cubicBezTo>
                        <a:pt x="59" y="15"/>
                        <a:pt x="56" y="9"/>
                        <a:pt x="49" y="9"/>
                      </a:cubicBezTo>
                      <a:cubicBezTo>
                        <a:pt x="42" y="8"/>
                        <a:pt x="34" y="10"/>
                        <a:pt x="28" y="14"/>
                      </a:cubicBezTo>
                      <a:cubicBezTo>
                        <a:pt x="25" y="16"/>
                        <a:pt x="22" y="15"/>
                        <a:pt x="20" y="13"/>
                      </a:cubicBezTo>
                      <a:cubicBezTo>
                        <a:pt x="17" y="9"/>
                        <a:pt x="17" y="7"/>
                        <a:pt x="22" y="6"/>
                      </a:cubicBezTo>
                      <a:cubicBezTo>
                        <a:pt x="31" y="3"/>
                        <a:pt x="40" y="0"/>
                        <a:pt x="50" y="1"/>
                      </a:cubicBezTo>
                      <a:cubicBezTo>
                        <a:pt x="58" y="1"/>
                        <a:pt x="63" y="7"/>
                        <a:pt x="68" y="12"/>
                      </a:cubicBezTo>
                      <a:cubicBezTo>
                        <a:pt x="72" y="15"/>
                        <a:pt x="70" y="20"/>
                        <a:pt x="67" y="24"/>
                      </a:cubicBezTo>
                      <a:cubicBezTo>
                        <a:pt x="61" y="32"/>
                        <a:pt x="55" y="40"/>
                        <a:pt x="49" y="48"/>
                      </a:cubicBezTo>
                      <a:cubicBezTo>
                        <a:pt x="47" y="51"/>
                        <a:pt x="45" y="52"/>
                        <a:pt x="42" y="49"/>
                      </a:cubicBezTo>
                      <a:cubicBezTo>
                        <a:pt x="41" y="48"/>
                        <a:pt x="38" y="47"/>
                        <a:pt x="37" y="47"/>
                      </a:cubicBezTo>
                      <a:cubicBezTo>
                        <a:pt x="36" y="48"/>
                        <a:pt x="35" y="50"/>
                        <a:pt x="35" y="52"/>
                      </a:cubicBezTo>
                      <a:cubicBezTo>
                        <a:pt x="34" y="59"/>
                        <a:pt x="34" y="59"/>
                        <a:pt x="41" y="58"/>
                      </a:cubicBezTo>
                      <a:cubicBezTo>
                        <a:pt x="43" y="57"/>
                        <a:pt x="46" y="56"/>
                        <a:pt x="48" y="57"/>
                      </a:cubicBezTo>
                      <a:cubicBezTo>
                        <a:pt x="50" y="57"/>
                        <a:pt x="53" y="58"/>
                        <a:pt x="53" y="59"/>
                      </a:cubicBezTo>
                      <a:cubicBezTo>
                        <a:pt x="54" y="61"/>
                        <a:pt x="54" y="64"/>
                        <a:pt x="53" y="66"/>
                      </a:cubicBezTo>
                      <a:cubicBezTo>
                        <a:pt x="52" y="68"/>
                        <a:pt x="50" y="69"/>
                        <a:pt x="48" y="70"/>
                      </a:cubicBezTo>
                      <a:cubicBezTo>
                        <a:pt x="44" y="73"/>
                        <a:pt x="39" y="75"/>
                        <a:pt x="37" y="81"/>
                      </a:cubicBezTo>
                      <a:cubicBezTo>
                        <a:pt x="40" y="81"/>
                        <a:pt x="43" y="81"/>
                        <a:pt x="45" y="81"/>
                      </a:cubicBezTo>
                      <a:cubicBezTo>
                        <a:pt x="51" y="81"/>
                        <a:pt x="56" y="84"/>
                        <a:pt x="57" y="89"/>
                      </a:cubicBezTo>
                      <a:cubicBezTo>
                        <a:pt x="58" y="93"/>
                        <a:pt x="55" y="97"/>
                        <a:pt x="51" y="98"/>
                      </a:cubicBezTo>
                      <a:cubicBezTo>
                        <a:pt x="43" y="99"/>
                        <a:pt x="35" y="100"/>
                        <a:pt x="26" y="101"/>
                      </a:cubicBezTo>
                      <a:cubicBezTo>
                        <a:pt x="22" y="102"/>
                        <a:pt x="19" y="100"/>
                        <a:pt x="17" y="96"/>
                      </a:cubicBezTo>
                      <a:cubicBezTo>
                        <a:pt x="16" y="96"/>
                        <a:pt x="16" y="95"/>
                        <a:pt x="15" y="94"/>
                      </a:cubicBezTo>
                      <a:cubicBezTo>
                        <a:pt x="11" y="84"/>
                        <a:pt x="11" y="84"/>
                        <a:pt x="19" y="77"/>
                      </a:cubicBezTo>
                      <a:cubicBezTo>
                        <a:pt x="22" y="75"/>
                        <a:pt x="24" y="72"/>
                        <a:pt x="27" y="70"/>
                      </a:cubicBezTo>
                      <a:cubicBezTo>
                        <a:pt x="27" y="70"/>
                        <a:pt x="27" y="69"/>
                        <a:pt x="27" y="69"/>
                      </a:cubicBezTo>
                      <a:cubicBezTo>
                        <a:pt x="25" y="69"/>
                        <a:pt x="23" y="70"/>
                        <a:pt x="21" y="71"/>
                      </a:cubicBezTo>
                      <a:cubicBezTo>
                        <a:pt x="17" y="72"/>
                        <a:pt x="13" y="74"/>
                        <a:pt x="9" y="76"/>
                      </a:cubicBezTo>
                      <a:cubicBezTo>
                        <a:pt x="7" y="76"/>
                        <a:pt x="5" y="76"/>
                        <a:pt x="3" y="75"/>
                      </a:cubicBezTo>
                      <a:cubicBezTo>
                        <a:pt x="0" y="72"/>
                        <a:pt x="0" y="71"/>
                        <a:pt x="4" y="69"/>
                      </a:cubicBezTo>
                      <a:cubicBezTo>
                        <a:pt x="12" y="66"/>
                        <a:pt x="19" y="63"/>
                        <a:pt x="26" y="60"/>
                      </a:cubicBezTo>
                      <a:cubicBezTo>
                        <a:pt x="27" y="60"/>
                        <a:pt x="28" y="58"/>
                        <a:pt x="28" y="57"/>
                      </a:cubicBezTo>
                      <a:cubicBezTo>
                        <a:pt x="29" y="55"/>
                        <a:pt x="29" y="52"/>
                        <a:pt x="29" y="49"/>
                      </a:cubicBezTo>
                      <a:close/>
                      <a:moveTo>
                        <a:pt x="34" y="29"/>
                      </a:moveTo>
                      <a:cubicBezTo>
                        <a:pt x="34" y="29"/>
                        <a:pt x="34" y="29"/>
                        <a:pt x="33" y="28"/>
                      </a:cubicBezTo>
                      <a:cubicBezTo>
                        <a:pt x="31" y="29"/>
                        <a:pt x="28" y="30"/>
                        <a:pt x="26" y="32"/>
                      </a:cubicBezTo>
                      <a:cubicBezTo>
                        <a:pt x="24" y="32"/>
                        <a:pt x="22" y="34"/>
                        <a:pt x="23" y="36"/>
                      </a:cubicBezTo>
                      <a:cubicBezTo>
                        <a:pt x="23" y="38"/>
                        <a:pt x="25" y="40"/>
                        <a:pt x="26" y="42"/>
                      </a:cubicBezTo>
                      <a:cubicBezTo>
                        <a:pt x="27" y="42"/>
                        <a:pt x="30" y="41"/>
                        <a:pt x="31" y="40"/>
                      </a:cubicBezTo>
                      <a:cubicBezTo>
                        <a:pt x="32" y="37"/>
                        <a:pt x="33" y="33"/>
                        <a:pt x="34" y="29"/>
                      </a:cubicBezTo>
                      <a:close/>
                    </a:path>
                  </a:pathLst>
                </a:custGeom>
                <a:grpFill/>
                <a:ln>
                  <a:noFill/>
                </a:ln>
              </p:spPr>
              <p:txBody>
                <a:bodyPr vert="horz" wrap="square" lIns="91440" tIns="45720" rIns="91440" bIns="45720" numCol="1" anchor="t" anchorCtr="0" compatLnSpc="1"/>
                <a:lstStyle/>
                <a:p>
                  <a:endParaRPr lang="zh-CN" altLang="en-US"/>
                </a:p>
              </p:txBody>
            </p:sp>
            <p:sp>
              <p:nvSpPr>
                <p:cNvPr id="46" name="Freeform 12"/>
                <p:cNvSpPr/>
                <p:nvPr/>
              </p:nvSpPr>
              <p:spPr bwMode="auto">
                <a:xfrm>
                  <a:off x="11893465" y="2009127"/>
                  <a:ext cx="103574" cy="259427"/>
                </a:xfrm>
                <a:custGeom>
                  <a:avLst/>
                  <a:gdLst>
                    <a:gd name="T0" fmla="*/ 30 w 39"/>
                    <a:gd name="T1" fmla="*/ 44 h 98"/>
                    <a:gd name="T2" fmla="*/ 36 w 39"/>
                    <a:gd name="T3" fmla="*/ 34 h 98"/>
                    <a:gd name="T4" fmla="*/ 37 w 39"/>
                    <a:gd name="T5" fmla="*/ 51 h 98"/>
                    <a:gd name="T6" fmla="*/ 25 w 39"/>
                    <a:gd name="T7" fmla="*/ 82 h 98"/>
                    <a:gd name="T8" fmla="*/ 21 w 39"/>
                    <a:gd name="T9" fmla="*/ 98 h 98"/>
                    <a:gd name="T10" fmla="*/ 13 w 39"/>
                    <a:gd name="T11" fmla="*/ 96 h 98"/>
                    <a:gd name="T12" fmla="*/ 5 w 39"/>
                    <a:gd name="T13" fmla="*/ 83 h 98"/>
                    <a:gd name="T14" fmla="*/ 11 w 39"/>
                    <a:gd name="T15" fmla="*/ 62 h 98"/>
                    <a:gd name="T16" fmla="*/ 9 w 39"/>
                    <a:gd name="T17" fmla="*/ 43 h 98"/>
                    <a:gd name="T18" fmla="*/ 12 w 39"/>
                    <a:gd name="T19" fmla="*/ 38 h 98"/>
                    <a:gd name="T20" fmla="*/ 18 w 39"/>
                    <a:gd name="T21" fmla="*/ 33 h 98"/>
                    <a:gd name="T22" fmla="*/ 23 w 39"/>
                    <a:gd name="T23" fmla="*/ 12 h 98"/>
                    <a:gd name="T24" fmla="*/ 11 w 39"/>
                    <a:gd name="T25" fmla="*/ 16 h 98"/>
                    <a:gd name="T26" fmla="*/ 2 w 39"/>
                    <a:gd name="T27" fmla="*/ 16 h 98"/>
                    <a:gd name="T28" fmla="*/ 0 w 39"/>
                    <a:gd name="T29" fmla="*/ 12 h 98"/>
                    <a:gd name="T30" fmla="*/ 3 w 39"/>
                    <a:gd name="T31" fmla="*/ 10 h 98"/>
                    <a:gd name="T32" fmla="*/ 16 w 39"/>
                    <a:gd name="T33" fmla="*/ 7 h 98"/>
                    <a:gd name="T34" fmla="*/ 26 w 39"/>
                    <a:gd name="T35" fmla="*/ 2 h 98"/>
                    <a:gd name="T36" fmla="*/ 32 w 39"/>
                    <a:gd name="T37" fmla="*/ 1 h 98"/>
                    <a:gd name="T38" fmla="*/ 35 w 39"/>
                    <a:gd name="T39" fmla="*/ 9 h 98"/>
                    <a:gd name="T40" fmla="*/ 34 w 39"/>
                    <a:gd name="T41" fmla="*/ 11 h 98"/>
                    <a:gd name="T42" fmla="*/ 27 w 39"/>
                    <a:gd name="T43" fmla="*/ 38 h 98"/>
                    <a:gd name="T44" fmla="*/ 28 w 39"/>
                    <a:gd name="T45" fmla="*/ 44 h 98"/>
                    <a:gd name="T46" fmla="*/ 30 w 39"/>
                    <a:gd name="T47" fmla="*/ 4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9" h="98">
                      <a:moveTo>
                        <a:pt x="30" y="44"/>
                      </a:moveTo>
                      <a:cubicBezTo>
                        <a:pt x="32" y="41"/>
                        <a:pt x="34" y="38"/>
                        <a:pt x="36" y="34"/>
                      </a:cubicBezTo>
                      <a:cubicBezTo>
                        <a:pt x="37" y="40"/>
                        <a:pt x="39" y="45"/>
                        <a:pt x="37" y="51"/>
                      </a:cubicBezTo>
                      <a:cubicBezTo>
                        <a:pt x="33" y="61"/>
                        <a:pt x="29" y="72"/>
                        <a:pt x="25" y="82"/>
                      </a:cubicBezTo>
                      <a:cubicBezTo>
                        <a:pt x="23" y="87"/>
                        <a:pt x="23" y="92"/>
                        <a:pt x="21" y="98"/>
                      </a:cubicBezTo>
                      <a:cubicBezTo>
                        <a:pt x="18" y="97"/>
                        <a:pt x="15" y="97"/>
                        <a:pt x="13" y="96"/>
                      </a:cubicBezTo>
                      <a:cubicBezTo>
                        <a:pt x="7" y="94"/>
                        <a:pt x="3" y="89"/>
                        <a:pt x="5" y="83"/>
                      </a:cubicBezTo>
                      <a:cubicBezTo>
                        <a:pt x="7" y="76"/>
                        <a:pt x="9" y="69"/>
                        <a:pt x="11" y="62"/>
                      </a:cubicBezTo>
                      <a:cubicBezTo>
                        <a:pt x="13" y="56"/>
                        <a:pt x="14" y="49"/>
                        <a:pt x="9" y="43"/>
                      </a:cubicBezTo>
                      <a:cubicBezTo>
                        <a:pt x="7" y="39"/>
                        <a:pt x="9" y="38"/>
                        <a:pt x="12" y="38"/>
                      </a:cubicBezTo>
                      <a:cubicBezTo>
                        <a:pt x="17" y="39"/>
                        <a:pt x="17" y="37"/>
                        <a:pt x="18" y="33"/>
                      </a:cubicBezTo>
                      <a:cubicBezTo>
                        <a:pt x="19" y="26"/>
                        <a:pt x="21" y="20"/>
                        <a:pt x="23" y="12"/>
                      </a:cubicBezTo>
                      <a:cubicBezTo>
                        <a:pt x="19" y="13"/>
                        <a:pt x="15" y="15"/>
                        <a:pt x="11" y="16"/>
                      </a:cubicBezTo>
                      <a:cubicBezTo>
                        <a:pt x="8" y="17"/>
                        <a:pt x="5" y="16"/>
                        <a:pt x="2" y="16"/>
                      </a:cubicBezTo>
                      <a:cubicBezTo>
                        <a:pt x="1" y="15"/>
                        <a:pt x="0" y="13"/>
                        <a:pt x="0" y="12"/>
                      </a:cubicBezTo>
                      <a:cubicBezTo>
                        <a:pt x="1" y="11"/>
                        <a:pt x="2" y="10"/>
                        <a:pt x="3" y="10"/>
                      </a:cubicBezTo>
                      <a:cubicBezTo>
                        <a:pt x="7" y="8"/>
                        <a:pt x="12" y="8"/>
                        <a:pt x="16" y="7"/>
                      </a:cubicBezTo>
                      <a:cubicBezTo>
                        <a:pt x="19" y="5"/>
                        <a:pt x="22" y="3"/>
                        <a:pt x="26" y="2"/>
                      </a:cubicBezTo>
                      <a:cubicBezTo>
                        <a:pt x="28" y="1"/>
                        <a:pt x="32" y="0"/>
                        <a:pt x="32" y="1"/>
                      </a:cubicBezTo>
                      <a:cubicBezTo>
                        <a:pt x="34" y="3"/>
                        <a:pt x="35" y="6"/>
                        <a:pt x="35" y="9"/>
                      </a:cubicBezTo>
                      <a:cubicBezTo>
                        <a:pt x="36" y="9"/>
                        <a:pt x="35" y="10"/>
                        <a:pt x="34" y="11"/>
                      </a:cubicBezTo>
                      <a:cubicBezTo>
                        <a:pt x="27" y="19"/>
                        <a:pt x="28" y="29"/>
                        <a:pt x="27" y="38"/>
                      </a:cubicBezTo>
                      <a:cubicBezTo>
                        <a:pt x="27" y="40"/>
                        <a:pt x="28" y="42"/>
                        <a:pt x="28" y="44"/>
                      </a:cubicBezTo>
                      <a:cubicBezTo>
                        <a:pt x="29" y="44"/>
                        <a:pt x="29" y="44"/>
                        <a:pt x="30" y="44"/>
                      </a:cubicBezTo>
                      <a:close/>
                    </a:path>
                  </a:pathLst>
                </a:custGeom>
                <a:grpFill/>
                <a:ln>
                  <a:noFill/>
                </a:ln>
              </p:spPr>
              <p:txBody>
                <a:bodyPr vert="horz" wrap="square" lIns="91440" tIns="45720" rIns="91440" bIns="45720" numCol="1" anchor="t" anchorCtr="0" compatLnSpc="1"/>
                <a:lstStyle/>
                <a:p>
                  <a:endParaRPr lang="zh-CN" altLang="en-US"/>
                </a:p>
              </p:txBody>
            </p:sp>
          </p:grpSp>
        </p:grpSp>
      </p:grpSp>
    </p:spTree>
  </p:cSld>
  <p:clrMapOvr>
    <a:masterClrMapping/>
  </p:clrMapOvr>
  <p:transition spd="med">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封面样式8">
    <p:spTree>
      <p:nvGrpSpPr>
        <p:cNvPr id="1" name=""/>
        <p:cNvGrpSpPr/>
        <p:nvPr/>
      </p:nvGrpSpPr>
      <p:grpSpPr>
        <a:xfrm>
          <a:off x="0" y="0"/>
          <a:ext cx="0" cy="0"/>
          <a:chOff x="0" y="0"/>
          <a:chExt cx="0" cy="0"/>
        </a:xfrm>
      </p:grpSpPr>
      <p:pic>
        <p:nvPicPr>
          <p:cNvPr id="4" name="图片 3"/>
          <p:cNvPicPr>
            <a:picLocks noChangeAspect="1"/>
          </p:cNvPicPr>
          <p:nvPr userDrawn="1"/>
        </p:nvPicPr>
        <p:blipFill rotWithShape="1">
          <a:blip r:embed="rId2" cstate="print"/>
          <a:srcRect b="7394"/>
          <a:stretch>
            <a:fillRect/>
          </a:stretch>
        </p:blipFill>
        <p:spPr>
          <a:xfrm>
            <a:off x="-3165" y="0"/>
            <a:ext cx="12191980" cy="6858000"/>
          </a:xfrm>
          <a:prstGeom prst="rect">
            <a:avLst/>
          </a:prstGeom>
        </p:spPr>
      </p:pic>
      <p:sp>
        <p:nvSpPr>
          <p:cNvPr id="5" name="矩形 4"/>
          <p:cNvSpPr/>
          <p:nvPr userDrawn="1"/>
        </p:nvSpPr>
        <p:spPr>
          <a:xfrm>
            <a:off x="10" y="1"/>
            <a:ext cx="12191980" cy="6857994"/>
          </a:xfrm>
          <a:prstGeom prst="rect">
            <a:avLst/>
          </a:prstGeom>
          <a:gradFill>
            <a:gsLst>
              <a:gs pos="0">
                <a:schemeClr val="accent1">
                  <a:alpha val="90000"/>
                  <a:lumMod val="85000"/>
                </a:schemeClr>
              </a:gs>
              <a:gs pos="50000">
                <a:schemeClr val="accent1">
                  <a:alpha val="90000"/>
                  <a:lumMod val="85000"/>
                </a:schemeClr>
              </a:gs>
              <a:gs pos="100000">
                <a:schemeClr val="accent1">
                  <a:alpha val="90000"/>
                  <a:lumMod val="8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20000"/>
              </a:lnSpc>
              <a:spcBef>
                <a:spcPct val="0"/>
              </a:spcBef>
              <a:spcAft>
                <a:spcPts val="10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6" name="文本占位符 10"/>
          <p:cNvSpPr>
            <a:spLocks noGrp="1"/>
          </p:cNvSpPr>
          <p:nvPr>
            <p:ph type="body" sz="quarter" idx="11" hasCustomPrompt="1"/>
          </p:nvPr>
        </p:nvSpPr>
        <p:spPr>
          <a:xfrm>
            <a:off x="1572100" y="3028371"/>
            <a:ext cx="9041450" cy="911074"/>
          </a:xfrm>
        </p:spPr>
        <p:txBody>
          <a:bodyPr/>
          <a:lstStyle>
            <a:lvl1pPr marL="0" indent="0" algn="ctr">
              <a:buFontTx/>
              <a:buNone/>
              <a:defRPr sz="4800" b="1">
                <a:solidFill>
                  <a:schemeClr val="bg1"/>
                </a:solidFill>
                <a:latin typeface="+mn-ea"/>
                <a:ea typeface="+mn-ea"/>
              </a:defRPr>
            </a:lvl1pPr>
          </a:lstStyle>
          <a:p>
            <a:r>
              <a:rPr lang="zh-CN" altLang="en-US" dirty="0"/>
              <a:t>北京理工大学毕业答辩</a:t>
            </a:r>
            <a:r>
              <a:rPr lang="en-US" altLang="zh-CN" dirty="0"/>
              <a:t>PPT</a:t>
            </a:r>
            <a:r>
              <a:rPr lang="zh-CN" altLang="en-US" dirty="0"/>
              <a:t>模板</a:t>
            </a:r>
            <a:endParaRPr lang="zh-CN" altLang="en-US" dirty="0"/>
          </a:p>
        </p:txBody>
      </p:sp>
      <p:pic>
        <p:nvPicPr>
          <p:cNvPr id="11" name="图片 10"/>
          <p:cNvPicPr>
            <a:picLocks noChangeAspect="1"/>
          </p:cNvPicPr>
          <p:nvPr userDrawn="1"/>
        </p:nvPicPr>
        <p:blipFill>
          <a:blip r:embed="rId3" cstate="print"/>
          <a:stretch>
            <a:fillRect/>
          </a:stretch>
        </p:blipFill>
        <p:spPr>
          <a:xfrm>
            <a:off x="3767417" y="1018488"/>
            <a:ext cx="4650816" cy="1301774"/>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封面样式2-首页2">
    <p:spTree>
      <p:nvGrpSpPr>
        <p:cNvPr id="1" name=""/>
        <p:cNvGrpSpPr/>
        <p:nvPr/>
      </p:nvGrpSpPr>
      <p:grpSpPr>
        <a:xfrm>
          <a:off x="0" y="0"/>
          <a:ext cx="0" cy="0"/>
          <a:chOff x="0" y="0"/>
          <a:chExt cx="0" cy="0"/>
        </a:xfrm>
      </p:grpSpPr>
      <p:sp>
        <p:nvSpPr>
          <p:cNvPr id="35" name="PA-矩形 7"/>
          <p:cNvSpPr/>
          <p:nvPr userDrawn="1">
            <p:custDataLst>
              <p:tags r:id="rId2"/>
            </p:custDataLst>
          </p:nvPr>
        </p:nvSpPr>
        <p:spPr>
          <a:xfrm>
            <a:off x="11373037" y="1"/>
            <a:ext cx="818963"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33" name="PA-矩形 7"/>
          <p:cNvSpPr/>
          <p:nvPr userDrawn="1">
            <p:custDataLst>
              <p:tags r:id="rId3"/>
            </p:custDataLst>
          </p:nvPr>
        </p:nvSpPr>
        <p:spPr>
          <a:xfrm>
            <a:off x="0" y="0"/>
            <a:ext cx="11379387"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cxnSp>
        <p:nvCxnSpPr>
          <p:cNvPr id="11" name="直接连接符 10"/>
          <p:cNvCxnSpPr/>
          <p:nvPr userDrawn="1"/>
        </p:nvCxnSpPr>
        <p:spPr>
          <a:xfrm>
            <a:off x="11373037" y="0"/>
            <a:ext cx="0" cy="685800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37" name="图片 36"/>
          <p:cNvPicPr>
            <a:picLocks noChangeAspect="1"/>
          </p:cNvPicPr>
          <p:nvPr userDrawn="1"/>
        </p:nvPicPr>
        <p:blipFill>
          <a:blip r:embed="rId4"/>
          <a:stretch>
            <a:fillRect/>
          </a:stretch>
        </p:blipFill>
        <p:spPr>
          <a:xfrm>
            <a:off x="-2610651" y="161103"/>
            <a:ext cx="6791691" cy="6535792"/>
          </a:xfrm>
          <a:prstGeom prst="rect">
            <a:avLst/>
          </a:prstGeom>
        </p:spPr>
      </p:pic>
      <p:sp>
        <p:nvSpPr>
          <p:cNvPr id="3" name="矩形 2"/>
          <p:cNvSpPr/>
          <p:nvPr userDrawn="1"/>
        </p:nvSpPr>
        <p:spPr>
          <a:xfrm>
            <a:off x="0" y="1504950"/>
            <a:ext cx="12192000" cy="3848100"/>
          </a:xfrm>
          <a:prstGeom prst="rect">
            <a:avLst/>
          </a:prstGeom>
          <a:solidFill>
            <a:schemeClr val="bg1"/>
          </a:solidFill>
          <a:ln>
            <a:noFill/>
          </a:ln>
          <a:effectLst>
            <a:outerShdw blurRad="101600" sx="101000" sy="101000" algn="ctr"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ea"/>
              <a:sym typeface="+mn-lt"/>
            </a:endParaRPr>
          </a:p>
        </p:txBody>
      </p:sp>
      <p:sp>
        <p:nvSpPr>
          <p:cNvPr id="31" name="任意多边形: 形状 30"/>
          <p:cNvSpPr/>
          <p:nvPr userDrawn="1"/>
        </p:nvSpPr>
        <p:spPr>
          <a:xfrm flipV="1">
            <a:off x="5143364" y="3786901"/>
            <a:ext cx="6236023" cy="193259"/>
          </a:xfrm>
          <a:custGeom>
            <a:avLst/>
            <a:gdLst>
              <a:gd name="connsiteX0" fmla="*/ 0 w 6415214"/>
              <a:gd name="connsiteY0" fmla="*/ 171407 h 171407"/>
              <a:gd name="connsiteX1" fmla="*/ 6415214 w 6415214"/>
              <a:gd name="connsiteY1" fmla="*/ 171407 h 171407"/>
              <a:gd name="connsiteX2" fmla="*/ 6415214 w 6415214"/>
              <a:gd name="connsiteY2" fmla="*/ 100390 h 171407"/>
              <a:gd name="connsiteX3" fmla="*/ 511261 w 6415214"/>
              <a:gd name="connsiteY3" fmla="*/ 100390 h 171407"/>
              <a:gd name="connsiteX4" fmla="*/ 229919 w 6415214"/>
              <a:gd name="connsiteY4" fmla="*/ 0 h 171407"/>
              <a:gd name="connsiteX5" fmla="*/ 229919 w 6415214"/>
              <a:gd name="connsiteY5" fmla="*/ 100390 h 171407"/>
              <a:gd name="connsiteX6" fmla="*/ 0 w 6415214"/>
              <a:gd name="connsiteY6" fmla="*/ 100390 h 171407"/>
              <a:gd name="connsiteX0-1" fmla="*/ 0 w 6415214"/>
              <a:gd name="connsiteY0-2" fmla="*/ 171407 h 262847"/>
              <a:gd name="connsiteX1-3" fmla="*/ 6415214 w 6415214"/>
              <a:gd name="connsiteY1-4" fmla="*/ 171407 h 262847"/>
              <a:gd name="connsiteX2-5" fmla="*/ 6415214 w 6415214"/>
              <a:gd name="connsiteY2-6" fmla="*/ 100390 h 262847"/>
              <a:gd name="connsiteX3-7" fmla="*/ 511261 w 6415214"/>
              <a:gd name="connsiteY3-8" fmla="*/ 100390 h 262847"/>
              <a:gd name="connsiteX4-9" fmla="*/ 229919 w 6415214"/>
              <a:gd name="connsiteY4-10" fmla="*/ 0 h 262847"/>
              <a:gd name="connsiteX5-11" fmla="*/ 229919 w 6415214"/>
              <a:gd name="connsiteY5-12" fmla="*/ 100390 h 262847"/>
              <a:gd name="connsiteX6-13" fmla="*/ 0 w 6415214"/>
              <a:gd name="connsiteY6-14" fmla="*/ 100390 h 262847"/>
              <a:gd name="connsiteX7" fmla="*/ 91440 w 6415214"/>
              <a:gd name="connsiteY7" fmla="*/ 262847 h 262847"/>
              <a:gd name="connsiteX0-15" fmla="*/ 0 w 6415214"/>
              <a:gd name="connsiteY0-16" fmla="*/ 171407 h 171407"/>
              <a:gd name="connsiteX1-17" fmla="*/ 6415214 w 6415214"/>
              <a:gd name="connsiteY1-18" fmla="*/ 171407 h 171407"/>
              <a:gd name="connsiteX2-19" fmla="*/ 6415214 w 6415214"/>
              <a:gd name="connsiteY2-20" fmla="*/ 100390 h 171407"/>
              <a:gd name="connsiteX3-21" fmla="*/ 511261 w 6415214"/>
              <a:gd name="connsiteY3-22" fmla="*/ 100390 h 171407"/>
              <a:gd name="connsiteX4-23" fmla="*/ 229919 w 6415214"/>
              <a:gd name="connsiteY4-24" fmla="*/ 0 h 171407"/>
              <a:gd name="connsiteX5-25" fmla="*/ 229919 w 6415214"/>
              <a:gd name="connsiteY5-26" fmla="*/ 100390 h 171407"/>
              <a:gd name="connsiteX6-27" fmla="*/ 0 w 6415214"/>
              <a:gd name="connsiteY6-28" fmla="*/ 100390 h 171407"/>
              <a:gd name="connsiteX0-29" fmla="*/ 0 w 6415214"/>
              <a:gd name="connsiteY0-30" fmla="*/ 171407 h 171407"/>
              <a:gd name="connsiteX1-31" fmla="*/ 6415214 w 6415214"/>
              <a:gd name="connsiteY1-32" fmla="*/ 100390 h 171407"/>
              <a:gd name="connsiteX2-33" fmla="*/ 511261 w 6415214"/>
              <a:gd name="connsiteY2-34" fmla="*/ 100390 h 171407"/>
              <a:gd name="connsiteX3-35" fmla="*/ 229919 w 6415214"/>
              <a:gd name="connsiteY3-36" fmla="*/ 0 h 171407"/>
              <a:gd name="connsiteX4-37" fmla="*/ 229919 w 6415214"/>
              <a:gd name="connsiteY4-38" fmla="*/ 100390 h 171407"/>
              <a:gd name="connsiteX5-39" fmla="*/ 0 w 6415214"/>
              <a:gd name="connsiteY5-40" fmla="*/ 100390 h 171407"/>
              <a:gd name="connsiteX0-41" fmla="*/ 6415214 w 6415214"/>
              <a:gd name="connsiteY0-42" fmla="*/ 100390 h 100390"/>
              <a:gd name="connsiteX1-43" fmla="*/ 511261 w 6415214"/>
              <a:gd name="connsiteY1-44" fmla="*/ 100390 h 100390"/>
              <a:gd name="connsiteX2-45" fmla="*/ 229919 w 6415214"/>
              <a:gd name="connsiteY2-46" fmla="*/ 0 h 100390"/>
              <a:gd name="connsiteX3-47" fmla="*/ 229919 w 6415214"/>
              <a:gd name="connsiteY3-48" fmla="*/ 100390 h 100390"/>
              <a:gd name="connsiteX4-49" fmla="*/ 0 w 6415214"/>
              <a:gd name="connsiteY4-50" fmla="*/ 100390 h 100390"/>
              <a:gd name="connsiteX0-51" fmla="*/ 6415214 w 6415214"/>
              <a:gd name="connsiteY0-52" fmla="*/ 195640 h 195640"/>
              <a:gd name="connsiteX1-53" fmla="*/ 511261 w 6415214"/>
              <a:gd name="connsiteY1-54" fmla="*/ 195640 h 195640"/>
              <a:gd name="connsiteX2-55" fmla="*/ 227538 w 6415214"/>
              <a:gd name="connsiteY2-56" fmla="*/ 0 h 195640"/>
              <a:gd name="connsiteX3-57" fmla="*/ 229919 w 6415214"/>
              <a:gd name="connsiteY3-58" fmla="*/ 195640 h 195640"/>
              <a:gd name="connsiteX4-59" fmla="*/ 0 w 6415214"/>
              <a:gd name="connsiteY4-60" fmla="*/ 195640 h 195640"/>
              <a:gd name="connsiteX0-61" fmla="*/ 6415214 w 6415214"/>
              <a:gd name="connsiteY0-62" fmla="*/ 193259 h 193259"/>
              <a:gd name="connsiteX1-63" fmla="*/ 511261 w 6415214"/>
              <a:gd name="connsiteY1-64" fmla="*/ 193259 h 193259"/>
              <a:gd name="connsiteX2-65" fmla="*/ 232301 w 6415214"/>
              <a:gd name="connsiteY2-66" fmla="*/ 0 h 193259"/>
              <a:gd name="connsiteX3-67" fmla="*/ 229919 w 6415214"/>
              <a:gd name="connsiteY3-68" fmla="*/ 193259 h 193259"/>
              <a:gd name="connsiteX4-69" fmla="*/ 0 w 6415214"/>
              <a:gd name="connsiteY4-70" fmla="*/ 193259 h 19325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15214" h="193259">
                <a:moveTo>
                  <a:pt x="6415214" y="193259"/>
                </a:moveTo>
                <a:lnTo>
                  <a:pt x="511261" y="193259"/>
                </a:lnTo>
                <a:lnTo>
                  <a:pt x="232301" y="0"/>
                </a:lnTo>
                <a:cubicBezTo>
                  <a:pt x="233095" y="65213"/>
                  <a:pt x="229125" y="128046"/>
                  <a:pt x="229919" y="193259"/>
                </a:cubicBezTo>
                <a:lnTo>
                  <a:pt x="0" y="193259"/>
                </a:lnTo>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3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ea"/>
              <a:sym typeface="+mn-lt"/>
            </a:endParaRPr>
          </a:p>
        </p:txBody>
      </p:sp>
      <p:sp>
        <p:nvSpPr>
          <p:cNvPr id="48" name="标题 47"/>
          <p:cNvSpPr>
            <a:spLocks noGrp="1"/>
          </p:cNvSpPr>
          <p:nvPr>
            <p:ph type="title" hasCustomPrompt="1"/>
          </p:nvPr>
        </p:nvSpPr>
        <p:spPr>
          <a:xfrm>
            <a:off x="5143364" y="2558484"/>
            <a:ext cx="6206079" cy="1200329"/>
          </a:xfrm>
          <a:prstGeom prst="rect">
            <a:avLst/>
          </a:prstGeom>
          <a:noFill/>
        </p:spPr>
        <p:txBody>
          <a:bodyPr wrap="square" lIns="0" rtlCol="0">
            <a:spAutoFit/>
          </a:bodyPr>
          <a:lstStyle>
            <a:lvl1pPr>
              <a:lnSpc>
                <a:spcPct val="100000"/>
              </a:lnSpc>
              <a:defRPr lang="zh-CN" altLang="en-US" sz="3600" b="1" spc="100" dirty="0">
                <a:latin typeface="+mn-ea"/>
                <a:ea typeface="+mn-ea"/>
                <a:cs typeface="+mn-ea"/>
              </a:defRPr>
            </a:lvl1pPr>
          </a:lstStyle>
          <a:p>
            <a:pPr marL="0" lvl="0"/>
            <a:r>
              <a:rPr lang="zh-CN" altLang="en-US" dirty="0"/>
              <a:t>请在此输入标题</a:t>
            </a:r>
            <a:br>
              <a:rPr lang="zh-CN" altLang="en-US" dirty="0"/>
            </a:br>
            <a:r>
              <a:rPr lang="zh-CN" altLang="en-US" dirty="0"/>
              <a:t>尽量回车保证标题为两行</a:t>
            </a:r>
            <a:endParaRPr lang="zh-CN" altLang="en-US" dirty="0"/>
          </a:p>
        </p:txBody>
      </p:sp>
      <p:sp>
        <p:nvSpPr>
          <p:cNvPr id="60" name="文本占位符 87"/>
          <p:cNvSpPr>
            <a:spLocks noGrp="1"/>
          </p:cNvSpPr>
          <p:nvPr>
            <p:ph type="body" sz="quarter" idx="13" hasCustomPrompt="1"/>
          </p:nvPr>
        </p:nvSpPr>
        <p:spPr>
          <a:xfrm>
            <a:off x="5137014" y="2329801"/>
            <a:ext cx="5154585" cy="258532"/>
          </a:xfrm>
          <a:prstGeom prst="rect">
            <a:avLst/>
          </a:prstGeom>
          <a:noFill/>
        </p:spPr>
        <p:txBody>
          <a:bodyPr wrap="square" lIns="0" rtlCol="0">
            <a:spAutoFit/>
          </a:bodyPr>
          <a:lstStyle>
            <a:lvl1pPr marL="0" indent="0">
              <a:buNone/>
              <a:defRPr lang="zh-CN" altLang="en-US" sz="1200" spc="100" dirty="0">
                <a:solidFill>
                  <a:schemeClr val="tx1">
                    <a:lumMod val="65000"/>
                    <a:lumOff val="35000"/>
                  </a:schemeClr>
                </a:solidFill>
                <a:latin typeface="微软雅黑 Light" panose="020B0502040204020203" pitchFamily="34" charset="-122"/>
                <a:ea typeface="微软雅黑 Light" panose="020B0502040204020203" pitchFamily="34" charset="-122"/>
                <a:cs typeface="+mn-ea"/>
                <a:sym typeface="Wingdings 3" panose="05040102010807070707" pitchFamily="18" charset="2"/>
              </a:defRPr>
            </a:lvl1pPr>
          </a:lstStyle>
          <a:p>
            <a:pPr marL="228600" lvl="0" indent="-228600"/>
            <a:r>
              <a:rPr lang="zh-CN" altLang="en-US" dirty="0"/>
              <a:t>请在此输入你的副标题</a:t>
            </a:r>
            <a:endParaRPr lang="zh-CN" altLang="en-US" dirty="0"/>
          </a:p>
        </p:txBody>
      </p:sp>
      <p:sp>
        <p:nvSpPr>
          <p:cNvPr id="38" name="文本占位符 53"/>
          <p:cNvSpPr>
            <a:spLocks noGrp="1"/>
          </p:cNvSpPr>
          <p:nvPr>
            <p:ph type="body" sz="quarter" idx="16" hasCustomPrompt="1"/>
          </p:nvPr>
        </p:nvSpPr>
        <p:spPr>
          <a:xfrm>
            <a:off x="5143364" y="4185030"/>
            <a:ext cx="6229674" cy="372410"/>
          </a:xfrm>
          <a:prstGeom prst="rect">
            <a:avLst/>
          </a:prstGeom>
          <a:noFill/>
        </p:spPr>
        <p:txBody>
          <a:bodyPr wrap="square" lIns="0" rtlCol="0" anchor="ctr" anchorCtr="0">
            <a:spAutoFit/>
          </a:bodyPr>
          <a:lstStyle>
            <a:lvl1pPr marL="0" indent="0">
              <a:lnSpc>
                <a:spcPct val="130000"/>
              </a:lnSpc>
              <a:buNone/>
              <a:defRPr lang="zh-CN" altLang="en-US" sz="1400" spc="100" smtClean="0">
                <a:solidFill>
                  <a:schemeClr val="tx1">
                    <a:lumMod val="85000"/>
                    <a:lumOff val="15000"/>
                  </a:schemeClr>
                </a:solidFill>
                <a:cs typeface="+mn-ea"/>
              </a:defRPr>
            </a:lvl1pPr>
            <a:lvl2pPr>
              <a:defRPr lang="zh-CN" altLang="en-US" sz="1800" smtClean="0"/>
            </a:lvl2pPr>
            <a:lvl3pPr>
              <a:defRPr lang="zh-CN" altLang="en-US" sz="1800" smtClean="0"/>
            </a:lvl3pPr>
            <a:lvl4pPr>
              <a:defRPr lang="zh-CN" altLang="en-US" smtClean="0"/>
            </a:lvl4pPr>
            <a:lvl5pPr>
              <a:defRPr lang="zh-CN" altLang="en-US"/>
            </a:lvl5pPr>
          </a:lstStyle>
          <a:p>
            <a:pPr marL="0" lvl="0">
              <a:lnSpc>
                <a:spcPct val="130000"/>
              </a:lnSpc>
            </a:pPr>
            <a:r>
              <a:rPr lang="zh-CN" altLang="en-US" dirty="0"/>
              <a:t>答辩人：北小理　　　导　师： 京小工　　　时　间：</a:t>
            </a:r>
            <a:r>
              <a:rPr lang="en-US" altLang="zh-CN" dirty="0"/>
              <a:t>XXX</a:t>
            </a:r>
            <a:endParaRPr lang="zh-CN" altLang="en-US" dirty="0"/>
          </a:p>
        </p:txBody>
      </p:sp>
      <p:pic>
        <p:nvPicPr>
          <p:cNvPr id="8" name="图片 7"/>
          <p:cNvPicPr>
            <a:picLocks noChangeAspect="1"/>
          </p:cNvPicPr>
          <p:nvPr userDrawn="1"/>
        </p:nvPicPr>
        <p:blipFill>
          <a:blip r:embed="rId5" cstate="print"/>
          <a:stretch>
            <a:fillRect/>
          </a:stretch>
        </p:blipFill>
        <p:spPr>
          <a:xfrm>
            <a:off x="1111261" y="2359437"/>
            <a:ext cx="2855386" cy="2169616"/>
          </a:xfrm>
          <a:prstGeom prst="rect">
            <a:avLst/>
          </a:prstGeom>
        </p:spPr>
      </p:pic>
    </p:spTree>
  </p:cSld>
  <p:clrMapOvr>
    <a:masterClrMapping/>
  </p:clrMapOvr>
  <p:transition spd="med">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目录样式6-1">
    <p:spTree>
      <p:nvGrpSpPr>
        <p:cNvPr id="1" name=""/>
        <p:cNvGrpSpPr/>
        <p:nvPr/>
      </p:nvGrpSpPr>
      <p:grpSpPr>
        <a:xfrm>
          <a:off x="0" y="0"/>
          <a:ext cx="0" cy="0"/>
          <a:chOff x="0" y="0"/>
          <a:chExt cx="0" cy="0"/>
        </a:xfrm>
      </p:grpSpPr>
      <p:pic>
        <p:nvPicPr>
          <p:cNvPr id="3" name="图片 2"/>
          <p:cNvPicPr>
            <a:picLocks noChangeAspect="1"/>
          </p:cNvPicPr>
          <p:nvPr userDrawn="1"/>
        </p:nvPicPr>
        <p:blipFill rotWithShape="1">
          <a:blip r:embed="rId2" cstate="print"/>
          <a:srcRect l="29063" r="32938"/>
          <a:stretch>
            <a:fillRect/>
          </a:stretch>
        </p:blipFill>
        <p:spPr>
          <a:xfrm>
            <a:off x="0" y="0"/>
            <a:ext cx="3914775" cy="6857999"/>
          </a:xfrm>
          <a:prstGeom prst="rect">
            <a:avLst/>
          </a:prstGeom>
        </p:spPr>
      </p:pic>
      <p:sp>
        <p:nvSpPr>
          <p:cNvPr id="13" name="矩形 12"/>
          <p:cNvSpPr/>
          <p:nvPr userDrawn="1"/>
        </p:nvSpPr>
        <p:spPr>
          <a:xfrm>
            <a:off x="0" y="1"/>
            <a:ext cx="3914775" cy="6857999"/>
          </a:xfrm>
          <a:prstGeom prst="rect">
            <a:avLst/>
          </a:prstGeom>
          <a:solidFill>
            <a:schemeClr val="accent1">
              <a:alpha val="7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4" name="矩形 13"/>
          <p:cNvSpPr/>
          <p:nvPr userDrawn="1"/>
        </p:nvSpPr>
        <p:spPr>
          <a:xfrm>
            <a:off x="0" y="0"/>
            <a:ext cx="3914774" cy="6858000"/>
          </a:xfrm>
          <a:prstGeom prst="rect">
            <a:avLst/>
          </a:prstGeom>
          <a:gradFill flip="none" rotWithShape="1">
            <a:gsLst>
              <a:gs pos="25000">
                <a:schemeClr val="accent1">
                  <a:alpha val="0"/>
                </a:schemeClr>
              </a:gs>
              <a:gs pos="100000">
                <a:schemeClr val="accent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cxnSp>
        <p:nvCxnSpPr>
          <p:cNvPr id="16" name="直接连接符 15"/>
          <p:cNvCxnSpPr/>
          <p:nvPr userDrawn="1"/>
        </p:nvCxnSpPr>
        <p:spPr>
          <a:xfrm>
            <a:off x="3960456" y="0"/>
            <a:ext cx="0" cy="685800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21" name="组合 20"/>
          <p:cNvGrpSpPr/>
          <p:nvPr userDrawn="1"/>
        </p:nvGrpSpPr>
        <p:grpSpPr>
          <a:xfrm>
            <a:off x="3961505" y="2797003"/>
            <a:ext cx="122686" cy="1263995"/>
            <a:chOff x="4630742" y="2258287"/>
            <a:chExt cx="122686" cy="1263995"/>
          </a:xfrm>
          <a:solidFill>
            <a:schemeClr val="accent4"/>
          </a:solidFill>
        </p:grpSpPr>
        <p:sp>
          <p:nvSpPr>
            <p:cNvPr id="22" name="等腰三角形 21"/>
            <p:cNvSpPr/>
            <p:nvPr/>
          </p:nvSpPr>
          <p:spPr>
            <a:xfrm rot="5400000">
              <a:off x="4620926" y="2839164"/>
              <a:ext cx="142318" cy="122686"/>
            </a:xfrm>
            <a:prstGeom prst="triangle">
              <a:avLst/>
            </a:prstGeom>
            <a:grp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cxnSp>
          <p:nvCxnSpPr>
            <p:cNvPr id="23" name="直接连接符 22"/>
            <p:cNvCxnSpPr/>
            <p:nvPr/>
          </p:nvCxnSpPr>
          <p:spPr>
            <a:xfrm>
              <a:off x="4630742" y="2258287"/>
              <a:ext cx="0" cy="1263995"/>
            </a:xfrm>
            <a:prstGeom prst="line">
              <a:avLst/>
            </a:prstGeom>
            <a:grpFill/>
            <a:ln w="38100">
              <a:solidFill>
                <a:schemeClr val="accent4"/>
              </a:solidFill>
            </a:ln>
          </p:spPr>
          <p:style>
            <a:lnRef idx="1">
              <a:schemeClr val="accent1"/>
            </a:lnRef>
            <a:fillRef idx="0">
              <a:schemeClr val="accent1"/>
            </a:fillRef>
            <a:effectRef idx="0">
              <a:schemeClr val="accent1"/>
            </a:effectRef>
            <a:fontRef idx="minor">
              <a:schemeClr val="tx1"/>
            </a:fontRef>
          </p:style>
        </p:cxnSp>
      </p:grpSp>
      <p:cxnSp>
        <p:nvCxnSpPr>
          <p:cNvPr id="42" name="直接连接符 41"/>
          <p:cNvCxnSpPr/>
          <p:nvPr userDrawn="1"/>
        </p:nvCxnSpPr>
        <p:spPr>
          <a:xfrm>
            <a:off x="1053541" y="2793542"/>
            <a:ext cx="1727032"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43" name="矩形 42"/>
          <p:cNvSpPr/>
          <p:nvPr userDrawn="1"/>
        </p:nvSpPr>
        <p:spPr>
          <a:xfrm>
            <a:off x="846867" y="2752385"/>
            <a:ext cx="2136282" cy="923330"/>
          </a:xfrm>
          <a:prstGeom prst="rect">
            <a:avLst/>
          </a:prstGeom>
        </p:spPr>
        <p:txBody>
          <a:bodyPr wrap="square">
            <a:spAutoFit/>
          </a:bodyPr>
          <a:lstStyle/>
          <a:p>
            <a:pPr marL="0" marR="0" lvl="0" indent="0" algn="dist" defTabSz="914400" rtl="0" eaLnBrk="0" fontAlgn="base" latinLnBrk="0" hangingPunct="0">
              <a:lnSpc>
                <a:spcPct val="100000"/>
              </a:lnSpc>
              <a:spcBef>
                <a:spcPct val="0"/>
              </a:spcBef>
              <a:spcAft>
                <a:spcPct val="0"/>
              </a:spcAft>
              <a:buClrTx/>
              <a:buSzTx/>
              <a:buFontTx/>
              <a:buNone/>
              <a:defRPr/>
            </a:pPr>
            <a:r>
              <a:rPr kumimoji="0" lang="zh-CN" altLang="en-US" sz="5400" b="0" i="0" u="none" strike="noStrike" kern="1200" cap="none" spc="600" normalizeH="0" baseline="0" noProof="0" dirty="0">
                <a:ln>
                  <a:noFill/>
                </a:ln>
                <a:solidFill>
                  <a:prstClr val="white"/>
                </a:solidFill>
                <a:effectLst/>
                <a:uLnTx/>
                <a:uFillTx/>
                <a:latin typeface="微软雅黑" panose="020B0503020204020204" charset="-122"/>
                <a:ea typeface="微软雅黑" panose="020B0503020204020204" charset="-122"/>
                <a:cs typeface="+mn-cs"/>
              </a:rPr>
              <a:t>目录</a:t>
            </a:r>
            <a:endParaRPr kumimoji="0" lang="zh-CN" altLang="en-US" sz="5400" b="0" i="0" u="none" strike="noStrike" kern="1200" cap="none" spc="60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44" name="矩形 43"/>
          <p:cNvSpPr/>
          <p:nvPr userDrawn="1"/>
        </p:nvSpPr>
        <p:spPr>
          <a:xfrm>
            <a:off x="963806" y="3595872"/>
            <a:ext cx="1906502" cy="461665"/>
          </a:xfrm>
          <a:prstGeom prst="rect">
            <a:avLst/>
          </a:prstGeom>
        </p:spPr>
        <p:txBody>
          <a:bodyPr wrap="square">
            <a:spAutoFit/>
          </a:bodyPr>
          <a:lstStyle/>
          <a:p>
            <a:pPr marL="0" marR="0" lvl="0" indent="0" algn="dist" defTabSz="914400" rtl="0" eaLnBrk="0" fontAlgn="base" latinLnBrk="0" hangingPunct="0">
              <a:lnSpc>
                <a:spcPct val="100000"/>
              </a:lnSpc>
              <a:spcBef>
                <a:spcPct val="0"/>
              </a:spcBef>
              <a:spcAft>
                <a:spcPct val="0"/>
              </a:spcAft>
              <a:buClrTx/>
              <a:buSzTx/>
              <a:buFontTx/>
              <a:buNone/>
              <a:defRPr/>
            </a:pPr>
            <a:r>
              <a:rPr kumimoji="0" lang="en-US" altLang="zh-CN" sz="2400" b="0" i="0" u="none" strike="noStrike" kern="1200" cap="none" spc="0" normalizeH="0" baseline="0" noProof="0" dirty="0">
                <a:ln>
                  <a:noFill/>
                </a:ln>
                <a:solidFill>
                  <a:prstClr val="white"/>
                </a:solidFill>
                <a:effectLst/>
                <a:uLnTx/>
                <a:uFillTx/>
                <a:latin typeface="Century Gothic" panose="020B0502020202020204" pitchFamily="34" charset="0"/>
                <a:ea typeface="微软雅黑" panose="020B0503020204020204" charset="-122"/>
                <a:cs typeface="+mn-cs"/>
              </a:rPr>
              <a:t>CONTENTS</a:t>
            </a:r>
            <a:endParaRPr kumimoji="0" lang="en-US" altLang="zh-CN" sz="2400" b="0" i="0" u="none" strike="noStrike" kern="1200" cap="none" spc="0" normalizeH="0" baseline="0" noProof="0" dirty="0">
              <a:ln>
                <a:noFill/>
              </a:ln>
              <a:solidFill>
                <a:prstClr val="white"/>
              </a:solidFill>
              <a:effectLst/>
              <a:uLnTx/>
              <a:uFillTx/>
              <a:latin typeface="Century Gothic" panose="020B0502020202020204" pitchFamily="34" charset="0"/>
              <a:ea typeface="微软雅黑" panose="020B0503020204020204" charset="-122"/>
              <a:cs typeface="+mn-cs"/>
            </a:endParaRPr>
          </a:p>
        </p:txBody>
      </p:sp>
      <p:cxnSp>
        <p:nvCxnSpPr>
          <p:cNvPr id="45" name="直接连接符 44"/>
          <p:cNvCxnSpPr/>
          <p:nvPr userDrawn="1"/>
        </p:nvCxnSpPr>
        <p:spPr>
          <a:xfrm>
            <a:off x="1053541" y="4060998"/>
            <a:ext cx="1727032"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2" name="图片 1"/>
          <p:cNvPicPr>
            <a:picLocks noChangeAspect="1"/>
          </p:cNvPicPr>
          <p:nvPr userDrawn="1"/>
        </p:nvPicPr>
        <p:blipFill>
          <a:blip r:embed="rId3" cstate="print"/>
          <a:stretch>
            <a:fillRect/>
          </a:stretch>
        </p:blipFill>
        <p:spPr>
          <a:xfrm>
            <a:off x="1064854" y="2218510"/>
            <a:ext cx="1715719" cy="480234"/>
          </a:xfrm>
          <a:prstGeom prst="rect">
            <a:avLst/>
          </a:prstGeom>
        </p:spPr>
      </p:pic>
      <p:pic>
        <p:nvPicPr>
          <p:cNvPr id="6" name="图片 5"/>
          <p:cNvPicPr>
            <a:picLocks noChangeAspect="1"/>
          </p:cNvPicPr>
          <p:nvPr userDrawn="1"/>
        </p:nvPicPr>
        <p:blipFill rotWithShape="1">
          <a:blip r:embed="rId4" cstate="print"/>
          <a:srcRect r="15912" b="16285"/>
          <a:stretch>
            <a:fillRect/>
          </a:stretch>
        </p:blipFill>
        <p:spPr>
          <a:xfrm>
            <a:off x="7258050" y="1942165"/>
            <a:ext cx="4949784" cy="4933648"/>
          </a:xfrm>
          <a:prstGeom prst="rect">
            <a:avLst/>
          </a:prstGeom>
        </p:spPr>
      </p:pic>
    </p:spTree>
  </p:cSld>
  <p:clrMapOvr>
    <a:masterClrMapping/>
  </p:clrMapOvr>
  <p:transition spd="med">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目录样式6-2">
    <p:bg>
      <p:bgPr>
        <a:gradFill>
          <a:gsLst>
            <a:gs pos="25000">
              <a:schemeClr val="accent1">
                <a:alpha val="0"/>
              </a:schemeClr>
            </a:gs>
            <a:gs pos="100000">
              <a:schemeClr val="accent1"/>
            </a:gs>
          </a:gsLst>
          <a:lin ang="0" scaled="1"/>
        </a:gradFill>
        <a:effectLst/>
      </p:bgPr>
    </p:bg>
    <p:spTree>
      <p:nvGrpSpPr>
        <p:cNvPr id="1" name=""/>
        <p:cNvGrpSpPr/>
        <p:nvPr/>
      </p:nvGrpSpPr>
      <p:grpSpPr>
        <a:xfrm>
          <a:off x="0" y="0"/>
          <a:ext cx="0" cy="0"/>
          <a:chOff x="0" y="0"/>
          <a:chExt cx="0" cy="0"/>
        </a:xfrm>
      </p:grpSpPr>
      <p:sp>
        <p:nvSpPr>
          <p:cNvPr id="8" name="矩形 7"/>
          <p:cNvSpPr/>
          <p:nvPr userDrawn="1"/>
        </p:nvSpPr>
        <p:spPr>
          <a:xfrm>
            <a:off x="0" y="0"/>
            <a:ext cx="12192000" cy="6858000"/>
          </a:xfrm>
          <a:prstGeom prst="rect">
            <a:avLst/>
          </a:prstGeom>
          <a:gradFill flip="none" rotWithShape="1">
            <a:gsLst>
              <a:gs pos="0">
                <a:srgbClr val="007E42"/>
              </a:gs>
              <a:gs pos="100000">
                <a:schemeClr val="accent1"/>
              </a:gs>
            </a:gsLst>
            <a:lin ang="0" scaled="1"/>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pic>
        <p:nvPicPr>
          <p:cNvPr id="3" name="图片 2"/>
          <p:cNvPicPr>
            <a:picLocks noChangeAspect="1"/>
          </p:cNvPicPr>
          <p:nvPr userDrawn="1"/>
        </p:nvPicPr>
        <p:blipFill>
          <a:blip r:embed="rId2" cstate="print"/>
          <a:stretch>
            <a:fillRect/>
          </a:stretch>
        </p:blipFill>
        <p:spPr>
          <a:xfrm>
            <a:off x="6943725" y="493231"/>
            <a:ext cx="5251028" cy="5254131"/>
          </a:xfrm>
          <a:prstGeom prst="rect">
            <a:avLst/>
          </a:prstGeom>
        </p:spPr>
      </p:pic>
      <p:sp>
        <p:nvSpPr>
          <p:cNvPr id="10" name="矩形 9"/>
          <p:cNvSpPr/>
          <p:nvPr userDrawn="1"/>
        </p:nvSpPr>
        <p:spPr>
          <a:xfrm>
            <a:off x="6943725" y="0"/>
            <a:ext cx="5248273" cy="6858001"/>
          </a:xfrm>
          <a:prstGeom prst="rect">
            <a:avLst/>
          </a:prstGeom>
          <a:gradFill flip="none" rotWithShape="1">
            <a:gsLst>
              <a:gs pos="0">
                <a:srgbClr val="006C39">
                  <a:alpha val="0"/>
                </a:srgbClr>
              </a:gs>
              <a:gs pos="100000">
                <a:schemeClr val="accent1">
                  <a:alpha val="72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20" name="矩形 119"/>
          <p:cNvSpPr/>
          <p:nvPr userDrawn="1"/>
        </p:nvSpPr>
        <p:spPr>
          <a:xfrm>
            <a:off x="660400" y="6054314"/>
            <a:ext cx="2014538" cy="14384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6" name="文本占位符 15"/>
          <p:cNvSpPr>
            <a:spLocks noGrp="1"/>
          </p:cNvSpPr>
          <p:nvPr>
            <p:ph type="body" sz="quarter" idx="12" hasCustomPrompt="1"/>
          </p:nvPr>
        </p:nvSpPr>
        <p:spPr>
          <a:xfrm>
            <a:off x="510342" y="982400"/>
            <a:ext cx="3551237" cy="606922"/>
          </a:xfrm>
          <a:prstGeom prst="rect">
            <a:avLst/>
          </a:prstGeom>
        </p:spPr>
        <p:txBody>
          <a:bodyPr/>
          <a:lstStyle>
            <a:lvl1pPr marL="0" indent="0">
              <a:buNone/>
              <a:defRPr sz="3200" spc="100">
                <a:solidFill>
                  <a:schemeClr val="bg1"/>
                </a:solidFill>
                <a:latin typeface="微软雅黑" panose="020B0503020204020204" charset="-122"/>
                <a:ea typeface="微软雅黑" panose="020B0503020204020204" charset="-122"/>
              </a:defRPr>
            </a:lvl1pPr>
          </a:lstStyle>
          <a:p>
            <a:pPr lvl="0"/>
            <a:r>
              <a:rPr lang="zh-CN" altLang="en-US" dirty="0"/>
              <a:t>第几部分 ▶</a:t>
            </a:r>
            <a:endParaRPr lang="zh-CN" altLang="en-US" dirty="0"/>
          </a:p>
        </p:txBody>
      </p:sp>
      <p:sp>
        <p:nvSpPr>
          <p:cNvPr id="122" name="文本占位符 15"/>
          <p:cNvSpPr>
            <a:spLocks noGrp="1"/>
          </p:cNvSpPr>
          <p:nvPr>
            <p:ph type="body" sz="quarter" idx="13" hasCustomPrompt="1"/>
          </p:nvPr>
        </p:nvSpPr>
        <p:spPr>
          <a:xfrm>
            <a:off x="510342" y="2742089"/>
            <a:ext cx="7197752" cy="606922"/>
          </a:xfrm>
          <a:prstGeom prst="rect">
            <a:avLst/>
          </a:prstGeom>
        </p:spPr>
        <p:txBody>
          <a:bodyPr/>
          <a:lstStyle>
            <a:lvl1pPr marL="0" indent="0">
              <a:buNone/>
              <a:defRPr sz="4400" spc="100" baseline="0">
                <a:solidFill>
                  <a:schemeClr val="bg1"/>
                </a:solidFill>
                <a:latin typeface="微软雅黑" panose="020B0503020204020204" charset="-122"/>
                <a:ea typeface="微软雅黑" panose="020B0503020204020204" charset="-122"/>
              </a:defRPr>
            </a:lvl1pPr>
          </a:lstStyle>
          <a:p>
            <a:pPr lvl="0"/>
            <a:r>
              <a:rPr lang="zh-CN" altLang="en-US" dirty="0"/>
              <a:t>请在此处添加你的标题</a:t>
            </a:r>
            <a:endParaRPr lang="zh-CN" altLang="en-US" dirty="0"/>
          </a:p>
        </p:txBody>
      </p:sp>
      <p:sp>
        <p:nvSpPr>
          <p:cNvPr id="123" name="文本占位符 15"/>
          <p:cNvSpPr>
            <a:spLocks noGrp="1"/>
          </p:cNvSpPr>
          <p:nvPr>
            <p:ph type="body" sz="quarter" idx="14" hasCustomPrompt="1"/>
          </p:nvPr>
        </p:nvSpPr>
        <p:spPr>
          <a:xfrm>
            <a:off x="561172" y="3837713"/>
            <a:ext cx="7146922" cy="1522912"/>
          </a:xfrm>
          <a:prstGeom prst="rect">
            <a:avLst/>
          </a:prstGeom>
        </p:spPr>
        <p:txBody>
          <a:bodyPr/>
          <a:lstStyle>
            <a:lvl1pPr marL="285750" indent="-285750">
              <a:lnSpc>
                <a:spcPct val="120000"/>
              </a:lnSpc>
              <a:buFont typeface="Arial" panose="020B0604020202090204" pitchFamily="34" charset="0"/>
              <a:buChar char="•"/>
              <a:defRPr sz="1400" spc="100" baseline="0">
                <a:solidFill>
                  <a:schemeClr val="bg1"/>
                </a:solidFill>
                <a:latin typeface="+mn-ea"/>
                <a:ea typeface="+mn-ea"/>
              </a:defRPr>
            </a:lvl1pPr>
          </a:lstStyle>
          <a:p>
            <a:pPr lvl="0"/>
            <a:r>
              <a:rPr lang="zh-CN" altLang="en-US" dirty="0"/>
              <a:t>这里可以写一点点文字，介绍此章节主要内容</a:t>
            </a:r>
            <a:endParaRPr lang="en-US" altLang="zh-CN" dirty="0"/>
          </a:p>
          <a:p>
            <a:pPr lvl="0"/>
            <a:r>
              <a:rPr lang="zh-CN" altLang="en-US" dirty="0"/>
              <a:t>国外现状</a:t>
            </a:r>
            <a:endParaRPr lang="en-US" altLang="zh-CN" dirty="0"/>
          </a:p>
          <a:p>
            <a:pPr lvl="0"/>
            <a:r>
              <a:rPr lang="zh-CN" altLang="en-US" dirty="0"/>
              <a:t>国内现状</a:t>
            </a:r>
            <a:endParaRPr lang="en-US" altLang="zh-CN" dirty="0"/>
          </a:p>
          <a:p>
            <a:pPr lvl="0"/>
            <a:r>
              <a:rPr lang="en-US" altLang="zh-CN" dirty="0"/>
              <a:t>…</a:t>
            </a:r>
            <a:endParaRPr lang="en-US" altLang="zh-CN" dirty="0"/>
          </a:p>
          <a:p>
            <a:pPr lvl="0"/>
            <a:endParaRPr lang="zh-CN" altLang="en-US" dirty="0"/>
          </a:p>
        </p:txBody>
      </p:sp>
      <p:sp>
        <p:nvSpPr>
          <p:cNvPr id="2" name="矩形 1"/>
          <p:cNvSpPr/>
          <p:nvPr userDrawn="1"/>
        </p:nvSpPr>
        <p:spPr>
          <a:xfrm>
            <a:off x="0" y="6167300"/>
            <a:ext cx="12192000" cy="690700"/>
          </a:xfrm>
          <a:prstGeom prst="rect">
            <a:avLst/>
          </a:prstGeom>
          <a:solidFill>
            <a:schemeClr val="bg1"/>
          </a:solidFill>
          <a:ln>
            <a:noFill/>
          </a:ln>
          <a:effectLst>
            <a:outerShdw blurRad="381000" sx="102000" sy="102000" algn="c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3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ea"/>
            </a:endParaRPr>
          </a:p>
        </p:txBody>
      </p:sp>
      <p:pic>
        <p:nvPicPr>
          <p:cNvPr id="143" name="图片 142"/>
          <p:cNvPicPr>
            <a:picLocks noChangeAspect="1"/>
          </p:cNvPicPr>
          <p:nvPr userDrawn="1"/>
        </p:nvPicPr>
        <p:blipFill>
          <a:blip r:embed="rId3" cstate="print"/>
          <a:stretch>
            <a:fillRect/>
          </a:stretch>
        </p:blipFill>
        <p:spPr>
          <a:xfrm>
            <a:off x="10203766" y="6386257"/>
            <a:ext cx="1257421" cy="276480"/>
          </a:xfrm>
          <a:prstGeom prst="rect">
            <a:avLst/>
          </a:prstGeom>
        </p:spPr>
      </p:pic>
      <p:grpSp>
        <p:nvGrpSpPr>
          <p:cNvPr id="85" name="组合 84"/>
          <p:cNvGrpSpPr/>
          <p:nvPr userDrawn="1"/>
        </p:nvGrpSpPr>
        <p:grpSpPr>
          <a:xfrm>
            <a:off x="694004" y="6394741"/>
            <a:ext cx="1931864" cy="235412"/>
            <a:chOff x="10272478" y="6308389"/>
            <a:chExt cx="1629576" cy="198576"/>
          </a:xfrm>
        </p:grpSpPr>
        <p:grpSp>
          <p:nvGrpSpPr>
            <p:cNvPr id="86" name="组合 85"/>
            <p:cNvGrpSpPr/>
            <p:nvPr userDrawn="1"/>
          </p:nvGrpSpPr>
          <p:grpSpPr>
            <a:xfrm>
              <a:off x="11216726" y="6310650"/>
              <a:ext cx="685328" cy="194486"/>
              <a:chOff x="2373567" y="1096524"/>
              <a:chExt cx="2578404" cy="731714"/>
            </a:xfrm>
          </p:grpSpPr>
          <p:sp>
            <p:nvSpPr>
              <p:cNvPr id="101" name="Freeform 5"/>
              <p:cNvSpPr/>
              <p:nvPr/>
            </p:nvSpPr>
            <p:spPr bwMode="auto">
              <a:xfrm>
                <a:off x="3797881" y="1143043"/>
                <a:ext cx="576140" cy="649652"/>
              </a:xfrm>
              <a:custGeom>
                <a:avLst/>
                <a:gdLst>
                  <a:gd name="T0" fmla="*/ 41 w 125"/>
                  <a:gd name="T1" fmla="*/ 16 h 142"/>
                  <a:gd name="T2" fmla="*/ 49 w 125"/>
                  <a:gd name="T3" fmla="*/ 3 h 142"/>
                  <a:gd name="T4" fmla="*/ 62 w 125"/>
                  <a:gd name="T5" fmla="*/ 20 h 142"/>
                  <a:gd name="T6" fmla="*/ 64 w 125"/>
                  <a:gd name="T7" fmla="*/ 33 h 142"/>
                  <a:gd name="T8" fmla="*/ 50 w 125"/>
                  <a:gd name="T9" fmla="*/ 34 h 142"/>
                  <a:gd name="T10" fmla="*/ 58 w 125"/>
                  <a:gd name="T11" fmla="*/ 58 h 142"/>
                  <a:gd name="T12" fmla="*/ 75 w 125"/>
                  <a:gd name="T13" fmla="*/ 59 h 142"/>
                  <a:gd name="T14" fmla="*/ 71 w 125"/>
                  <a:gd name="T15" fmla="*/ 50 h 142"/>
                  <a:gd name="T16" fmla="*/ 81 w 125"/>
                  <a:gd name="T17" fmla="*/ 47 h 142"/>
                  <a:gd name="T18" fmla="*/ 65 w 125"/>
                  <a:gd name="T19" fmla="*/ 42 h 142"/>
                  <a:gd name="T20" fmla="*/ 63 w 125"/>
                  <a:gd name="T21" fmla="*/ 37 h 142"/>
                  <a:gd name="T22" fmla="*/ 85 w 125"/>
                  <a:gd name="T23" fmla="*/ 27 h 142"/>
                  <a:gd name="T24" fmla="*/ 93 w 125"/>
                  <a:gd name="T25" fmla="*/ 2 h 142"/>
                  <a:gd name="T26" fmla="*/ 99 w 125"/>
                  <a:gd name="T27" fmla="*/ 5 h 142"/>
                  <a:gd name="T28" fmla="*/ 111 w 125"/>
                  <a:gd name="T29" fmla="*/ 30 h 142"/>
                  <a:gd name="T30" fmla="*/ 102 w 125"/>
                  <a:gd name="T31" fmla="*/ 34 h 142"/>
                  <a:gd name="T32" fmla="*/ 95 w 125"/>
                  <a:gd name="T33" fmla="*/ 59 h 142"/>
                  <a:gd name="T34" fmla="*/ 123 w 125"/>
                  <a:gd name="T35" fmla="*/ 61 h 142"/>
                  <a:gd name="T36" fmla="*/ 110 w 125"/>
                  <a:gd name="T37" fmla="*/ 71 h 142"/>
                  <a:gd name="T38" fmla="*/ 104 w 125"/>
                  <a:gd name="T39" fmla="*/ 82 h 142"/>
                  <a:gd name="T40" fmla="*/ 112 w 125"/>
                  <a:gd name="T41" fmla="*/ 134 h 142"/>
                  <a:gd name="T42" fmla="*/ 102 w 125"/>
                  <a:gd name="T43" fmla="*/ 140 h 142"/>
                  <a:gd name="T44" fmla="*/ 89 w 125"/>
                  <a:gd name="T45" fmla="*/ 123 h 142"/>
                  <a:gd name="T46" fmla="*/ 101 w 125"/>
                  <a:gd name="T47" fmla="*/ 128 h 142"/>
                  <a:gd name="T48" fmla="*/ 101 w 125"/>
                  <a:gd name="T49" fmla="*/ 92 h 142"/>
                  <a:gd name="T50" fmla="*/ 97 w 125"/>
                  <a:gd name="T51" fmla="*/ 99 h 142"/>
                  <a:gd name="T52" fmla="*/ 90 w 125"/>
                  <a:gd name="T53" fmla="*/ 103 h 142"/>
                  <a:gd name="T54" fmla="*/ 86 w 125"/>
                  <a:gd name="T55" fmla="*/ 110 h 142"/>
                  <a:gd name="T56" fmla="*/ 81 w 125"/>
                  <a:gd name="T57" fmla="*/ 120 h 142"/>
                  <a:gd name="T58" fmla="*/ 88 w 125"/>
                  <a:gd name="T59" fmla="*/ 71 h 142"/>
                  <a:gd name="T60" fmla="*/ 60 w 125"/>
                  <a:gd name="T61" fmla="*/ 87 h 142"/>
                  <a:gd name="T62" fmla="*/ 53 w 125"/>
                  <a:gd name="T63" fmla="*/ 89 h 142"/>
                  <a:gd name="T64" fmla="*/ 51 w 125"/>
                  <a:gd name="T65" fmla="*/ 128 h 142"/>
                  <a:gd name="T66" fmla="*/ 43 w 125"/>
                  <a:gd name="T67" fmla="*/ 134 h 142"/>
                  <a:gd name="T68" fmla="*/ 39 w 125"/>
                  <a:gd name="T69" fmla="*/ 107 h 142"/>
                  <a:gd name="T70" fmla="*/ 33 w 125"/>
                  <a:gd name="T71" fmla="*/ 114 h 142"/>
                  <a:gd name="T72" fmla="*/ 17 w 125"/>
                  <a:gd name="T73" fmla="*/ 108 h 142"/>
                  <a:gd name="T74" fmla="*/ 5 w 125"/>
                  <a:gd name="T75" fmla="*/ 81 h 142"/>
                  <a:gd name="T76" fmla="*/ 34 w 125"/>
                  <a:gd name="T77" fmla="*/ 56 h 142"/>
                  <a:gd name="T78" fmla="*/ 38 w 125"/>
                  <a:gd name="T79" fmla="*/ 33 h 142"/>
                  <a:gd name="T80" fmla="*/ 22 w 125"/>
                  <a:gd name="T81" fmla="*/ 55 h 142"/>
                  <a:gd name="T82" fmla="*/ 14 w 125"/>
                  <a:gd name="T83" fmla="*/ 55 h 142"/>
                  <a:gd name="T84" fmla="*/ 11 w 125"/>
                  <a:gd name="T85" fmla="*/ 36 h 142"/>
                  <a:gd name="T86" fmla="*/ 32 w 125"/>
                  <a:gd name="T87" fmla="*/ 22 h 142"/>
                  <a:gd name="T88" fmla="*/ 28 w 125"/>
                  <a:gd name="T89" fmla="*/ 33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5" h="142">
                    <a:moveTo>
                      <a:pt x="28" y="33"/>
                    </a:moveTo>
                    <a:cubicBezTo>
                      <a:pt x="35" y="29"/>
                      <a:pt x="41" y="25"/>
                      <a:pt x="41" y="16"/>
                    </a:cubicBezTo>
                    <a:cubicBezTo>
                      <a:pt x="41" y="13"/>
                      <a:pt x="43" y="9"/>
                      <a:pt x="44" y="6"/>
                    </a:cubicBezTo>
                    <a:cubicBezTo>
                      <a:pt x="45" y="5"/>
                      <a:pt x="48" y="3"/>
                      <a:pt x="49" y="3"/>
                    </a:cubicBezTo>
                    <a:cubicBezTo>
                      <a:pt x="54" y="4"/>
                      <a:pt x="59" y="9"/>
                      <a:pt x="59" y="15"/>
                    </a:cubicBezTo>
                    <a:cubicBezTo>
                      <a:pt x="59" y="18"/>
                      <a:pt x="60" y="19"/>
                      <a:pt x="62" y="20"/>
                    </a:cubicBezTo>
                    <a:cubicBezTo>
                      <a:pt x="65" y="22"/>
                      <a:pt x="68" y="25"/>
                      <a:pt x="69" y="28"/>
                    </a:cubicBezTo>
                    <a:cubicBezTo>
                      <a:pt x="71" y="32"/>
                      <a:pt x="68" y="34"/>
                      <a:pt x="64" y="33"/>
                    </a:cubicBezTo>
                    <a:cubicBezTo>
                      <a:pt x="62" y="32"/>
                      <a:pt x="60" y="31"/>
                      <a:pt x="57" y="30"/>
                    </a:cubicBezTo>
                    <a:cubicBezTo>
                      <a:pt x="53" y="28"/>
                      <a:pt x="51" y="29"/>
                      <a:pt x="50" y="34"/>
                    </a:cubicBezTo>
                    <a:cubicBezTo>
                      <a:pt x="48" y="45"/>
                      <a:pt x="46" y="56"/>
                      <a:pt x="52" y="66"/>
                    </a:cubicBezTo>
                    <a:cubicBezTo>
                      <a:pt x="54" y="64"/>
                      <a:pt x="56" y="62"/>
                      <a:pt x="58" y="58"/>
                    </a:cubicBezTo>
                    <a:cubicBezTo>
                      <a:pt x="61" y="62"/>
                      <a:pt x="63" y="65"/>
                      <a:pt x="65" y="69"/>
                    </a:cubicBezTo>
                    <a:cubicBezTo>
                      <a:pt x="68" y="66"/>
                      <a:pt x="72" y="62"/>
                      <a:pt x="75" y="59"/>
                    </a:cubicBezTo>
                    <a:cubicBezTo>
                      <a:pt x="76" y="58"/>
                      <a:pt x="75" y="56"/>
                      <a:pt x="75" y="55"/>
                    </a:cubicBezTo>
                    <a:cubicBezTo>
                      <a:pt x="74" y="53"/>
                      <a:pt x="71" y="51"/>
                      <a:pt x="71" y="50"/>
                    </a:cubicBezTo>
                    <a:cubicBezTo>
                      <a:pt x="72" y="47"/>
                      <a:pt x="75" y="46"/>
                      <a:pt x="78" y="47"/>
                    </a:cubicBezTo>
                    <a:cubicBezTo>
                      <a:pt x="79" y="47"/>
                      <a:pt x="80" y="47"/>
                      <a:pt x="81" y="47"/>
                    </a:cubicBezTo>
                    <a:cubicBezTo>
                      <a:pt x="81" y="44"/>
                      <a:pt x="82" y="40"/>
                      <a:pt x="83" y="35"/>
                    </a:cubicBezTo>
                    <a:cubicBezTo>
                      <a:pt x="76" y="38"/>
                      <a:pt x="71" y="40"/>
                      <a:pt x="65" y="42"/>
                    </a:cubicBezTo>
                    <a:cubicBezTo>
                      <a:pt x="61" y="44"/>
                      <a:pt x="60" y="44"/>
                      <a:pt x="57" y="40"/>
                    </a:cubicBezTo>
                    <a:cubicBezTo>
                      <a:pt x="59" y="39"/>
                      <a:pt x="61" y="38"/>
                      <a:pt x="63" y="37"/>
                    </a:cubicBezTo>
                    <a:cubicBezTo>
                      <a:pt x="69" y="35"/>
                      <a:pt x="75" y="33"/>
                      <a:pt x="81" y="30"/>
                    </a:cubicBezTo>
                    <a:cubicBezTo>
                      <a:pt x="83" y="30"/>
                      <a:pt x="84" y="28"/>
                      <a:pt x="85" y="27"/>
                    </a:cubicBezTo>
                    <a:cubicBezTo>
                      <a:pt x="87" y="21"/>
                      <a:pt x="88" y="14"/>
                      <a:pt x="90" y="8"/>
                    </a:cubicBezTo>
                    <a:cubicBezTo>
                      <a:pt x="90" y="6"/>
                      <a:pt x="92" y="3"/>
                      <a:pt x="93" y="2"/>
                    </a:cubicBezTo>
                    <a:cubicBezTo>
                      <a:pt x="94" y="0"/>
                      <a:pt x="96" y="0"/>
                      <a:pt x="98" y="0"/>
                    </a:cubicBezTo>
                    <a:cubicBezTo>
                      <a:pt x="98" y="1"/>
                      <a:pt x="99" y="4"/>
                      <a:pt x="99" y="5"/>
                    </a:cubicBezTo>
                    <a:cubicBezTo>
                      <a:pt x="93" y="12"/>
                      <a:pt x="94" y="20"/>
                      <a:pt x="92" y="28"/>
                    </a:cubicBezTo>
                    <a:cubicBezTo>
                      <a:pt x="98" y="31"/>
                      <a:pt x="105" y="25"/>
                      <a:pt x="111" y="30"/>
                    </a:cubicBezTo>
                    <a:cubicBezTo>
                      <a:pt x="109" y="33"/>
                      <a:pt x="107" y="36"/>
                      <a:pt x="103" y="35"/>
                    </a:cubicBezTo>
                    <a:cubicBezTo>
                      <a:pt x="103" y="34"/>
                      <a:pt x="102" y="34"/>
                      <a:pt x="102" y="34"/>
                    </a:cubicBezTo>
                    <a:cubicBezTo>
                      <a:pt x="92" y="34"/>
                      <a:pt x="88" y="39"/>
                      <a:pt x="90" y="49"/>
                    </a:cubicBezTo>
                    <a:cubicBezTo>
                      <a:pt x="91" y="52"/>
                      <a:pt x="93" y="55"/>
                      <a:pt x="95" y="59"/>
                    </a:cubicBezTo>
                    <a:cubicBezTo>
                      <a:pt x="99" y="59"/>
                      <a:pt x="104" y="58"/>
                      <a:pt x="109" y="57"/>
                    </a:cubicBezTo>
                    <a:cubicBezTo>
                      <a:pt x="114" y="56"/>
                      <a:pt x="119" y="58"/>
                      <a:pt x="123" y="61"/>
                    </a:cubicBezTo>
                    <a:cubicBezTo>
                      <a:pt x="125" y="63"/>
                      <a:pt x="125" y="66"/>
                      <a:pt x="122" y="67"/>
                    </a:cubicBezTo>
                    <a:cubicBezTo>
                      <a:pt x="118" y="69"/>
                      <a:pt x="114" y="71"/>
                      <a:pt x="110" y="71"/>
                    </a:cubicBezTo>
                    <a:cubicBezTo>
                      <a:pt x="103" y="70"/>
                      <a:pt x="99" y="75"/>
                      <a:pt x="95" y="79"/>
                    </a:cubicBezTo>
                    <a:cubicBezTo>
                      <a:pt x="98" y="80"/>
                      <a:pt x="102" y="80"/>
                      <a:pt x="104" y="82"/>
                    </a:cubicBezTo>
                    <a:cubicBezTo>
                      <a:pt x="106" y="83"/>
                      <a:pt x="108" y="86"/>
                      <a:pt x="109" y="88"/>
                    </a:cubicBezTo>
                    <a:cubicBezTo>
                      <a:pt x="110" y="104"/>
                      <a:pt x="111" y="119"/>
                      <a:pt x="112" y="134"/>
                    </a:cubicBezTo>
                    <a:cubicBezTo>
                      <a:pt x="112" y="137"/>
                      <a:pt x="110" y="140"/>
                      <a:pt x="110" y="142"/>
                    </a:cubicBezTo>
                    <a:cubicBezTo>
                      <a:pt x="107" y="141"/>
                      <a:pt x="104" y="141"/>
                      <a:pt x="102" y="140"/>
                    </a:cubicBezTo>
                    <a:cubicBezTo>
                      <a:pt x="97" y="136"/>
                      <a:pt x="93" y="131"/>
                      <a:pt x="90" y="127"/>
                    </a:cubicBezTo>
                    <a:cubicBezTo>
                      <a:pt x="89" y="126"/>
                      <a:pt x="89" y="124"/>
                      <a:pt x="89" y="123"/>
                    </a:cubicBezTo>
                    <a:cubicBezTo>
                      <a:pt x="92" y="125"/>
                      <a:pt x="96" y="127"/>
                      <a:pt x="100" y="130"/>
                    </a:cubicBezTo>
                    <a:cubicBezTo>
                      <a:pt x="100" y="129"/>
                      <a:pt x="101" y="129"/>
                      <a:pt x="101" y="128"/>
                    </a:cubicBezTo>
                    <a:cubicBezTo>
                      <a:pt x="101" y="121"/>
                      <a:pt x="101" y="113"/>
                      <a:pt x="101" y="105"/>
                    </a:cubicBezTo>
                    <a:cubicBezTo>
                      <a:pt x="101" y="101"/>
                      <a:pt x="101" y="96"/>
                      <a:pt x="101" y="92"/>
                    </a:cubicBezTo>
                    <a:cubicBezTo>
                      <a:pt x="99" y="85"/>
                      <a:pt x="96" y="84"/>
                      <a:pt x="90" y="90"/>
                    </a:cubicBezTo>
                    <a:cubicBezTo>
                      <a:pt x="92" y="93"/>
                      <a:pt x="97" y="93"/>
                      <a:pt x="97" y="99"/>
                    </a:cubicBezTo>
                    <a:cubicBezTo>
                      <a:pt x="94" y="98"/>
                      <a:pt x="91" y="97"/>
                      <a:pt x="88" y="96"/>
                    </a:cubicBezTo>
                    <a:cubicBezTo>
                      <a:pt x="84" y="100"/>
                      <a:pt x="84" y="101"/>
                      <a:pt x="90" y="103"/>
                    </a:cubicBezTo>
                    <a:cubicBezTo>
                      <a:pt x="95" y="106"/>
                      <a:pt x="98" y="111"/>
                      <a:pt x="96" y="112"/>
                    </a:cubicBezTo>
                    <a:cubicBezTo>
                      <a:pt x="92" y="115"/>
                      <a:pt x="89" y="112"/>
                      <a:pt x="86" y="110"/>
                    </a:cubicBezTo>
                    <a:cubicBezTo>
                      <a:pt x="85" y="110"/>
                      <a:pt x="84" y="109"/>
                      <a:pt x="83" y="108"/>
                    </a:cubicBezTo>
                    <a:cubicBezTo>
                      <a:pt x="82" y="112"/>
                      <a:pt x="82" y="116"/>
                      <a:pt x="81" y="120"/>
                    </a:cubicBezTo>
                    <a:cubicBezTo>
                      <a:pt x="74" y="118"/>
                      <a:pt x="72" y="114"/>
                      <a:pt x="73" y="108"/>
                    </a:cubicBezTo>
                    <a:cubicBezTo>
                      <a:pt x="76" y="95"/>
                      <a:pt x="81" y="83"/>
                      <a:pt x="88" y="71"/>
                    </a:cubicBezTo>
                    <a:cubicBezTo>
                      <a:pt x="84" y="74"/>
                      <a:pt x="80" y="76"/>
                      <a:pt x="76" y="78"/>
                    </a:cubicBezTo>
                    <a:cubicBezTo>
                      <a:pt x="71" y="81"/>
                      <a:pt x="65" y="84"/>
                      <a:pt x="60" y="87"/>
                    </a:cubicBezTo>
                    <a:cubicBezTo>
                      <a:pt x="60" y="87"/>
                      <a:pt x="60" y="87"/>
                      <a:pt x="59" y="87"/>
                    </a:cubicBezTo>
                    <a:cubicBezTo>
                      <a:pt x="57" y="88"/>
                      <a:pt x="54" y="88"/>
                      <a:pt x="53" y="89"/>
                    </a:cubicBezTo>
                    <a:cubicBezTo>
                      <a:pt x="51" y="93"/>
                      <a:pt x="49" y="97"/>
                      <a:pt x="49" y="101"/>
                    </a:cubicBezTo>
                    <a:cubicBezTo>
                      <a:pt x="49" y="110"/>
                      <a:pt x="50" y="119"/>
                      <a:pt x="51" y="128"/>
                    </a:cubicBezTo>
                    <a:cubicBezTo>
                      <a:pt x="51" y="131"/>
                      <a:pt x="51" y="134"/>
                      <a:pt x="51" y="137"/>
                    </a:cubicBezTo>
                    <a:cubicBezTo>
                      <a:pt x="48" y="136"/>
                      <a:pt x="45" y="136"/>
                      <a:pt x="43" y="134"/>
                    </a:cubicBezTo>
                    <a:cubicBezTo>
                      <a:pt x="40" y="132"/>
                      <a:pt x="37" y="130"/>
                      <a:pt x="38" y="125"/>
                    </a:cubicBezTo>
                    <a:cubicBezTo>
                      <a:pt x="40" y="119"/>
                      <a:pt x="39" y="113"/>
                      <a:pt x="39" y="107"/>
                    </a:cubicBezTo>
                    <a:cubicBezTo>
                      <a:pt x="38" y="107"/>
                      <a:pt x="38" y="107"/>
                      <a:pt x="37" y="106"/>
                    </a:cubicBezTo>
                    <a:cubicBezTo>
                      <a:pt x="36" y="109"/>
                      <a:pt x="34" y="111"/>
                      <a:pt x="33" y="114"/>
                    </a:cubicBezTo>
                    <a:cubicBezTo>
                      <a:pt x="30" y="120"/>
                      <a:pt x="25" y="122"/>
                      <a:pt x="21" y="120"/>
                    </a:cubicBezTo>
                    <a:cubicBezTo>
                      <a:pt x="16" y="118"/>
                      <a:pt x="15" y="113"/>
                      <a:pt x="17" y="108"/>
                    </a:cubicBezTo>
                    <a:cubicBezTo>
                      <a:pt x="20" y="99"/>
                      <a:pt x="23" y="91"/>
                      <a:pt x="26" y="81"/>
                    </a:cubicBezTo>
                    <a:cubicBezTo>
                      <a:pt x="19" y="90"/>
                      <a:pt x="12" y="85"/>
                      <a:pt x="5" y="81"/>
                    </a:cubicBezTo>
                    <a:cubicBezTo>
                      <a:pt x="0" y="79"/>
                      <a:pt x="0" y="76"/>
                      <a:pt x="5" y="73"/>
                    </a:cubicBezTo>
                    <a:cubicBezTo>
                      <a:pt x="15" y="68"/>
                      <a:pt x="25" y="62"/>
                      <a:pt x="34" y="56"/>
                    </a:cubicBezTo>
                    <a:cubicBezTo>
                      <a:pt x="35" y="55"/>
                      <a:pt x="37" y="54"/>
                      <a:pt x="37" y="52"/>
                    </a:cubicBezTo>
                    <a:cubicBezTo>
                      <a:pt x="38" y="46"/>
                      <a:pt x="38" y="39"/>
                      <a:pt x="38" y="33"/>
                    </a:cubicBezTo>
                    <a:cubicBezTo>
                      <a:pt x="38" y="32"/>
                      <a:pt x="38" y="32"/>
                      <a:pt x="37" y="32"/>
                    </a:cubicBezTo>
                    <a:cubicBezTo>
                      <a:pt x="32" y="40"/>
                      <a:pt x="27" y="48"/>
                      <a:pt x="22" y="55"/>
                    </a:cubicBezTo>
                    <a:cubicBezTo>
                      <a:pt x="22" y="56"/>
                      <a:pt x="22" y="56"/>
                      <a:pt x="23" y="57"/>
                    </a:cubicBezTo>
                    <a:cubicBezTo>
                      <a:pt x="20" y="56"/>
                      <a:pt x="17" y="56"/>
                      <a:pt x="14" y="55"/>
                    </a:cubicBezTo>
                    <a:cubicBezTo>
                      <a:pt x="9" y="53"/>
                      <a:pt x="7" y="49"/>
                      <a:pt x="9" y="44"/>
                    </a:cubicBezTo>
                    <a:cubicBezTo>
                      <a:pt x="10" y="42"/>
                      <a:pt x="10" y="39"/>
                      <a:pt x="11" y="36"/>
                    </a:cubicBezTo>
                    <a:cubicBezTo>
                      <a:pt x="13" y="28"/>
                      <a:pt x="18" y="23"/>
                      <a:pt x="26" y="20"/>
                    </a:cubicBezTo>
                    <a:cubicBezTo>
                      <a:pt x="27" y="19"/>
                      <a:pt x="30" y="20"/>
                      <a:pt x="32" y="22"/>
                    </a:cubicBezTo>
                    <a:cubicBezTo>
                      <a:pt x="34" y="23"/>
                      <a:pt x="32" y="25"/>
                      <a:pt x="31" y="27"/>
                    </a:cubicBezTo>
                    <a:cubicBezTo>
                      <a:pt x="29" y="28"/>
                      <a:pt x="29" y="31"/>
                      <a:pt x="28" y="33"/>
                    </a:cubicBezTo>
                    <a:close/>
                  </a:path>
                </a:pathLst>
              </a:custGeom>
              <a:solidFill>
                <a:schemeClr val="accent3"/>
              </a:solidFill>
              <a:ln>
                <a:noFill/>
              </a:ln>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charset="-122"/>
                  <a:cs typeface="+mn-cs"/>
                </a:endParaRPr>
              </a:p>
            </p:txBody>
          </p:sp>
          <p:sp>
            <p:nvSpPr>
              <p:cNvPr id="102" name="Freeform 6"/>
              <p:cNvSpPr/>
              <p:nvPr/>
            </p:nvSpPr>
            <p:spPr bwMode="auto">
              <a:xfrm>
                <a:off x="4620306" y="1235296"/>
                <a:ext cx="331665" cy="499207"/>
              </a:xfrm>
              <a:custGeom>
                <a:avLst/>
                <a:gdLst>
                  <a:gd name="T0" fmla="*/ 33 w 72"/>
                  <a:gd name="T1" fmla="*/ 76 h 109"/>
                  <a:gd name="T2" fmla="*/ 44 w 72"/>
                  <a:gd name="T3" fmla="*/ 73 h 109"/>
                  <a:gd name="T4" fmla="*/ 59 w 72"/>
                  <a:gd name="T5" fmla="*/ 71 h 109"/>
                  <a:gd name="T6" fmla="*/ 69 w 72"/>
                  <a:gd name="T7" fmla="*/ 92 h 109"/>
                  <a:gd name="T8" fmla="*/ 66 w 72"/>
                  <a:gd name="T9" fmla="*/ 94 h 109"/>
                  <a:gd name="T10" fmla="*/ 49 w 72"/>
                  <a:gd name="T11" fmla="*/ 96 h 109"/>
                  <a:gd name="T12" fmla="*/ 28 w 72"/>
                  <a:gd name="T13" fmla="*/ 106 h 109"/>
                  <a:gd name="T14" fmla="*/ 16 w 72"/>
                  <a:gd name="T15" fmla="*/ 106 h 109"/>
                  <a:gd name="T16" fmla="*/ 1 w 72"/>
                  <a:gd name="T17" fmla="*/ 80 h 109"/>
                  <a:gd name="T18" fmla="*/ 2 w 72"/>
                  <a:gd name="T19" fmla="*/ 74 h 109"/>
                  <a:gd name="T20" fmla="*/ 23 w 72"/>
                  <a:gd name="T21" fmla="*/ 31 h 109"/>
                  <a:gd name="T22" fmla="*/ 22 w 72"/>
                  <a:gd name="T23" fmla="*/ 26 h 109"/>
                  <a:gd name="T24" fmla="*/ 12 w 72"/>
                  <a:gd name="T25" fmla="*/ 16 h 109"/>
                  <a:gd name="T26" fmla="*/ 15 w 72"/>
                  <a:gd name="T27" fmla="*/ 10 h 109"/>
                  <a:gd name="T28" fmla="*/ 32 w 72"/>
                  <a:gd name="T29" fmla="*/ 5 h 109"/>
                  <a:gd name="T30" fmla="*/ 60 w 72"/>
                  <a:gd name="T31" fmla="*/ 18 h 109"/>
                  <a:gd name="T32" fmla="*/ 59 w 72"/>
                  <a:gd name="T33" fmla="*/ 26 h 109"/>
                  <a:gd name="T34" fmla="*/ 52 w 72"/>
                  <a:gd name="T35" fmla="*/ 36 h 109"/>
                  <a:gd name="T36" fmla="*/ 34 w 72"/>
                  <a:gd name="T37" fmla="*/ 72 h 109"/>
                  <a:gd name="T38" fmla="*/ 33 w 72"/>
                  <a:gd name="T39" fmla="*/ 7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2" h="109">
                    <a:moveTo>
                      <a:pt x="33" y="76"/>
                    </a:moveTo>
                    <a:cubicBezTo>
                      <a:pt x="37" y="74"/>
                      <a:pt x="40" y="73"/>
                      <a:pt x="44" y="73"/>
                    </a:cubicBezTo>
                    <a:cubicBezTo>
                      <a:pt x="49" y="72"/>
                      <a:pt x="54" y="71"/>
                      <a:pt x="59" y="71"/>
                    </a:cubicBezTo>
                    <a:cubicBezTo>
                      <a:pt x="66" y="72"/>
                      <a:pt x="72" y="85"/>
                      <a:pt x="69" y="92"/>
                    </a:cubicBezTo>
                    <a:cubicBezTo>
                      <a:pt x="68" y="93"/>
                      <a:pt x="67" y="94"/>
                      <a:pt x="66" y="94"/>
                    </a:cubicBezTo>
                    <a:cubicBezTo>
                      <a:pt x="60" y="95"/>
                      <a:pt x="54" y="94"/>
                      <a:pt x="49" y="96"/>
                    </a:cubicBezTo>
                    <a:cubicBezTo>
                      <a:pt x="42" y="99"/>
                      <a:pt x="35" y="102"/>
                      <a:pt x="28" y="106"/>
                    </a:cubicBezTo>
                    <a:cubicBezTo>
                      <a:pt x="24" y="108"/>
                      <a:pt x="21" y="109"/>
                      <a:pt x="16" y="106"/>
                    </a:cubicBezTo>
                    <a:cubicBezTo>
                      <a:pt x="7" y="100"/>
                      <a:pt x="3" y="90"/>
                      <a:pt x="1" y="80"/>
                    </a:cubicBezTo>
                    <a:cubicBezTo>
                      <a:pt x="0" y="78"/>
                      <a:pt x="1" y="76"/>
                      <a:pt x="2" y="74"/>
                    </a:cubicBezTo>
                    <a:cubicBezTo>
                      <a:pt x="9" y="60"/>
                      <a:pt x="16" y="45"/>
                      <a:pt x="23" y="31"/>
                    </a:cubicBezTo>
                    <a:cubicBezTo>
                      <a:pt x="23" y="30"/>
                      <a:pt x="23" y="28"/>
                      <a:pt x="22" y="26"/>
                    </a:cubicBezTo>
                    <a:cubicBezTo>
                      <a:pt x="19" y="23"/>
                      <a:pt x="15" y="20"/>
                      <a:pt x="12" y="16"/>
                    </a:cubicBezTo>
                    <a:cubicBezTo>
                      <a:pt x="10" y="13"/>
                      <a:pt x="11" y="11"/>
                      <a:pt x="15" y="10"/>
                    </a:cubicBezTo>
                    <a:cubicBezTo>
                      <a:pt x="21" y="9"/>
                      <a:pt x="26" y="7"/>
                      <a:pt x="32" y="5"/>
                    </a:cubicBezTo>
                    <a:cubicBezTo>
                      <a:pt x="44" y="0"/>
                      <a:pt x="57" y="6"/>
                      <a:pt x="60" y="18"/>
                    </a:cubicBezTo>
                    <a:cubicBezTo>
                      <a:pt x="61" y="21"/>
                      <a:pt x="60" y="24"/>
                      <a:pt x="59" y="26"/>
                    </a:cubicBezTo>
                    <a:cubicBezTo>
                      <a:pt x="57" y="29"/>
                      <a:pt x="54" y="33"/>
                      <a:pt x="52" y="36"/>
                    </a:cubicBezTo>
                    <a:cubicBezTo>
                      <a:pt x="46" y="48"/>
                      <a:pt x="40" y="60"/>
                      <a:pt x="34" y="72"/>
                    </a:cubicBezTo>
                    <a:cubicBezTo>
                      <a:pt x="34" y="72"/>
                      <a:pt x="34" y="74"/>
                      <a:pt x="33" y="76"/>
                    </a:cubicBezTo>
                    <a:close/>
                  </a:path>
                </a:pathLst>
              </a:custGeom>
              <a:solidFill>
                <a:schemeClr val="accent3"/>
              </a:solidFill>
              <a:ln>
                <a:noFill/>
              </a:ln>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charset="-122"/>
                  <a:cs typeface="+mn-cs"/>
                </a:endParaRPr>
              </a:p>
            </p:txBody>
          </p:sp>
          <p:grpSp>
            <p:nvGrpSpPr>
              <p:cNvPr id="103" name="组合 102"/>
              <p:cNvGrpSpPr/>
              <p:nvPr/>
            </p:nvGrpSpPr>
            <p:grpSpPr>
              <a:xfrm>
                <a:off x="2373567" y="1096524"/>
                <a:ext cx="589817" cy="731714"/>
                <a:chOff x="5548313" y="2084388"/>
                <a:chExt cx="547688" cy="679451"/>
              </a:xfrm>
              <a:solidFill>
                <a:schemeClr val="accent3"/>
              </a:solidFill>
            </p:grpSpPr>
            <p:sp>
              <p:nvSpPr>
                <p:cNvPr id="108" name="Freeform 7"/>
                <p:cNvSpPr/>
                <p:nvPr/>
              </p:nvSpPr>
              <p:spPr bwMode="auto">
                <a:xfrm>
                  <a:off x="5548313" y="2084388"/>
                  <a:ext cx="547688" cy="446088"/>
                </a:xfrm>
                <a:custGeom>
                  <a:avLst/>
                  <a:gdLst>
                    <a:gd name="T0" fmla="*/ 101 w 128"/>
                    <a:gd name="T1" fmla="*/ 58 h 105"/>
                    <a:gd name="T2" fmla="*/ 74 w 128"/>
                    <a:gd name="T3" fmla="*/ 56 h 105"/>
                    <a:gd name="T4" fmla="*/ 68 w 128"/>
                    <a:gd name="T5" fmla="*/ 57 h 105"/>
                    <a:gd name="T6" fmla="*/ 51 w 128"/>
                    <a:gd name="T7" fmla="*/ 59 h 105"/>
                    <a:gd name="T8" fmla="*/ 36 w 128"/>
                    <a:gd name="T9" fmla="*/ 65 h 105"/>
                    <a:gd name="T10" fmla="*/ 28 w 128"/>
                    <a:gd name="T11" fmla="*/ 73 h 105"/>
                    <a:gd name="T12" fmla="*/ 16 w 128"/>
                    <a:gd name="T13" fmla="*/ 102 h 105"/>
                    <a:gd name="T14" fmla="*/ 13 w 128"/>
                    <a:gd name="T15" fmla="*/ 104 h 105"/>
                    <a:gd name="T16" fmla="*/ 1 w 128"/>
                    <a:gd name="T17" fmla="*/ 98 h 105"/>
                    <a:gd name="T18" fmla="*/ 0 w 128"/>
                    <a:gd name="T19" fmla="*/ 93 h 105"/>
                    <a:gd name="T20" fmla="*/ 15 w 128"/>
                    <a:gd name="T21" fmla="*/ 60 h 105"/>
                    <a:gd name="T22" fmla="*/ 16 w 128"/>
                    <a:gd name="T23" fmla="*/ 58 h 105"/>
                    <a:gd name="T24" fmla="*/ 20 w 128"/>
                    <a:gd name="T25" fmla="*/ 52 h 105"/>
                    <a:gd name="T26" fmla="*/ 32 w 128"/>
                    <a:gd name="T27" fmla="*/ 54 h 105"/>
                    <a:gd name="T28" fmla="*/ 39 w 128"/>
                    <a:gd name="T29" fmla="*/ 55 h 105"/>
                    <a:gd name="T30" fmla="*/ 72 w 128"/>
                    <a:gd name="T31" fmla="*/ 21 h 105"/>
                    <a:gd name="T32" fmla="*/ 74 w 128"/>
                    <a:gd name="T33" fmla="*/ 16 h 105"/>
                    <a:gd name="T34" fmla="*/ 74 w 128"/>
                    <a:gd name="T35" fmla="*/ 11 h 105"/>
                    <a:gd name="T36" fmla="*/ 71 w 128"/>
                    <a:gd name="T37" fmla="*/ 11 h 105"/>
                    <a:gd name="T38" fmla="*/ 68 w 128"/>
                    <a:gd name="T39" fmla="*/ 15 h 105"/>
                    <a:gd name="T40" fmla="*/ 68 w 128"/>
                    <a:gd name="T41" fmla="*/ 21 h 105"/>
                    <a:gd name="T42" fmla="*/ 59 w 128"/>
                    <a:gd name="T43" fmla="*/ 29 h 105"/>
                    <a:gd name="T44" fmla="*/ 53 w 128"/>
                    <a:gd name="T45" fmla="*/ 27 h 105"/>
                    <a:gd name="T46" fmla="*/ 47 w 128"/>
                    <a:gd name="T47" fmla="*/ 24 h 105"/>
                    <a:gd name="T48" fmla="*/ 47 w 128"/>
                    <a:gd name="T49" fmla="*/ 32 h 105"/>
                    <a:gd name="T50" fmla="*/ 47 w 128"/>
                    <a:gd name="T51" fmla="*/ 34 h 105"/>
                    <a:gd name="T52" fmla="*/ 43 w 128"/>
                    <a:gd name="T53" fmla="*/ 45 h 105"/>
                    <a:gd name="T54" fmla="*/ 31 w 128"/>
                    <a:gd name="T55" fmla="*/ 39 h 105"/>
                    <a:gd name="T56" fmla="*/ 29 w 128"/>
                    <a:gd name="T57" fmla="*/ 23 h 105"/>
                    <a:gd name="T58" fmla="*/ 33 w 128"/>
                    <a:gd name="T59" fmla="*/ 14 h 105"/>
                    <a:gd name="T60" fmla="*/ 36 w 128"/>
                    <a:gd name="T61" fmla="*/ 9 h 105"/>
                    <a:gd name="T62" fmla="*/ 42 w 128"/>
                    <a:gd name="T63" fmla="*/ 13 h 105"/>
                    <a:gd name="T64" fmla="*/ 44 w 128"/>
                    <a:gd name="T65" fmla="*/ 16 h 105"/>
                    <a:gd name="T66" fmla="*/ 57 w 128"/>
                    <a:gd name="T67" fmla="*/ 14 h 105"/>
                    <a:gd name="T68" fmla="*/ 62 w 128"/>
                    <a:gd name="T69" fmla="*/ 11 h 105"/>
                    <a:gd name="T70" fmla="*/ 84 w 128"/>
                    <a:gd name="T71" fmla="*/ 0 h 105"/>
                    <a:gd name="T72" fmla="*/ 96 w 128"/>
                    <a:gd name="T73" fmla="*/ 7 h 105"/>
                    <a:gd name="T74" fmla="*/ 96 w 128"/>
                    <a:gd name="T75" fmla="*/ 20 h 105"/>
                    <a:gd name="T76" fmla="*/ 83 w 128"/>
                    <a:gd name="T77" fmla="*/ 43 h 105"/>
                    <a:gd name="T78" fmla="*/ 94 w 128"/>
                    <a:gd name="T79" fmla="*/ 44 h 105"/>
                    <a:gd name="T80" fmla="*/ 122 w 128"/>
                    <a:gd name="T81" fmla="*/ 59 h 105"/>
                    <a:gd name="T82" fmla="*/ 120 w 128"/>
                    <a:gd name="T83" fmla="*/ 73 h 105"/>
                    <a:gd name="T84" fmla="*/ 98 w 128"/>
                    <a:gd name="T85" fmla="*/ 73 h 105"/>
                    <a:gd name="T86" fmla="*/ 97 w 128"/>
                    <a:gd name="T87" fmla="*/ 66 h 105"/>
                    <a:gd name="T88" fmla="*/ 101 w 128"/>
                    <a:gd name="T89" fmla="*/ 58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8" h="105">
                      <a:moveTo>
                        <a:pt x="101" y="58"/>
                      </a:moveTo>
                      <a:cubicBezTo>
                        <a:pt x="94" y="52"/>
                        <a:pt x="81" y="52"/>
                        <a:pt x="74" y="56"/>
                      </a:cubicBezTo>
                      <a:cubicBezTo>
                        <a:pt x="73" y="57"/>
                        <a:pt x="70" y="58"/>
                        <a:pt x="68" y="57"/>
                      </a:cubicBezTo>
                      <a:cubicBezTo>
                        <a:pt x="62" y="56"/>
                        <a:pt x="57" y="57"/>
                        <a:pt x="51" y="59"/>
                      </a:cubicBezTo>
                      <a:cubicBezTo>
                        <a:pt x="46" y="61"/>
                        <a:pt x="41" y="63"/>
                        <a:pt x="36" y="65"/>
                      </a:cubicBezTo>
                      <a:cubicBezTo>
                        <a:pt x="32" y="67"/>
                        <a:pt x="29" y="69"/>
                        <a:pt x="28" y="73"/>
                      </a:cubicBezTo>
                      <a:cubicBezTo>
                        <a:pt x="24" y="82"/>
                        <a:pt x="20" y="92"/>
                        <a:pt x="16" y="102"/>
                      </a:cubicBezTo>
                      <a:cubicBezTo>
                        <a:pt x="16" y="103"/>
                        <a:pt x="14" y="105"/>
                        <a:pt x="13" y="104"/>
                      </a:cubicBezTo>
                      <a:cubicBezTo>
                        <a:pt x="9" y="103"/>
                        <a:pt x="5" y="100"/>
                        <a:pt x="1" y="98"/>
                      </a:cubicBezTo>
                      <a:cubicBezTo>
                        <a:pt x="0" y="97"/>
                        <a:pt x="0" y="95"/>
                        <a:pt x="0" y="93"/>
                      </a:cubicBezTo>
                      <a:cubicBezTo>
                        <a:pt x="5" y="82"/>
                        <a:pt x="10" y="71"/>
                        <a:pt x="15" y="60"/>
                      </a:cubicBezTo>
                      <a:cubicBezTo>
                        <a:pt x="15" y="59"/>
                        <a:pt x="16" y="59"/>
                        <a:pt x="16" y="58"/>
                      </a:cubicBezTo>
                      <a:cubicBezTo>
                        <a:pt x="18" y="56"/>
                        <a:pt x="19" y="52"/>
                        <a:pt x="20" y="52"/>
                      </a:cubicBezTo>
                      <a:cubicBezTo>
                        <a:pt x="24" y="52"/>
                        <a:pt x="29" y="52"/>
                        <a:pt x="32" y="54"/>
                      </a:cubicBezTo>
                      <a:cubicBezTo>
                        <a:pt x="35" y="55"/>
                        <a:pt x="36" y="56"/>
                        <a:pt x="39" y="55"/>
                      </a:cubicBezTo>
                      <a:cubicBezTo>
                        <a:pt x="57" y="50"/>
                        <a:pt x="66" y="37"/>
                        <a:pt x="72" y="21"/>
                      </a:cubicBezTo>
                      <a:cubicBezTo>
                        <a:pt x="72" y="20"/>
                        <a:pt x="73" y="18"/>
                        <a:pt x="74" y="16"/>
                      </a:cubicBezTo>
                      <a:cubicBezTo>
                        <a:pt x="74" y="14"/>
                        <a:pt x="74" y="13"/>
                        <a:pt x="74" y="11"/>
                      </a:cubicBezTo>
                      <a:cubicBezTo>
                        <a:pt x="74" y="11"/>
                        <a:pt x="72" y="10"/>
                        <a:pt x="71" y="11"/>
                      </a:cubicBezTo>
                      <a:cubicBezTo>
                        <a:pt x="70" y="12"/>
                        <a:pt x="68" y="13"/>
                        <a:pt x="68" y="15"/>
                      </a:cubicBezTo>
                      <a:cubicBezTo>
                        <a:pt x="67" y="17"/>
                        <a:pt x="68" y="19"/>
                        <a:pt x="68" y="21"/>
                      </a:cubicBezTo>
                      <a:cubicBezTo>
                        <a:pt x="69" y="28"/>
                        <a:pt x="68" y="30"/>
                        <a:pt x="59" y="29"/>
                      </a:cubicBezTo>
                      <a:cubicBezTo>
                        <a:pt x="57" y="29"/>
                        <a:pt x="55" y="28"/>
                        <a:pt x="53" y="27"/>
                      </a:cubicBezTo>
                      <a:cubicBezTo>
                        <a:pt x="51" y="26"/>
                        <a:pt x="49" y="25"/>
                        <a:pt x="47" y="24"/>
                      </a:cubicBezTo>
                      <a:cubicBezTo>
                        <a:pt x="47" y="27"/>
                        <a:pt x="47" y="29"/>
                        <a:pt x="47" y="32"/>
                      </a:cubicBezTo>
                      <a:cubicBezTo>
                        <a:pt x="47" y="33"/>
                        <a:pt x="47" y="33"/>
                        <a:pt x="47" y="34"/>
                      </a:cubicBezTo>
                      <a:cubicBezTo>
                        <a:pt x="47" y="38"/>
                        <a:pt x="48" y="43"/>
                        <a:pt x="43" y="45"/>
                      </a:cubicBezTo>
                      <a:cubicBezTo>
                        <a:pt x="39" y="46"/>
                        <a:pt x="34" y="44"/>
                        <a:pt x="31" y="39"/>
                      </a:cubicBezTo>
                      <a:cubicBezTo>
                        <a:pt x="28" y="34"/>
                        <a:pt x="25" y="29"/>
                        <a:pt x="29" y="23"/>
                      </a:cubicBezTo>
                      <a:cubicBezTo>
                        <a:pt x="31" y="20"/>
                        <a:pt x="31" y="17"/>
                        <a:pt x="33" y="14"/>
                      </a:cubicBezTo>
                      <a:cubicBezTo>
                        <a:pt x="34" y="12"/>
                        <a:pt x="35" y="9"/>
                        <a:pt x="36" y="9"/>
                      </a:cubicBezTo>
                      <a:cubicBezTo>
                        <a:pt x="38" y="10"/>
                        <a:pt x="40" y="11"/>
                        <a:pt x="42" y="13"/>
                      </a:cubicBezTo>
                      <a:cubicBezTo>
                        <a:pt x="42" y="13"/>
                        <a:pt x="43" y="15"/>
                        <a:pt x="44" y="16"/>
                      </a:cubicBezTo>
                      <a:cubicBezTo>
                        <a:pt x="48" y="13"/>
                        <a:pt x="52" y="11"/>
                        <a:pt x="57" y="14"/>
                      </a:cubicBezTo>
                      <a:cubicBezTo>
                        <a:pt x="58" y="15"/>
                        <a:pt x="61" y="13"/>
                        <a:pt x="62" y="11"/>
                      </a:cubicBezTo>
                      <a:cubicBezTo>
                        <a:pt x="69" y="5"/>
                        <a:pt x="75" y="0"/>
                        <a:pt x="84" y="0"/>
                      </a:cubicBezTo>
                      <a:cubicBezTo>
                        <a:pt x="89" y="0"/>
                        <a:pt x="93" y="2"/>
                        <a:pt x="96" y="7"/>
                      </a:cubicBezTo>
                      <a:cubicBezTo>
                        <a:pt x="99" y="11"/>
                        <a:pt x="98" y="15"/>
                        <a:pt x="96" y="20"/>
                      </a:cubicBezTo>
                      <a:cubicBezTo>
                        <a:pt x="91" y="27"/>
                        <a:pt x="87" y="35"/>
                        <a:pt x="83" y="43"/>
                      </a:cubicBezTo>
                      <a:cubicBezTo>
                        <a:pt x="88" y="43"/>
                        <a:pt x="91" y="44"/>
                        <a:pt x="94" y="44"/>
                      </a:cubicBezTo>
                      <a:cubicBezTo>
                        <a:pt x="105" y="46"/>
                        <a:pt x="115" y="50"/>
                        <a:pt x="122" y="59"/>
                      </a:cubicBezTo>
                      <a:cubicBezTo>
                        <a:pt x="128" y="65"/>
                        <a:pt x="127" y="68"/>
                        <a:pt x="120" y="73"/>
                      </a:cubicBezTo>
                      <a:cubicBezTo>
                        <a:pt x="113" y="77"/>
                        <a:pt x="105" y="77"/>
                        <a:pt x="98" y="73"/>
                      </a:cubicBezTo>
                      <a:cubicBezTo>
                        <a:pt x="95" y="71"/>
                        <a:pt x="95" y="69"/>
                        <a:pt x="97" y="66"/>
                      </a:cubicBezTo>
                      <a:cubicBezTo>
                        <a:pt x="98" y="64"/>
                        <a:pt x="100" y="61"/>
                        <a:pt x="101"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charset="-122"/>
                    <a:cs typeface="+mn-cs"/>
                  </a:endParaRPr>
                </a:p>
              </p:txBody>
            </p:sp>
            <p:sp>
              <p:nvSpPr>
                <p:cNvPr id="109" name="Freeform 8"/>
                <p:cNvSpPr/>
                <p:nvPr/>
              </p:nvSpPr>
              <p:spPr bwMode="auto">
                <a:xfrm>
                  <a:off x="5664200" y="2355851"/>
                  <a:ext cx="341313" cy="407988"/>
                </a:xfrm>
                <a:custGeom>
                  <a:avLst/>
                  <a:gdLst>
                    <a:gd name="T0" fmla="*/ 46 w 80"/>
                    <a:gd name="T1" fmla="*/ 29 h 96"/>
                    <a:gd name="T2" fmla="*/ 65 w 80"/>
                    <a:gd name="T3" fmla="*/ 29 h 96"/>
                    <a:gd name="T4" fmla="*/ 79 w 80"/>
                    <a:gd name="T5" fmla="*/ 41 h 96"/>
                    <a:gd name="T6" fmla="*/ 74 w 80"/>
                    <a:gd name="T7" fmla="*/ 43 h 96"/>
                    <a:gd name="T8" fmla="*/ 60 w 80"/>
                    <a:gd name="T9" fmla="*/ 43 h 96"/>
                    <a:gd name="T10" fmla="*/ 52 w 80"/>
                    <a:gd name="T11" fmla="*/ 50 h 96"/>
                    <a:gd name="T12" fmla="*/ 49 w 80"/>
                    <a:gd name="T13" fmla="*/ 87 h 96"/>
                    <a:gd name="T14" fmla="*/ 37 w 80"/>
                    <a:gd name="T15" fmla="*/ 95 h 96"/>
                    <a:gd name="T16" fmla="*/ 21 w 80"/>
                    <a:gd name="T17" fmla="*/ 68 h 96"/>
                    <a:gd name="T18" fmla="*/ 22 w 80"/>
                    <a:gd name="T19" fmla="*/ 62 h 96"/>
                    <a:gd name="T20" fmla="*/ 30 w 80"/>
                    <a:gd name="T21" fmla="*/ 72 h 96"/>
                    <a:gd name="T22" fmla="*/ 40 w 80"/>
                    <a:gd name="T23" fmla="*/ 70 h 96"/>
                    <a:gd name="T24" fmla="*/ 43 w 80"/>
                    <a:gd name="T25" fmla="*/ 46 h 96"/>
                    <a:gd name="T26" fmla="*/ 24 w 80"/>
                    <a:gd name="T27" fmla="*/ 52 h 96"/>
                    <a:gd name="T28" fmla="*/ 19 w 80"/>
                    <a:gd name="T29" fmla="*/ 54 h 96"/>
                    <a:gd name="T30" fmla="*/ 6 w 80"/>
                    <a:gd name="T31" fmla="*/ 54 h 96"/>
                    <a:gd name="T32" fmla="*/ 2 w 80"/>
                    <a:gd name="T33" fmla="*/ 40 h 96"/>
                    <a:gd name="T34" fmla="*/ 6 w 80"/>
                    <a:gd name="T35" fmla="*/ 37 h 96"/>
                    <a:gd name="T36" fmla="*/ 28 w 80"/>
                    <a:gd name="T37" fmla="*/ 33 h 96"/>
                    <a:gd name="T38" fmla="*/ 33 w 80"/>
                    <a:gd name="T39" fmla="*/ 32 h 96"/>
                    <a:gd name="T40" fmla="*/ 36 w 80"/>
                    <a:gd name="T41" fmla="*/ 22 h 96"/>
                    <a:gd name="T42" fmla="*/ 46 w 80"/>
                    <a:gd name="T43" fmla="*/ 12 h 96"/>
                    <a:gd name="T44" fmla="*/ 45 w 80"/>
                    <a:gd name="T45" fmla="*/ 10 h 96"/>
                    <a:gd name="T46" fmla="*/ 26 w 80"/>
                    <a:gd name="T47" fmla="*/ 17 h 96"/>
                    <a:gd name="T48" fmla="*/ 15 w 80"/>
                    <a:gd name="T49" fmla="*/ 24 h 96"/>
                    <a:gd name="T50" fmla="*/ 5 w 80"/>
                    <a:gd name="T51" fmla="*/ 22 h 96"/>
                    <a:gd name="T52" fmla="*/ 1 w 80"/>
                    <a:gd name="T53" fmla="*/ 17 h 96"/>
                    <a:gd name="T54" fmla="*/ 36 w 80"/>
                    <a:gd name="T55" fmla="*/ 2 h 96"/>
                    <a:gd name="T56" fmla="*/ 55 w 80"/>
                    <a:gd name="T57" fmla="*/ 0 h 96"/>
                    <a:gd name="T58" fmla="*/ 61 w 80"/>
                    <a:gd name="T59" fmla="*/ 6 h 96"/>
                    <a:gd name="T60" fmla="*/ 59 w 80"/>
                    <a:gd name="T61" fmla="*/ 13 h 96"/>
                    <a:gd name="T62" fmla="*/ 46 w 80"/>
                    <a:gd name="T63" fmla="*/ 29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0" h="96">
                      <a:moveTo>
                        <a:pt x="46" y="29"/>
                      </a:moveTo>
                      <a:cubicBezTo>
                        <a:pt x="53" y="30"/>
                        <a:pt x="59" y="31"/>
                        <a:pt x="65" y="29"/>
                      </a:cubicBezTo>
                      <a:cubicBezTo>
                        <a:pt x="71" y="27"/>
                        <a:pt x="80" y="34"/>
                        <a:pt x="79" y="41"/>
                      </a:cubicBezTo>
                      <a:cubicBezTo>
                        <a:pt x="79" y="42"/>
                        <a:pt x="76" y="43"/>
                        <a:pt x="74" y="43"/>
                      </a:cubicBezTo>
                      <a:cubicBezTo>
                        <a:pt x="70" y="43"/>
                        <a:pt x="65" y="43"/>
                        <a:pt x="60" y="43"/>
                      </a:cubicBezTo>
                      <a:cubicBezTo>
                        <a:pt x="53" y="42"/>
                        <a:pt x="52" y="44"/>
                        <a:pt x="52" y="50"/>
                      </a:cubicBezTo>
                      <a:cubicBezTo>
                        <a:pt x="51" y="62"/>
                        <a:pt x="51" y="75"/>
                        <a:pt x="49" y="87"/>
                      </a:cubicBezTo>
                      <a:cubicBezTo>
                        <a:pt x="48" y="95"/>
                        <a:pt x="45" y="96"/>
                        <a:pt x="37" y="95"/>
                      </a:cubicBezTo>
                      <a:cubicBezTo>
                        <a:pt x="25" y="92"/>
                        <a:pt x="15" y="82"/>
                        <a:pt x="21" y="68"/>
                      </a:cubicBezTo>
                      <a:cubicBezTo>
                        <a:pt x="21" y="66"/>
                        <a:pt x="21" y="64"/>
                        <a:pt x="22" y="62"/>
                      </a:cubicBezTo>
                      <a:cubicBezTo>
                        <a:pt x="24" y="65"/>
                        <a:pt x="27" y="69"/>
                        <a:pt x="30" y="72"/>
                      </a:cubicBezTo>
                      <a:cubicBezTo>
                        <a:pt x="33" y="76"/>
                        <a:pt x="39" y="75"/>
                        <a:pt x="40" y="70"/>
                      </a:cubicBezTo>
                      <a:cubicBezTo>
                        <a:pt x="41" y="62"/>
                        <a:pt x="42" y="54"/>
                        <a:pt x="43" y="46"/>
                      </a:cubicBezTo>
                      <a:cubicBezTo>
                        <a:pt x="35" y="45"/>
                        <a:pt x="30" y="49"/>
                        <a:pt x="24" y="52"/>
                      </a:cubicBezTo>
                      <a:cubicBezTo>
                        <a:pt x="22" y="52"/>
                        <a:pt x="21" y="54"/>
                        <a:pt x="19" y="54"/>
                      </a:cubicBezTo>
                      <a:cubicBezTo>
                        <a:pt x="14" y="58"/>
                        <a:pt x="11" y="57"/>
                        <a:pt x="6" y="54"/>
                      </a:cubicBezTo>
                      <a:cubicBezTo>
                        <a:pt x="3" y="51"/>
                        <a:pt x="0" y="44"/>
                        <a:pt x="2" y="40"/>
                      </a:cubicBezTo>
                      <a:cubicBezTo>
                        <a:pt x="2" y="39"/>
                        <a:pt x="5" y="37"/>
                        <a:pt x="6" y="37"/>
                      </a:cubicBezTo>
                      <a:cubicBezTo>
                        <a:pt x="14" y="39"/>
                        <a:pt x="20" y="35"/>
                        <a:pt x="28" y="33"/>
                      </a:cubicBezTo>
                      <a:cubicBezTo>
                        <a:pt x="29" y="33"/>
                        <a:pt x="31" y="32"/>
                        <a:pt x="33" y="32"/>
                      </a:cubicBezTo>
                      <a:cubicBezTo>
                        <a:pt x="31" y="27"/>
                        <a:pt x="31" y="24"/>
                        <a:pt x="36" y="22"/>
                      </a:cubicBezTo>
                      <a:cubicBezTo>
                        <a:pt x="39" y="19"/>
                        <a:pt x="42" y="15"/>
                        <a:pt x="46" y="12"/>
                      </a:cubicBezTo>
                      <a:cubicBezTo>
                        <a:pt x="45" y="11"/>
                        <a:pt x="45" y="11"/>
                        <a:pt x="45" y="10"/>
                      </a:cubicBezTo>
                      <a:cubicBezTo>
                        <a:pt x="38" y="13"/>
                        <a:pt x="32" y="15"/>
                        <a:pt x="26" y="17"/>
                      </a:cubicBezTo>
                      <a:cubicBezTo>
                        <a:pt x="22" y="19"/>
                        <a:pt x="18" y="22"/>
                        <a:pt x="15" y="24"/>
                      </a:cubicBezTo>
                      <a:cubicBezTo>
                        <a:pt x="11" y="26"/>
                        <a:pt x="7" y="27"/>
                        <a:pt x="5" y="22"/>
                      </a:cubicBezTo>
                      <a:cubicBezTo>
                        <a:pt x="4" y="20"/>
                        <a:pt x="3" y="19"/>
                        <a:pt x="1" y="17"/>
                      </a:cubicBezTo>
                      <a:cubicBezTo>
                        <a:pt x="13" y="12"/>
                        <a:pt x="25" y="6"/>
                        <a:pt x="36" y="2"/>
                      </a:cubicBezTo>
                      <a:cubicBezTo>
                        <a:pt x="42" y="0"/>
                        <a:pt x="49" y="0"/>
                        <a:pt x="55" y="0"/>
                      </a:cubicBezTo>
                      <a:cubicBezTo>
                        <a:pt x="57" y="0"/>
                        <a:pt x="60" y="4"/>
                        <a:pt x="61" y="6"/>
                      </a:cubicBezTo>
                      <a:cubicBezTo>
                        <a:pt x="62" y="8"/>
                        <a:pt x="61" y="11"/>
                        <a:pt x="59" y="13"/>
                      </a:cubicBezTo>
                      <a:cubicBezTo>
                        <a:pt x="55" y="18"/>
                        <a:pt x="51" y="23"/>
                        <a:pt x="46"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charset="-122"/>
                    <a:cs typeface="+mn-cs"/>
                  </a:endParaRPr>
                </a:p>
              </p:txBody>
            </p:sp>
          </p:grpSp>
          <p:grpSp>
            <p:nvGrpSpPr>
              <p:cNvPr id="104" name="组合 103"/>
              <p:cNvGrpSpPr/>
              <p:nvPr/>
            </p:nvGrpSpPr>
            <p:grpSpPr>
              <a:xfrm>
                <a:off x="3194779" y="1296598"/>
                <a:ext cx="356817" cy="382445"/>
                <a:chOff x="3792874" y="3156423"/>
                <a:chExt cx="331330" cy="355128"/>
              </a:xfrm>
              <a:solidFill>
                <a:schemeClr val="accent3"/>
              </a:solidFill>
            </p:grpSpPr>
            <p:sp>
              <p:nvSpPr>
                <p:cNvPr id="105" name="Freeform 15"/>
                <p:cNvSpPr/>
                <p:nvPr/>
              </p:nvSpPr>
              <p:spPr bwMode="auto">
                <a:xfrm>
                  <a:off x="3792874" y="3235325"/>
                  <a:ext cx="152877" cy="246063"/>
                </a:xfrm>
                <a:custGeom>
                  <a:avLst/>
                  <a:gdLst>
                    <a:gd name="T0" fmla="*/ 16 w 39"/>
                    <a:gd name="T1" fmla="*/ 29 h 58"/>
                    <a:gd name="T2" fmla="*/ 27 w 39"/>
                    <a:gd name="T3" fmla="*/ 7 h 58"/>
                    <a:gd name="T4" fmla="*/ 31 w 39"/>
                    <a:gd name="T5" fmla="*/ 1 h 58"/>
                    <a:gd name="T6" fmla="*/ 34 w 39"/>
                    <a:gd name="T7" fmla="*/ 6 h 58"/>
                    <a:gd name="T8" fmla="*/ 35 w 39"/>
                    <a:gd name="T9" fmla="*/ 26 h 58"/>
                    <a:gd name="T10" fmla="*/ 20 w 39"/>
                    <a:gd name="T11" fmla="*/ 52 h 58"/>
                    <a:gd name="T12" fmla="*/ 9 w 39"/>
                    <a:gd name="T13" fmla="*/ 57 h 58"/>
                    <a:gd name="T14" fmla="*/ 1 w 39"/>
                    <a:gd name="T15" fmla="*/ 43 h 58"/>
                    <a:gd name="T16" fmla="*/ 4 w 39"/>
                    <a:gd name="T17" fmla="*/ 6 h 58"/>
                    <a:gd name="T18" fmla="*/ 8 w 39"/>
                    <a:gd name="T19" fmla="*/ 0 h 58"/>
                    <a:gd name="T20" fmla="*/ 15 w 39"/>
                    <a:gd name="T21" fmla="*/ 6 h 58"/>
                    <a:gd name="T22" fmla="*/ 14 w 39"/>
                    <a:gd name="T23" fmla="*/ 20 h 58"/>
                    <a:gd name="T24" fmla="*/ 14 w 39"/>
                    <a:gd name="T25" fmla="*/ 28 h 58"/>
                    <a:gd name="T26" fmla="*/ 16 w 39"/>
                    <a:gd name="T27" fmla="*/ 29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9" h="58">
                      <a:moveTo>
                        <a:pt x="16" y="29"/>
                      </a:moveTo>
                      <a:cubicBezTo>
                        <a:pt x="19" y="21"/>
                        <a:pt x="23" y="14"/>
                        <a:pt x="27" y="7"/>
                      </a:cubicBezTo>
                      <a:cubicBezTo>
                        <a:pt x="28" y="5"/>
                        <a:pt x="29" y="3"/>
                        <a:pt x="31" y="1"/>
                      </a:cubicBezTo>
                      <a:cubicBezTo>
                        <a:pt x="32" y="3"/>
                        <a:pt x="33" y="4"/>
                        <a:pt x="34" y="6"/>
                      </a:cubicBezTo>
                      <a:cubicBezTo>
                        <a:pt x="37" y="12"/>
                        <a:pt x="39" y="19"/>
                        <a:pt x="35" y="26"/>
                      </a:cubicBezTo>
                      <a:cubicBezTo>
                        <a:pt x="30" y="34"/>
                        <a:pt x="25" y="43"/>
                        <a:pt x="20" y="52"/>
                      </a:cubicBezTo>
                      <a:cubicBezTo>
                        <a:pt x="18" y="56"/>
                        <a:pt x="12" y="58"/>
                        <a:pt x="9" y="57"/>
                      </a:cubicBezTo>
                      <a:cubicBezTo>
                        <a:pt x="2" y="54"/>
                        <a:pt x="0" y="50"/>
                        <a:pt x="1" y="43"/>
                      </a:cubicBezTo>
                      <a:cubicBezTo>
                        <a:pt x="2" y="31"/>
                        <a:pt x="3" y="18"/>
                        <a:pt x="4" y="6"/>
                      </a:cubicBezTo>
                      <a:cubicBezTo>
                        <a:pt x="4" y="4"/>
                        <a:pt x="4" y="0"/>
                        <a:pt x="8" y="0"/>
                      </a:cubicBezTo>
                      <a:cubicBezTo>
                        <a:pt x="11" y="0"/>
                        <a:pt x="15" y="1"/>
                        <a:pt x="15" y="6"/>
                      </a:cubicBezTo>
                      <a:cubicBezTo>
                        <a:pt x="15" y="10"/>
                        <a:pt x="14" y="15"/>
                        <a:pt x="14" y="20"/>
                      </a:cubicBezTo>
                      <a:cubicBezTo>
                        <a:pt x="14" y="23"/>
                        <a:pt x="14" y="25"/>
                        <a:pt x="14" y="28"/>
                      </a:cubicBezTo>
                      <a:cubicBezTo>
                        <a:pt x="14" y="28"/>
                        <a:pt x="15" y="28"/>
                        <a:pt x="16"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charset="-122"/>
                    <a:cs typeface="+mn-cs"/>
                  </a:endParaRPr>
                </a:p>
              </p:txBody>
            </p:sp>
            <p:sp>
              <p:nvSpPr>
                <p:cNvPr id="106" name="Freeform 16"/>
                <p:cNvSpPr/>
                <p:nvPr/>
              </p:nvSpPr>
              <p:spPr bwMode="auto">
                <a:xfrm>
                  <a:off x="3957518" y="3164747"/>
                  <a:ext cx="166686" cy="346804"/>
                </a:xfrm>
                <a:custGeom>
                  <a:avLst/>
                  <a:gdLst>
                    <a:gd name="T0" fmla="*/ 9 w 47"/>
                    <a:gd name="T1" fmla="*/ 73 h 88"/>
                    <a:gd name="T2" fmla="*/ 3 w 47"/>
                    <a:gd name="T3" fmla="*/ 67 h 88"/>
                    <a:gd name="T4" fmla="*/ 3 w 47"/>
                    <a:gd name="T5" fmla="*/ 57 h 88"/>
                    <a:gd name="T6" fmla="*/ 20 w 47"/>
                    <a:gd name="T7" fmla="*/ 38 h 88"/>
                    <a:gd name="T8" fmla="*/ 33 w 47"/>
                    <a:gd name="T9" fmla="*/ 20 h 88"/>
                    <a:gd name="T10" fmla="*/ 33 w 47"/>
                    <a:gd name="T11" fmla="*/ 4 h 88"/>
                    <a:gd name="T12" fmla="*/ 32 w 47"/>
                    <a:gd name="T13" fmla="*/ 1 h 88"/>
                    <a:gd name="T14" fmla="*/ 33 w 47"/>
                    <a:gd name="T15" fmla="*/ 0 h 88"/>
                    <a:gd name="T16" fmla="*/ 41 w 47"/>
                    <a:gd name="T17" fmla="*/ 6 h 88"/>
                    <a:gd name="T18" fmla="*/ 43 w 47"/>
                    <a:gd name="T19" fmla="*/ 26 h 88"/>
                    <a:gd name="T20" fmla="*/ 29 w 47"/>
                    <a:gd name="T21" fmla="*/ 48 h 88"/>
                    <a:gd name="T22" fmla="*/ 30 w 47"/>
                    <a:gd name="T23" fmla="*/ 52 h 88"/>
                    <a:gd name="T24" fmla="*/ 40 w 47"/>
                    <a:gd name="T25" fmla="*/ 73 h 88"/>
                    <a:gd name="T26" fmla="*/ 41 w 47"/>
                    <a:gd name="T27" fmla="*/ 84 h 88"/>
                    <a:gd name="T28" fmla="*/ 37 w 47"/>
                    <a:gd name="T29" fmla="*/ 86 h 88"/>
                    <a:gd name="T30" fmla="*/ 31 w 47"/>
                    <a:gd name="T31" fmla="*/ 75 h 88"/>
                    <a:gd name="T32" fmla="*/ 28 w 47"/>
                    <a:gd name="T33" fmla="*/ 60 h 88"/>
                    <a:gd name="T34" fmla="*/ 22 w 47"/>
                    <a:gd name="T35" fmla="*/ 59 h 88"/>
                    <a:gd name="T36" fmla="*/ 9 w 47"/>
                    <a:gd name="T37" fmla="*/ 73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7" h="88">
                      <a:moveTo>
                        <a:pt x="9" y="73"/>
                      </a:moveTo>
                      <a:cubicBezTo>
                        <a:pt x="7" y="71"/>
                        <a:pt x="5" y="69"/>
                        <a:pt x="3" y="67"/>
                      </a:cubicBezTo>
                      <a:cubicBezTo>
                        <a:pt x="1" y="64"/>
                        <a:pt x="0" y="61"/>
                        <a:pt x="3" y="57"/>
                      </a:cubicBezTo>
                      <a:cubicBezTo>
                        <a:pt x="9" y="51"/>
                        <a:pt x="14" y="45"/>
                        <a:pt x="20" y="38"/>
                      </a:cubicBezTo>
                      <a:cubicBezTo>
                        <a:pt x="24" y="32"/>
                        <a:pt x="28" y="26"/>
                        <a:pt x="33" y="20"/>
                      </a:cubicBezTo>
                      <a:cubicBezTo>
                        <a:pt x="36" y="15"/>
                        <a:pt x="36" y="9"/>
                        <a:pt x="33" y="4"/>
                      </a:cubicBezTo>
                      <a:cubicBezTo>
                        <a:pt x="32" y="3"/>
                        <a:pt x="32" y="2"/>
                        <a:pt x="32" y="1"/>
                      </a:cubicBezTo>
                      <a:cubicBezTo>
                        <a:pt x="32" y="1"/>
                        <a:pt x="33" y="0"/>
                        <a:pt x="33" y="0"/>
                      </a:cubicBezTo>
                      <a:cubicBezTo>
                        <a:pt x="36" y="2"/>
                        <a:pt x="39" y="4"/>
                        <a:pt x="41" y="6"/>
                      </a:cubicBezTo>
                      <a:cubicBezTo>
                        <a:pt x="46" y="11"/>
                        <a:pt x="47" y="20"/>
                        <a:pt x="43" y="26"/>
                      </a:cubicBezTo>
                      <a:cubicBezTo>
                        <a:pt x="39" y="33"/>
                        <a:pt x="34" y="40"/>
                        <a:pt x="29" y="48"/>
                      </a:cubicBezTo>
                      <a:cubicBezTo>
                        <a:pt x="29" y="49"/>
                        <a:pt x="29" y="52"/>
                        <a:pt x="30" y="52"/>
                      </a:cubicBezTo>
                      <a:cubicBezTo>
                        <a:pt x="38" y="57"/>
                        <a:pt x="38" y="65"/>
                        <a:pt x="40" y="73"/>
                      </a:cubicBezTo>
                      <a:cubicBezTo>
                        <a:pt x="41" y="76"/>
                        <a:pt x="41" y="80"/>
                        <a:pt x="41" y="84"/>
                      </a:cubicBezTo>
                      <a:cubicBezTo>
                        <a:pt x="41" y="87"/>
                        <a:pt x="39" y="88"/>
                        <a:pt x="37" y="86"/>
                      </a:cubicBezTo>
                      <a:cubicBezTo>
                        <a:pt x="33" y="83"/>
                        <a:pt x="31" y="81"/>
                        <a:pt x="31" y="75"/>
                      </a:cubicBezTo>
                      <a:cubicBezTo>
                        <a:pt x="31" y="70"/>
                        <a:pt x="30" y="65"/>
                        <a:pt x="28" y="60"/>
                      </a:cubicBezTo>
                      <a:cubicBezTo>
                        <a:pt x="27" y="55"/>
                        <a:pt x="25" y="56"/>
                        <a:pt x="22" y="59"/>
                      </a:cubicBezTo>
                      <a:cubicBezTo>
                        <a:pt x="18" y="64"/>
                        <a:pt x="14" y="68"/>
                        <a:pt x="9" y="7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charset="-122"/>
                    <a:cs typeface="+mn-cs"/>
                  </a:endParaRPr>
                </a:p>
              </p:txBody>
            </p:sp>
            <p:sp>
              <p:nvSpPr>
                <p:cNvPr id="107" name="Freeform 17"/>
                <p:cNvSpPr/>
                <p:nvPr/>
              </p:nvSpPr>
              <p:spPr bwMode="auto">
                <a:xfrm>
                  <a:off x="3879593" y="3156423"/>
                  <a:ext cx="109753" cy="63837"/>
                </a:xfrm>
                <a:custGeom>
                  <a:avLst/>
                  <a:gdLst>
                    <a:gd name="T0" fmla="*/ 0 w 26"/>
                    <a:gd name="T1" fmla="*/ 0 h 19"/>
                    <a:gd name="T2" fmla="*/ 20 w 26"/>
                    <a:gd name="T3" fmla="*/ 1 h 19"/>
                    <a:gd name="T4" fmla="*/ 23 w 26"/>
                    <a:gd name="T5" fmla="*/ 12 h 19"/>
                    <a:gd name="T6" fmla="*/ 12 w 26"/>
                    <a:gd name="T7" fmla="*/ 18 h 19"/>
                    <a:gd name="T8" fmla="*/ 3 w 26"/>
                    <a:gd name="T9" fmla="*/ 11 h 19"/>
                    <a:gd name="T10" fmla="*/ 0 w 26"/>
                    <a:gd name="T11" fmla="*/ 0 h 19"/>
                  </a:gdLst>
                  <a:ahLst/>
                  <a:cxnLst>
                    <a:cxn ang="0">
                      <a:pos x="T0" y="T1"/>
                    </a:cxn>
                    <a:cxn ang="0">
                      <a:pos x="T2" y="T3"/>
                    </a:cxn>
                    <a:cxn ang="0">
                      <a:pos x="T4" y="T5"/>
                    </a:cxn>
                    <a:cxn ang="0">
                      <a:pos x="T6" y="T7"/>
                    </a:cxn>
                    <a:cxn ang="0">
                      <a:pos x="T8" y="T9"/>
                    </a:cxn>
                    <a:cxn ang="0">
                      <a:pos x="T10" y="T11"/>
                    </a:cxn>
                  </a:cxnLst>
                  <a:rect l="0" t="0" r="r" b="b"/>
                  <a:pathLst>
                    <a:path w="26" h="19">
                      <a:moveTo>
                        <a:pt x="0" y="0"/>
                      </a:moveTo>
                      <a:cubicBezTo>
                        <a:pt x="8" y="1"/>
                        <a:pt x="14" y="1"/>
                        <a:pt x="20" y="1"/>
                      </a:cubicBezTo>
                      <a:cubicBezTo>
                        <a:pt x="24" y="1"/>
                        <a:pt x="26" y="8"/>
                        <a:pt x="23" y="12"/>
                      </a:cubicBezTo>
                      <a:cubicBezTo>
                        <a:pt x="21" y="16"/>
                        <a:pt x="17" y="19"/>
                        <a:pt x="12" y="18"/>
                      </a:cubicBezTo>
                      <a:cubicBezTo>
                        <a:pt x="8" y="18"/>
                        <a:pt x="5" y="15"/>
                        <a:pt x="3" y="11"/>
                      </a:cubicBezTo>
                      <a:cubicBezTo>
                        <a:pt x="2" y="8"/>
                        <a:pt x="1" y="4"/>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charset="-122"/>
                    <a:cs typeface="+mn-cs"/>
                  </a:endParaRPr>
                </a:p>
              </p:txBody>
            </p:sp>
          </p:grpSp>
        </p:grpSp>
        <p:grpSp>
          <p:nvGrpSpPr>
            <p:cNvPr id="87" name="组合 86"/>
            <p:cNvGrpSpPr/>
            <p:nvPr userDrawn="1"/>
          </p:nvGrpSpPr>
          <p:grpSpPr>
            <a:xfrm>
              <a:off x="10272478" y="6308389"/>
              <a:ext cx="716480" cy="198576"/>
              <a:chOff x="2372715" y="161759"/>
              <a:chExt cx="2695608" cy="747103"/>
            </a:xfrm>
          </p:grpSpPr>
          <p:grpSp>
            <p:nvGrpSpPr>
              <p:cNvPr id="88" name="组合 87"/>
              <p:cNvGrpSpPr/>
              <p:nvPr/>
            </p:nvGrpSpPr>
            <p:grpSpPr>
              <a:xfrm>
                <a:off x="3804781" y="283376"/>
                <a:ext cx="521428" cy="548788"/>
                <a:chOff x="6113463" y="3541713"/>
                <a:chExt cx="484188" cy="509588"/>
              </a:xfrm>
              <a:solidFill>
                <a:schemeClr val="accent3"/>
              </a:solidFill>
            </p:grpSpPr>
            <p:sp>
              <p:nvSpPr>
                <p:cNvPr id="99" name="Freeform 9"/>
                <p:cNvSpPr>
                  <a:spLocks noEditPoints="1"/>
                </p:cNvSpPr>
                <p:nvPr/>
              </p:nvSpPr>
              <p:spPr bwMode="auto">
                <a:xfrm>
                  <a:off x="6113463" y="3579813"/>
                  <a:ext cx="252413" cy="428625"/>
                </a:xfrm>
                <a:custGeom>
                  <a:avLst/>
                  <a:gdLst>
                    <a:gd name="T0" fmla="*/ 39 w 59"/>
                    <a:gd name="T1" fmla="*/ 78 h 101"/>
                    <a:gd name="T2" fmla="*/ 17 w 59"/>
                    <a:gd name="T3" fmla="*/ 94 h 101"/>
                    <a:gd name="T4" fmla="*/ 8 w 59"/>
                    <a:gd name="T5" fmla="*/ 94 h 101"/>
                    <a:gd name="T6" fmla="*/ 0 w 59"/>
                    <a:gd name="T7" fmla="*/ 79 h 101"/>
                    <a:gd name="T8" fmla="*/ 17 w 59"/>
                    <a:gd name="T9" fmla="*/ 73 h 101"/>
                    <a:gd name="T10" fmla="*/ 10 w 59"/>
                    <a:gd name="T11" fmla="*/ 68 h 101"/>
                    <a:gd name="T12" fmla="*/ 8 w 59"/>
                    <a:gd name="T13" fmla="*/ 60 h 101"/>
                    <a:gd name="T14" fmla="*/ 18 w 59"/>
                    <a:gd name="T15" fmla="*/ 23 h 101"/>
                    <a:gd name="T16" fmla="*/ 26 w 59"/>
                    <a:gd name="T17" fmla="*/ 17 h 101"/>
                    <a:gd name="T18" fmla="*/ 36 w 59"/>
                    <a:gd name="T19" fmla="*/ 26 h 101"/>
                    <a:gd name="T20" fmla="*/ 36 w 59"/>
                    <a:gd name="T21" fmla="*/ 27 h 101"/>
                    <a:gd name="T22" fmla="*/ 43 w 59"/>
                    <a:gd name="T23" fmla="*/ 40 h 101"/>
                    <a:gd name="T24" fmla="*/ 42 w 59"/>
                    <a:gd name="T25" fmla="*/ 12 h 101"/>
                    <a:gd name="T26" fmla="*/ 21 w 59"/>
                    <a:gd name="T27" fmla="*/ 5 h 101"/>
                    <a:gd name="T28" fmla="*/ 44 w 59"/>
                    <a:gd name="T29" fmla="*/ 1 h 101"/>
                    <a:gd name="T30" fmla="*/ 57 w 59"/>
                    <a:gd name="T31" fmla="*/ 17 h 101"/>
                    <a:gd name="T32" fmla="*/ 56 w 59"/>
                    <a:gd name="T33" fmla="*/ 48 h 101"/>
                    <a:gd name="T34" fmla="*/ 57 w 59"/>
                    <a:gd name="T35" fmla="*/ 55 h 101"/>
                    <a:gd name="T36" fmla="*/ 55 w 59"/>
                    <a:gd name="T37" fmla="*/ 64 h 101"/>
                    <a:gd name="T38" fmla="*/ 54 w 59"/>
                    <a:gd name="T39" fmla="*/ 71 h 101"/>
                    <a:gd name="T40" fmla="*/ 52 w 59"/>
                    <a:gd name="T41" fmla="*/ 95 h 101"/>
                    <a:gd name="T42" fmla="*/ 49 w 59"/>
                    <a:gd name="T43" fmla="*/ 101 h 101"/>
                    <a:gd name="T44" fmla="*/ 43 w 59"/>
                    <a:gd name="T45" fmla="*/ 98 h 101"/>
                    <a:gd name="T46" fmla="*/ 38 w 59"/>
                    <a:gd name="T47" fmla="*/ 86 h 101"/>
                    <a:gd name="T48" fmla="*/ 39 w 59"/>
                    <a:gd name="T49" fmla="*/ 78 h 101"/>
                    <a:gd name="T50" fmla="*/ 42 w 59"/>
                    <a:gd name="T51" fmla="*/ 47 h 101"/>
                    <a:gd name="T52" fmla="*/ 32 w 59"/>
                    <a:gd name="T53" fmla="*/ 44 h 101"/>
                    <a:gd name="T54" fmla="*/ 29 w 59"/>
                    <a:gd name="T55" fmla="*/ 64 h 101"/>
                    <a:gd name="T56" fmla="*/ 42 w 59"/>
                    <a:gd name="T57" fmla="*/ 4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9" h="101">
                      <a:moveTo>
                        <a:pt x="39" y="78"/>
                      </a:moveTo>
                      <a:cubicBezTo>
                        <a:pt x="31" y="84"/>
                        <a:pt x="24" y="89"/>
                        <a:pt x="17" y="94"/>
                      </a:cubicBezTo>
                      <a:cubicBezTo>
                        <a:pt x="14" y="97"/>
                        <a:pt x="11" y="96"/>
                        <a:pt x="8" y="94"/>
                      </a:cubicBezTo>
                      <a:cubicBezTo>
                        <a:pt x="4" y="90"/>
                        <a:pt x="0" y="86"/>
                        <a:pt x="0" y="79"/>
                      </a:cubicBezTo>
                      <a:cubicBezTo>
                        <a:pt x="6" y="82"/>
                        <a:pt x="12" y="80"/>
                        <a:pt x="17" y="73"/>
                      </a:cubicBezTo>
                      <a:cubicBezTo>
                        <a:pt x="15" y="72"/>
                        <a:pt x="13" y="70"/>
                        <a:pt x="10" y="68"/>
                      </a:cubicBezTo>
                      <a:cubicBezTo>
                        <a:pt x="7" y="66"/>
                        <a:pt x="7" y="63"/>
                        <a:pt x="8" y="60"/>
                      </a:cubicBezTo>
                      <a:cubicBezTo>
                        <a:pt x="11" y="48"/>
                        <a:pt x="15" y="36"/>
                        <a:pt x="18" y="23"/>
                      </a:cubicBezTo>
                      <a:cubicBezTo>
                        <a:pt x="19" y="20"/>
                        <a:pt x="20" y="16"/>
                        <a:pt x="26" y="17"/>
                      </a:cubicBezTo>
                      <a:cubicBezTo>
                        <a:pt x="32" y="18"/>
                        <a:pt x="36" y="21"/>
                        <a:pt x="36" y="26"/>
                      </a:cubicBezTo>
                      <a:cubicBezTo>
                        <a:pt x="36" y="26"/>
                        <a:pt x="36" y="27"/>
                        <a:pt x="36" y="27"/>
                      </a:cubicBezTo>
                      <a:cubicBezTo>
                        <a:pt x="35" y="33"/>
                        <a:pt x="38" y="37"/>
                        <a:pt x="43" y="40"/>
                      </a:cubicBezTo>
                      <a:cubicBezTo>
                        <a:pt x="43" y="31"/>
                        <a:pt x="42" y="22"/>
                        <a:pt x="42" y="12"/>
                      </a:cubicBezTo>
                      <a:cubicBezTo>
                        <a:pt x="30" y="16"/>
                        <a:pt x="20" y="12"/>
                        <a:pt x="21" y="5"/>
                      </a:cubicBezTo>
                      <a:cubicBezTo>
                        <a:pt x="29" y="3"/>
                        <a:pt x="36" y="1"/>
                        <a:pt x="44" y="1"/>
                      </a:cubicBezTo>
                      <a:cubicBezTo>
                        <a:pt x="54" y="0"/>
                        <a:pt x="59" y="8"/>
                        <a:pt x="57" y="17"/>
                      </a:cubicBezTo>
                      <a:cubicBezTo>
                        <a:pt x="56" y="27"/>
                        <a:pt x="56" y="38"/>
                        <a:pt x="56" y="48"/>
                      </a:cubicBezTo>
                      <a:cubicBezTo>
                        <a:pt x="56" y="50"/>
                        <a:pt x="57" y="52"/>
                        <a:pt x="57" y="55"/>
                      </a:cubicBezTo>
                      <a:cubicBezTo>
                        <a:pt x="57" y="58"/>
                        <a:pt x="56" y="61"/>
                        <a:pt x="55" y="64"/>
                      </a:cubicBezTo>
                      <a:cubicBezTo>
                        <a:pt x="55" y="66"/>
                        <a:pt x="54" y="68"/>
                        <a:pt x="54" y="71"/>
                      </a:cubicBezTo>
                      <a:cubicBezTo>
                        <a:pt x="53" y="79"/>
                        <a:pt x="53" y="87"/>
                        <a:pt x="52" y="95"/>
                      </a:cubicBezTo>
                      <a:cubicBezTo>
                        <a:pt x="52" y="97"/>
                        <a:pt x="51" y="100"/>
                        <a:pt x="49" y="101"/>
                      </a:cubicBezTo>
                      <a:cubicBezTo>
                        <a:pt x="47" y="101"/>
                        <a:pt x="44" y="100"/>
                        <a:pt x="43" y="98"/>
                      </a:cubicBezTo>
                      <a:cubicBezTo>
                        <a:pt x="39" y="95"/>
                        <a:pt x="36" y="92"/>
                        <a:pt x="38" y="86"/>
                      </a:cubicBezTo>
                      <a:cubicBezTo>
                        <a:pt x="39" y="84"/>
                        <a:pt x="39" y="81"/>
                        <a:pt x="39" y="78"/>
                      </a:cubicBezTo>
                      <a:close/>
                      <a:moveTo>
                        <a:pt x="42" y="47"/>
                      </a:moveTo>
                      <a:cubicBezTo>
                        <a:pt x="39" y="46"/>
                        <a:pt x="36" y="45"/>
                        <a:pt x="32" y="44"/>
                      </a:cubicBezTo>
                      <a:cubicBezTo>
                        <a:pt x="31" y="51"/>
                        <a:pt x="30" y="57"/>
                        <a:pt x="29" y="64"/>
                      </a:cubicBezTo>
                      <a:cubicBezTo>
                        <a:pt x="39" y="61"/>
                        <a:pt x="42" y="57"/>
                        <a:pt x="42"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charset="-122"/>
                    <a:cs typeface="+mn-cs"/>
                  </a:endParaRPr>
                </a:p>
              </p:txBody>
            </p:sp>
            <p:sp>
              <p:nvSpPr>
                <p:cNvPr id="100" name="Freeform 10"/>
                <p:cNvSpPr>
                  <a:spLocks noEditPoints="1"/>
                </p:cNvSpPr>
                <p:nvPr/>
              </p:nvSpPr>
              <p:spPr bwMode="auto">
                <a:xfrm>
                  <a:off x="6361113" y="3541713"/>
                  <a:ext cx="236538" cy="509588"/>
                </a:xfrm>
                <a:custGeom>
                  <a:avLst/>
                  <a:gdLst>
                    <a:gd name="T0" fmla="*/ 11 w 55"/>
                    <a:gd name="T1" fmla="*/ 89 h 120"/>
                    <a:gd name="T2" fmla="*/ 10 w 55"/>
                    <a:gd name="T3" fmla="*/ 100 h 120"/>
                    <a:gd name="T4" fmla="*/ 6 w 55"/>
                    <a:gd name="T5" fmla="*/ 104 h 120"/>
                    <a:gd name="T6" fmla="*/ 1 w 55"/>
                    <a:gd name="T7" fmla="*/ 99 h 120"/>
                    <a:gd name="T8" fmla="*/ 3 w 55"/>
                    <a:gd name="T9" fmla="*/ 84 h 120"/>
                    <a:gd name="T10" fmla="*/ 14 w 55"/>
                    <a:gd name="T11" fmla="*/ 37 h 120"/>
                    <a:gd name="T12" fmla="*/ 22 w 55"/>
                    <a:gd name="T13" fmla="*/ 11 h 120"/>
                    <a:gd name="T14" fmla="*/ 26 w 55"/>
                    <a:gd name="T15" fmla="*/ 19 h 120"/>
                    <a:gd name="T16" fmla="*/ 20 w 55"/>
                    <a:gd name="T17" fmla="*/ 40 h 120"/>
                    <a:gd name="T18" fmla="*/ 27 w 55"/>
                    <a:gd name="T19" fmla="*/ 35 h 120"/>
                    <a:gd name="T20" fmla="*/ 35 w 55"/>
                    <a:gd name="T21" fmla="*/ 30 h 120"/>
                    <a:gd name="T22" fmla="*/ 33 w 55"/>
                    <a:gd name="T23" fmla="*/ 9 h 120"/>
                    <a:gd name="T24" fmla="*/ 28 w 55"/>
                    <a:gd name="T25" fmla="*/ 8 h 120"/>
                    <a:gd name="T26" fmla="*/ 19 w 55"/>
                    <a:gd name="T27" fmla="*/ 12 h 120"/>
                    <a:gd name="T28" fmla="*/ 12 w 55"/>
                    <a:gd name="T29" fmla="*/ 15 h 120"/>
                    <a:gd name="T30" fmla="*/ 9 w 55"/>
                    <a:gd name="T31" fmla="*/ 11 h 120"/>
                    <a:gd name="T32" fmla="*/ 11 w 55"/>
                    <a:gd name="T33" fmla="*/ 8 h 120"/>
                    <a:gd name="T34" fmla="*/ 31 w 55"/>
                    <a:gd name="T35" fmla="*/ 0 h 120"/>
                    <a:gd name="T36" fmla="*/ 45 w 55"/>
                    <a:gd name="T37" fmla="*/ 15 h 120"/>
                    <a:gd name="T38" fmla="*/ 44 w 55"/>
                    <a:gd name="T39" fmla="*/ 46 h 120"/>
                    <a:gd name="T40" fmla="*/ 48 w 55"/>
                    <a:gd name="T41" fmla="*/ 54 h 120"/>
                    <a:gd name="T42" fmla="*/ 48 w 55"/>
                    <a:gd name="T43" fmla="*/ 71 h 120"/>
                    <a:gd name="T44" fmla="*/ 44 w 55"/>
                    <a:gd name="T45" fmla="*/ 77 h 120"/>
                    <a:gd name="T46" fmla="*/ 44 w 55"/>
                    <a:gd name="T47" fmla="*/ 110 h 120"/>
                    <a:gd name="T48" fmla="*/ 44 w 55"/>
                    <a:gd name="T49" fmla="*/ 114 h 120"/>
                    <a:gd name="T50" fmla="*/ 41 w 55"/>
                    <a:gd name="T51" fmla="*/ 120 h 120"/>
                    <a:gd name="T52" fmla="*/ 32 w 55"/>
                    <a:gd name="T53" fmla="*/ 118 h 120"/>
                    <a:gd name="T54" fmla="*/ 13 w 55"/>
                    <a:gd name="T55" fmla="*/ 91 h 120"/>
                    <a:gd name="T56" fmla="*/ 12 w 55"/>
                    <a:gd name="T57" fmla="*/ 89 h 120"/>
                    <a:gd name="T58" fmla="*/ 11 w 55"/>
                    <a:gd name="T59" fmla="*/ 89 h 120"/>
                    <a:gd name="T60" fmla="*/ 24 w 55"/>
                    <a:gd name="T61" fmla="*/ 76 h 120"/>
                    <a:gd name="T62" fmla="*/ 23 w 55"/>
                    <a:gd name="T63" fmla="*/ 74 h 120"/>
                    <a:gd name="T64" fmla="*/ 27 w 55"/>
                    <a:gd name="T65" fmla="*/ 71 h 120"/>
                    <a:gd name="T66" fmla="*/ 33 w 55"/>
                    <a:gd name="T67" fmla="*/ 67 h 120"/>
                    <a:gd name="T68" fmla="*/ 32 w 55"/>
                    <a:gd name="T69" fmla="*/ 63 h 120"/>
                    <a:gd name="T70" fmla="*/ 22 w 55"/>
                    <a:gd name="T71" fmla="*/ 52 h 120"/>
                    <a:gd name="T72" fmla="*/ 18 w 55"/>
                    <a:gd name="T73" fmla="*/ 89 h 120"/>
                    <a:gd name="T74" fmla="*/ 33 w 55"/>
                    <a:gd name="T75" fmla="*/ 107 h 120"/>
                    <a:gd name="T76" fmla="*/ 35 w 55"/>
                    <a:gd name="T77" fmla="*/ 77 h 120"/>
                    <a:gd name="T78" fmla="*/ 31 w 55"/>
                    <a:gd name="T79" fmla="*/ 75 h 120"/>
                    <a:gd name="T80" fmla="*/ 24 w 55"/>
                    <a:gd name="T81" fmla="*/ 7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5" h="120">
                      <a:moveTo>
                        <a:pt x="11" y="89"/>
                      </a:moveTo>
                      <a:cubicBezTo>
                        <a:pt x="10" y="93"/>
                        <a:pt x="10" y="96"/>
                        <a:pt x="10" y="100"/>
                      </a:cubicBezTo>
                      <a:cubicBezTo>
                        <a:pt x="9" y="102"/>
                        <a:pt x="9" y="104"/>
                        <a:pt x="6" y="104"/>
                      </a:cubicBezTo>
                      <a:cubicBezTo>
                        <a:pt x="3" y="104"/>
                        <a:pt x="0" y="103"/>
                        <a:pt x="1" y="99"/>
                      </a:cubicBezTo>
                      <a:cubicBezTo>
                        <a:pt x="2" y="94"/>
                        <a:pt x="2" y="89"/>
                        <a:pt x="3" y="84"/>
                      </a:cubicBezTo>
                      <a:cubicBezTo>
                        <a:pt x="7" y="68"/>
                        <a:pt x="10" y="53"/>
                        <a:pt x="14" y="37"/>
                      </a:cubicBezTo>
                      <a:cubicBezTo>
                        <a:pt x="16" y="29"/>
                        <a:pt x="19" y="20"/>
                        <a:pt x="22" y="11"/>
                      </a:cubicBezTo>
                      <a:cubicBezTo>
                        <a:pt x="26" y="13"/>
                        <a:pt x="27" y="15"/>
                        <a:pt x="26" y="19"/>
                      </a:cubicBezTo>
                      <a:cubicBezTo>
                        <a:pt x="24" y="25"/>
                        <a:pt x="22" y="32"/>
                        <a:pt x="20" y="40"/>
                      </a:cubicBezTo>
                      <a:cubicBezTo>
                        <a:pt x="23" y="37"/>
                        <a:pt x="25" y="36"/>
                        <a:pt x="27" y="35"/>
                      </a:cubicBezTo>
                      <a:cubicBezTo>
                        <a:pt x="30" y="33"/>
                        <a:pt x="34" y="32"/>
                        <a:pt x="35" y="30"/>
                      </a:cubicBezTo>
                      <a:cubicBezTo>
                        <a:pt x="36" y="23"/>
                        <a:pt x="37" y="16"/>
                        <a:pt x="33" y="9"/>
                      </a:cubicBezTo>
                      <a:cubicBezTo>
                        <a:pt x="33" y="8"/>
                        <a:pt x="30" y="7"/>
                        <a:pt x="28" y="8"/>
                      </a:cubicBezTo>
                      <a:cubicBezTo>
                        <a:pt x="25" y="9"/>
                        <a:pt x="22" y="11"/>
                        <a:pt x="19" y="12"/>
                      </a:cubicBezTo>
                      <a:cubicBezTo>
                        <a:pt x="17" y="13"/>
                        <a:pt x="15" y="15"/>
                        <a:pt x="12" y="15"/>
                      </a:cubicBezTo>
                      <a:cubicBezTo>
                        <a:pt x="11" y="15"/>
                        <a:pt x="9" y="13"/>
                        <a:pt x="9" y="11"/>
                      </a:cubicBezTo>
                      <a:cubicBezTo>
                        <a:pt x="8" y="11"/>
                        <a:pt x="10" y="9"/>
                        <a:pt x="11" y="8"/>
                      </a:cubicBezTo>
                      <a:cubicBezTo>
                        <a:pt x="17" y="4"/>
                        <a:pt x="23" y="0"/>
                        <a:pt x="31" y="0"/>
                      </a:cubicBezTo>
                      <a:cubicBezTo>
                        <a:pt x="41" y="1"/>
                        <a:pt x="46" y="5"/>
                        <a:pt x="45" y="15"/>
                      </a:cubicBezTo>
                      <a:cubicBezTo>
                        <a:pt x="45" y="25"/>
                        <a:pt x="45" y="36"/>
                        <a:pt x="44" y="46"/>
                      </a:cubicBezTo>
                      <a:cubicBezTo>
                        <a:pt x="44" y="50"/>
                        <a:pt x="45" y="52"/>
                        <a:pt x="48" y="54"/>
                      </a:cubicBezTo>
                      <a:cubicBezTo>
                        <a:pt x="55" y="60"/>
                        <a:pt x="55" y="66"/>
                        <a:pt x="48" y="71"/>
                      </a:cubicBezTo>
                      <a:cubicBezTo>
                        <a:pt x="45" y="72"/>
                        <a:pt x="44" y="74"/>
                        <a:pt x="44" y="77"/>
                      </a:cubicBezTo>
                      <a:cubicBezTo>
                        <a:pt x="45" y="88"/>
                        <a:pt x="44" y="99"/>
                        <a:pt x="44" y="110"/>
                      </a:cubicBezTo>
                      <a:cubicBezTo>
                        <a:pt x="44" y="112"/>
                        <a:pt x="45" y="113"/>
                        <a:pt x="44" y="114"/>
                      </a:cubicBezTo>
                      <a:cubicBezTo>
                        <a:pt x="43" y="116"/>
                        <a:pt x="42" y="120"/>
                        <a:pt x="41" y="120"/>
                      </a:cubicBezTo>
                      <a:cubicBezTo>
                        <a:pt x="38" y="120"/>
                        <a:pt x="34" y="120"/>
                        <a:pt x="32" y="118"/>
                      </a:cubicBezTo>
                      <a:cubicBezTo>
                        <a:pt x="25" y="109"/>
                        <a:pt x="19" y="100"/>
                        <a:pt x="13" y="91"/>
                      </a:cubicBezTo>
                      <a:cubicBezTo>
                        <a:pt x="12" y="90"/>
                        <a:pt x="12" y="90"/>
                        <a:pt x="12" y="89"/>
                      </a:cubicBezTo>
                      <a:cubicBezTo>
                        <a:pt x="11" y="89"/>
                        <a:pt x="11" y="89"/>
                        <a:pt x="11" y="89"/>
                      </a:cubicBezTo>
                      <a:close/>
                      <a:moveTo>
                        <a:pt x="24" y="76"/>
                      </a:moveTo>
                      <a:cubicBezTo>
                        <a:pt x="23" y="75"/>
                        <a:pt x="23" y="75"/>
                        <a:pt x="23" y="74"/>
                      </a:cubicBezTo>
                      <a:cubicBezTo>
                        <a:pt x="24" y="73"/>
                        <a:pt x="26" y="72"/>
                        <a:pt x="27" y="71"/>
                      </a:cubicBezTo>
                      <a:cubicBezTo>
                        <a:pt x="29" y="70"/>
                        <a:pt x="31" y="69"/>
                        <a:pt x="33" y="67"/>
                      </a:cubicBezTo>
                      <a:cubicBezTo>
                        <a:pt x="35" y="66"/>
                        <a:pt x="35" y="63"/>
                        <a:pt x="32" y="63"/>
                      </a:cubicBezTo>
                      <a:cubicBezTo>
                        <a:pt x="27" y="61"/>
                        <a:pt x="24" y="58"/>
                        <a:pt x="22" y="52"/>
                      </a:cubicBezTo>
                      <a:cubicBezTo>
                        <a:pt x="17" y="65"/>
                        <a:pt x="13" y="77"/>
                        <a:pt x="18" y="89"/>
                      </a:cubicBezTo>
                      <a:cubicBezTo>
                        <a:pt x="21" y="97"/>
                        <a:pt x="27" y="101"/>
                        <a:pt x="33" y="107"/>
                      </a:cubicBezTo>
                      <a:cubicBezTo>
                        <a:pt x="34" y="97"/>
                        <a:pt x="34" y="87"/>
                        <a:pt x="35" y="77"/>
                      </a:cubicBezTo>
                      <a:cubicBezTo>
                        <a:pt x="35" y="77"/>
                        <a:pt x="32" y="75"/>
                        <a:pt x="31" y="75"/>
                      </a:cubicBezTo>
                      <a:cubicBezTo>
                        <a:pt x="29" y="75"/>
                        <a:pt x="26" y="76"/>
                        <a:pt x="24" y="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charset="-122"/>
                    <a:cs typeface="+mn-cs"/>
                  </a:endParaRPr>
                </a:p>
              </p:txBody>
            </p:sp>
          </p:grpSp>
          <p:grpSp>
            <p:nvGrpSpPr>
              <p:cNvPr id="89" name="组合 88"/>
              <p:cNvGrpSpPr/>
              <p:nvPr/>
            </p:nvGrpSpPr>
            <p:grpSpPr>
              <a:xfrm>
                <a:off x="2372715" y="161759"/>
                <a:ext cx="591521" cy="747103"/>
                <a:chOff x="6108700" y="2066926"/>
                <a:chExt cx="549275" cy="693738"/>
              </a:xfrm>
              <a:solidFill>
                <a:schemeClr val="accent3"/>
              </a:solidFill>
            </p:grpSpPr>
            <p:sp>
              <p:nvSpPr>
                <p:cNvPr id="97" name="Freeform 13"/>
                <p:cNvSpPr>
                  <a:spLocks noEditPoints="1"/>
                </p:cNvSpPr>
                <p:nvPr/>
              </p:nvSpPr>
              <p:spPr bwMode="auto">
                <a:xfrm>
                  <a:off x="6108700" y="2066926"/>
                  <a:ext cx="549275" cy="655638"/>
                </a:xfrm>
                <a:custGeom>
                  <a:avLst/>
                  <a:gdLst>
                    <a:gd name="T0" fmla="*/ 54 w 128"/>
                    <a:gd name="T1" fmla="*/ 76 h 154"/>
                    <a:gd name="T2" fmla="*/ 66 w 128"/>
                    <a:gd name="T3" fmla="*/ 53 h 154"/>
                    <a:gd name="T4" fmla="*/ 49 w 128"/>
                    <a:gd name="T5" fmla="*/ 47 h 154"/>
                    <a:gd name="T6" fmla="*/ 64 w 128"/>
                    <a:gd name="T7" fmla="*/ 44 h 154"/>
                    <a:gd name="T8" fmla="*/ 83 w 128"/>
                    <a:gd name="T9" fmla="*/ 6 h 154"/>
                    <a:gd name="T10" fmla="*/ 91 w 128"/>
                    <a:gd name="T11" fmla="*/ 11 h 154"/>
                    <a:gd name="T12" fmla="*/ 96 w 128"/>
                    <a:gd name="T13" fmla="*/ 36 h 154"/>
                    <a:gd name="T14" fmla="*/ 106 w 128"/>
                    <a:gd name="T15" fmla="*/ 41 h 154"/>
                    <a:gd name="T16" fmla="*/ 82 w 128"/>
                    <a:gd name="T17" fmla="*/ 50 h 154"/>
                    <a:gd name="T18" fmla="*/ 71 w 128"/>
                    <a:gd name="T19" fmla="*/ 65 h 154"/>
                    <a:gd name="T20" fmla="*/ 110 w 128"/>
                    <a:gd name="T21" fmla="*/ 74 h 154"/>
                    <a:gd name="T22" fmla="*/ 101 w 128"/>
                    <a:gd name="T23" fmla="*/ 87 h 154"/>
                    <a:gd name="T24" fmla="*/ 111 w 128"/>
                    <a:gd name="T25" fmla="*/ 98 h 154"/>
                    <a:gd name="T26" fmla="*/ 92 w 128"/>
                    <a:gd name="T27" fmla="*/ 104 h 154"/>
                    <a:gd name="T28" fmla="*/ 86 w 128"/>
                    <a:gd name="T29" fmla="*/ 116 h 154"/>
                    <a:gd name="T30" fmla="*/ 124 w 128"/>
                    <a:gd name="T31" fmla="*/ 112 h 154"/>
                    <a:gd name="T32" fmla="*/ 120 w 128"/>
                    <a:gd name="T33" fmla="*/ 122 h 154"/>
                    <a:gd name="T34" fmla="*/ 111 w 128"/>
                    <a:gd name="T35" fmla="*/ 144 h 154"/>
                    <a:gd name="T36" fmla="*/ 105 w 128"/>
                    <a:gd name="T37" fmla="*/ 153 h 154"/>
                    <a:gd name="T38" fmla="*/ 55 w 128"/>
                    <a:gd name="T39" fmla="*/ 129 h 154"/>
                    <a:gd name="T40" fmla="*/ 53 w 128"/>
                    <a:gd name="T41" fmla="*/ 121 h 154"/>
                    <a:gd name="T42" fmla="*/ 61 w 128"/>
                    <a:gd name="T43" fmla="*/ 125 h 154"/>
                    <a:gd name="T44" fmla="*/ 94 w 128"/>
                    <a:gd name="T45" fmla="*/ 140 h 154"/>
                    <a:gd name="T46" fmla="*/ 85 w 128"/>
                    <a:gd name="T47" fmla="*/ 127 h 154"/>
                    <a:gd name="T48" fmla="*/ 71 w 128"/>
                    <a:gd name="T49" fmla="*/ 108 h 154"/>
                    <a:gd name="T50" fmla="*/ 52 w 128"/>
                    <a:gd name="T51" fmla="*/ 113 h 154"/>
                    <a:gd name="T52" fmla="*/ 38 w 128"/>
                    <a:gd name="T53" fmla="*/ 97 h 154"/>
                    <a:gd name="T54" fmla="*/ 51 w 128"/>
                    <a:gd name="T55" fmla="*/ 97 h 154"/>
                    <a:gd name="T56" fmla="*/ 34 w 128"/>
                    <a:gd name="T57" fmla="*/ 93 h 154"/>
                    <a:gd name="T58" fmla="*/ 35 w 128"/>
                    <a:gd name="T59" fmla="*/ 105 h 154"/>
                    <a:gd name="T60" fmla="*/ 26 w 128"/>
                    <a:gd name="T61" fmla="*/ 154 h 154"/>
                    <a:gd name="T62" fmla="*/ 20 w 128"/>
                    <a:gd name="T63" fmla="*/ 118 h 154"/>
                    <a:gd name="T64" fmla="*/ 0 w 128"/>
                    <a:gd name="T65" fmla="*/ 103 h 154"/>
                    <a:gd name="T66" fmla="*/ 19 w 128"/>
                    <a:gd name="T67" fmla="*/ 72 h 154"/>
                    <a:gd name="T68" fmla="*/ 25 w 128"/>
                    <a:gd name="T69" fmla="*/ 51 h 154"/>
                    <a:gd name="T70" fmla="*/ 39 w 128"/>
                    <a:gd name="T71" fmla="*/ 14 h 154"/>
                    <a:gd name="T72" fmla="*/ 51 w 128"/>
                    <a:gd name="T73" fmla="*/ 24 h 154"/>
                    <a:gd name="T74" fmla="*/ 39 w 128"/>
                    <a:gd name="T75" fmla="*/ 44 h 154"/>
                    <a:gd name="T76" fmla="*/ 48 w 128"/>
                    <a:gd name="T77" fmla="*/ 73 h 154"/>
                    <a:gd name="T78" fmla="*/ 81 w 128"/>
                    <a:gd name="T79" fmla="*/ 90 h 154"/>
                    <a:gd name="T80" fmla="*/ 92 w 128"/>
                    <a:gd name="T81" fmla="*/ 71 h 154"/>
                    <a:gd name="T82" fmla="*/ 81 w 128"/>
                    <a:gd name="T83" fmla="*/ 80 h 154"/>
                    <a:gd name="T84" fmla="*/ 76 w 128"/>
                    <a:gd name="T85" fmla="*/ 73 h 154"/>
                    <a:gd name="T86" fmla="*/ 67 w 128"/>
                    <a:gd name="T87" fmla="*/ 79 h 154"/>
                    <a:gd name="T88" fmla="*/ 76 w 128"/>
                    <a:gd name="T89" fmla="*/ 73 h 154"/>
                    <a:gd name="T90" fmla="*/ 56 w 128"/>
                    <a:gd name="T91" fmla="*/ 88 h 154"/>
                    <a:gd name="T92" fmla="*/ 63 w 128"/>
                    <a:gd name="T93" fmla="*/ 81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8" h="154">
                      <a:moveTo>
                        <a:pt x="48" y="73"/>
                      </a:moveTo>
                      <a:cubicBezTo>
                        <a:pt x="50" y="74"/>
                        <a:pt x="52" y="75"/>
                        <a:pt x="54" y="76"/>
                      </a:cubicBezTo>
                      <a:cubicBezTo>
                        <a:pt x="57" y="74"/>
                        <a:pt x="60" y="72"/>
                        <a:pt x="63" y="70"/>
                      </a:cubicBezTo>
                      <a:cubicBezTo>
                        <a:pt x="58" y="63"/>
                        <a:pt x="65" y="59"/>
                        <a:pt x="66" y="53"/>
                      </a:cubicBezTo>
                      <a:cubicBezTo>
                        <a:pt x="63" y="53"/>
                        <a:pt x="59" y="53"/>
                        <a:pt x="56" y="52"/>
                      </a:cubicBezTo>
                      <a:cubicBezTo>
                        <a:pt x="54" y="51"/>
                        <a:pt x="51" y="49"/>
                        <a:pt x="49" y="47"/>
                      </a:cubicBezTo>
                      <a:cubicBezTo>
                        <a:pt x="49" y="46"/>
                        <a:pt x="50" y="46"/>
                        <a:pt x="50" y="46"/>
                      </a:cubicBezTo>
                      <a:cubicBezTo>
                        <a:pt x="55" y="45"/>
                        <a:pt x="59" y="45"/>
                        <a:pt x="64" y="44"/>
                      </a:cubicBezTo>
                      <a:cubicBezTo>
                        <a:pt x="68" y="44"/>
                        <a:pt x="70" y="42"/>
                        <a:pt x="71" y="38"/>
                      </a:cubicBezTo>
                      <a:cubicBezTo>
                        <a:pt x="75" y="27"/>
                        <a:pt x="79" y="16"/>
                        <a:pt x="83" y="6"/>
                      </a:cubicBezTo>
                      <a:cubicBezTo>
                        <a:pt x="84" y="3"/>
                        <a:pt x="84" y="0"/>
                        <a:pt x="88" y="2"/>
                      </a:cubicBezTo>
                      <a:cubicBezTo>
                        <a:pt x="92" y="4"/>
                        <a:pt x="94" y="9"/>
                        <a:pt x="91" y="11"/>
                      </a:cubicBezTo>
                      <a:cubicBezTo>
                        <a:pt x="83" y="19"/>
                        <a:pt x="83" y="30"/>
                        <a:pt x="80" y="41"/>
                      </a:cubicBezTo>
                      <a:cubicBezTo>
                        <a:pt x="85" y="39"/>
                        <a:pt x="91" y="37"/>
                        <a:pt x="96" y="36"/>
                      </a:cubicBezTo>
                      <a:cubicBezTo>
                        <a:pt x="98" y="35"/>
                        <a:pt x="101" y="35"/>
                        <a:pt x="102" y="36"/>
                      </a:cubicBezTo>
                      <a:cubicBezTo>
                        <a:pt x="104" y="37"/>
                        <a:pt x="106" y="39"/>
                        <a:pt x="106" y="41"/>
                      </a:cubicBezTo>
                      <a:cubicBezTo>
                        <a:pt x="106" y="42"/>
                        <a:pt x="105" y="44"/>
                        <a:pt x="103" y="44"/>
                      </a:cubicBezTo>
                      <a:cubicBezTo>
                        <a:pt x="96" y="46"/>
                        <a:pt x="89" y="48"/>
                        <a:pt x="82" y="50"/>
                      </a:cubicBezTo>
                      <a:cubicBezTo>
                        <a:pt x="78" y="50"/>
                        <a:pt x="77" y="51"/>
                        <a:pt x="76" y="54"/>
                      </a:cubicBezTo>
                      <a:cubicBezTo>
                        <a:pt x="74" y="58"/>
                        <a:pt x="73" y="61"/>
                        <a:pt x="71" y="65"/>
                      </a:cubicBezTo>
                      <a:cubicBezTo>
                        <a:pt x="82" y="63"/>
                        <a:pt x="92" y="62"/>
                        <a:pt x="102" y="66"/>
                      </a:cubicBezTo>
                      <a:cubicBezTo>
                        <a:pt x="106" y="67"/>
                        <a:pt x="110" y="69"/>
                        <a:pt x="110" y="74"/>
                      </a:cubicBezTo>
                      <a:cubicBezTo>
                        <a:pt x="111" y="79"/>
                        <a:pt x="109" y="83"/>
                        <a:pt x="104" y="85"/>
                      </a:cubicBezTo>
                      <a:cubicBezTo>
                        <a:pt x="103" y="85"/>
                        <a:pt x="102" y="86"/>
                        <a:pt x="101" y="87"/>
                      </a:cubicBezTo>
                      <a:cubicBezTo>
                        <a:pt x="103" y="88"/>
                        <a:pt x="105" y="88"/>
                        <a:pt x="106" y="89"/>
                      </a:cubicBezTo>
                      <a:cubicBezTo>
                        <a:pt x="110" y="91"/>
                        <a:pt x="112" y="94"/>
                        <a:pt x="111" y="98"/>
                      </a:cubicBezTo>
                      <a:cubicBezTo>
                        <a:pt x="110" y="102"/>
                        <a:pt x="107" y="103"/>
                        <a:pt x="104" y="103"/>
                      </a:cubicBezTo>
                      <a:cubicBezTo>
                        <a:pt x="100" y="103"/>
                        <a:pt x="96" y="104"/>
                        <a:pt x="92" y="104"/>
                      </a:cubicBezTo>
                      <a:cubicBezTo>
                        <a:pt x="86" y="105"/>
                        <a:pt x="81" y="111"/>
                        <a:pt x="82" y="117"/>
                      </a:cubicBezTo>
                      <a:cubicBezTo>
                        <a:pt x="83" y="117"/>
                        <a:pt x="85" y="117"/>
                        <a:pt x="86" y="116"/>
                      </a:cubicBezTo>
                      <a:cubicBezTo>
                        <a:pt x="95" y="111"/>
                        <a:pt x="104" y="109"/>
                        <a:pt x="114" y="109"/>
                      </a:cubicBezTo>
                      <a:cubicBezTo>
                        <a:pt x="118" y="110"/>
                        <a:pt x="121" y="111"/>
                        <a:pt x="124" y="112"/>
                      </a:cubicBezTo>
                      <a:cubicBezTo>
                        <a:pt x="128" y="114"/>
                        <a:pt x="128" y="117"/>
                        <a:pt x="126" y="120"/>
                      </a:cubicBezTo>
                      <a:cubicBezTo>
                        <a:pt x="125" y="123"/>
                        <a:pt x="122" y="123"/>
                        <a:pt x="120" y="122"/>
                      </a:cubicBezTo>
                      <a:cubicBezTo>
                        <a:pt x="111" y="118"/>
                        <a:pt x="104" y="120"/>
                        <a:pt x="97" y="123"/>
                      </a:cubicBezTo>
                      <a:cubicBezTo>
                        <a:pt x="101" y="130"/>
                        <a:pt x="106" y="137"/>
                        <a:pt x="111" y="144"/>
                      </a:cubicBezTo>
                      <a:cubicBezTo>
                        <a:pt x="112" y="146"/>
                        <a:pt x="112" y="150"/>
                        <a:pt x="111" y="152"/>
                      </a:cubicBezTo>
                      <a:cubicBezTo>
                        <a:pt x="111" y="153"/>
                        <a:pt x="107" y="153"/>
                        <a:pt x="105" y="153"/>
                      </a:cubicBezTo>
                      <a:cubicBezTo>
                        <a:pt x="91" y="150"/>
                        <a:pt x="77" y="146"/>
                        <a:pt x="66" y="138"/>
                      </a:cubicBezTo>
                      <a:cubicBezTo>
                        <a:pt x="62" y="135"/>
                        <a:pt x="59" y="132"/>
                        <a:pt x="55" y="129"/>
                      </a:cubicBezTo>
                      <a:cubicBezTo>
                        <a:pt x="54" y="128"/>
                        <a:pt x="53" y="127"/>
                        <a:pt x="53" y="126"/>
                      </a:cubicBezTo>
                      <a:cubicBezTo>
                        <a:pt x="53" y="124"/>
                        <a:pt x="53" y="122"/>
                        <a:pt x="53" y="121"/>
                      </a:cubicBezTo>
                      <a:cubicBezTo>
                        <a:pt x="55" y="121"/>
                        <a:pt x="57" y="121"/>
                        <a:pt x="58" y="121"/>
                      </a:cubicBezTo>
                      <a:cubicBezTo>
                        <a:pt x="59" y="122"/>
                        <a:pt x="60" y="123"/>
                        <a:pt x="61" y="125"/>
                      </a:cubicBezTo>
                      <a:cubicBezTo>
                        <a:pt x="70" y="134"/>
                        <a:pt x="80" y="139"/>
                        <a:pt x="92" y="140"/>
                      </a:cubicBezTo>
                      <a:cubicBezTo>
                        <a:pt x="93" y="140"/>
                        <a:pt x="93" y="140"/>
                        <a:pt x="94" y="140"/>
                      </a:cubicBezTo>
                      <a:cubicBezTo>
                        <a:pt x="92" y="136"/>
                        <a:pt x="90" y="132"/>
                        <a:pt x="88" y="128"/>
                      </a:cubicBezTo>
                      <a:cubicBezTo>
                        <a:pt x="88" y="128"/>
                        <a:pt x="86" y="127"/>
                        <a:pt x="85" y="127"/>
                      </a:cubicBezTo>
                      <a:cubicBezTo>
                        <a:pt x="71" y="126"/>
                        <a:pt x="70" y="124"/>
                        <a:pt x="71" y="111"/>
                      </a:cubicBezTo>
                      <a:cubicBezTo>
                        <a:pt x="71" y="110"/>
                        <a:pt x="71" y="109"/>
                        <a:pt x="71" y="108"/>
                      </a:cubicBezTo>
                      <a:cubicBezTo>
                        <a:pt x="68" y="109"/>
                        <a:pt x="65" y="109"/>
                        <a:pt x="62" y="110"/>
                      </a:cubicBezTo>
                      <a:cubicBezTo>
                        <a:pt x="59" y="111"/>
                        <a:pt x="55" y="112"/>
                        <a:pt x="52" y="113"/>
                      </a:cubicBezTo>
                      <a:cubicBezTo>
                        <a:pt x="48" y="114"/>
                        <a:pt x="44" y="115"/>
                        <a:pt x="41" y="111"/>
                      </a:cubicBezTo>
                      <a:cubicBezTo>
                        <a:pt x="37" y="107"/>
                        <a:pt x="37" y="102"/>
                        <a:pt x="38" y="97"/>
                      </a:cubicBezTo>
                      <a:cubicBezTo>
                        <a:pt x="38" y="96"/>
                        <a:pt x="40" y="96"/>
                        <a:pt x="42" y="96"/>
                      </a:cubicBezTo>
                      <a:cubicBezTo>
                        <a:pt x="45" y="96"/>
                        <a:pt x="48" y="96"/>
                        <a:pt x="51" y="97"/>
                      </a:cubicBezTo>
                      <a:cubicBezTo>
                        <a:pt x="48" y="90"/>
                        <a:pt x="46" y="84"/>
                        <a:pt x="43" y="78"/>
                      </a:cubicBezTo>
                      <a:cubicBezTo>
                        <a:pt x="40" y="83"/>
                        <a:pt x="37" y="88"/>
                        <a:pt x="34" y="93"/>
                      </a:cubicBezTo>
                      <a:cubicBezTo>
                        <a:pt x="33" y="94"/>
                        <a:pt x="33" y="96"/>
                        <a:pt x="34" y="98"/>
                      </a:cubicBezTo>
                      <a:cubicBezTo>
                        <a:pt x="34" y="100"/>
                        <a:pt x="35" y="103"/>
                        <a:pt x="35" y="105"/>
                      </a:cubicBezTo>
                      <a:cubicBezTo>
                        <a:pt x="32" y="121"/>
                        <a:pt x="29" y="136"/>
                        <a:pt x="27" y="151"/>
                      </a:cubicBezTo>
                      <a:cubicBezTo>
                        <a:pt x="26" y="152"/>
                        <a:pt x="26" y="153"/>
                        <a:pt x="26" y="154"/>
                      </a:cubicBezTo>
                      <a:cubicBezTo>
                        <a:pt x="17" y="153"/>
                        <a:pt x="14" y="149"/>
                        <a:pt x="15" y="141"/>
                      </a:cubicBezTo>
                      <a:cubicBezTo>
                        <a:pt x="17" y="134"/>
                        <a:pt x="18" y="126"/>
                        <a:pt x="20" y="118"/>
                      </a:cubicBezTo>
                      <a:cubicBezTo>
                        <a:pt x="15" y="123"/>
                        <a:pt x="12" y="122"/>
                        <a:pt x="7" y="118"/>
                      </a:cubicBezTo>
                      <a:cubicBezTo>
                        <a:pt x="3" y="114"/>
                        <a:pt x="0" y="109"/>
                        <a:pt x="0" y="103"/>
                      </a:cubicBezTo>
                      <a:cubicBezTo>
                        <a:pt x="0" y="102"/>
                        <a:pt x="1" y="101"/>
                        <a:pt x="1" y="100"/>
                      </a:cubicBezTo>
                      <a:cubicBezTo>
                        <a:pt x="7" y="91"/>
                        <a:pt x="14" y="82"/>
                        <a:pt x="19" y="72"/>
                      </a:cubicBezTo>
                      <a:cubicBezTo>
                        <a:pt x="22" y="67"/>
                        <a:pt x="24" y="61"/>
                        <a:pt x="26" y="55"/>
                      </a:cubicBezTo>
                      <a:cubicBezTo>
                        <a:pt x="27" y="54"/>
                        <a:pt x="25" y="53"/>
                        <a:pt x="25" y="51"/>
                      </a:cubicBezTo>
                      <a:cubicBezTo>
                        <a:pt x="18" y="43"/>
                        <a:pt x="18" y="39"/>
                        <a:pt x="23" y="30"/>
                      </a:cubicBezTo>
                      <a:cubicBezTo>
                        <a:pt x="27" y="23"/>
                        <a:pt x="32" y="17"/>
                        <a:pt x="39" y="14"/>
                      </a:cubicBezTo>
                      <a:cubicBezTo>
                        <a:pt x="45" y="11"/>
                        <a:pt x="50" y="12"/>
                        <a:pt x="53" y="16"/>
                      </a:cubicBezTo>
                      <a:cubicBezTo>
                        <a:pt x="56" y="20"/>
                        <a:pt x="56" y="22"/>
                        <a:pt x="51" y="24"/>
                      </a:cubicBezTo>
                      <a:cubicBezTo>
                        <a:pt x="44" y="26"/>
                        <a:pt x="41" y="31"/>
                        <a:pt x="37" y="36"/>
                      </a:cubicBezTo>
                      <a:cubicBezTo>
                        <a:pt x="36" y="39"/>
                        <a:pt x="36" y="42"/>
                        <a:pt x="39" y="44"/>
                      </a:cubicBezTo>
                      <a:cubicBezTo>
                        <a:pt x="41" y="45"/>
                        <a:pt x="42" y="47"/>
                        <a:pt x="43" y="48"/>
                      </a:cubicBezTo>
                      <a:cubicBezTo>
                        <a:pt x="52" y="58"/>
                        <a:pt x="54" y="62"/>
                        <a:pt x="48" y="73"/>
                      </a:cubicBezTo>
                      <a:close/>
                      <a:moveTo>
                        <a:pt x="79" y="89"/>
                      </a:moveTo>
                      <a:cubicBezTo>
                        <a:pt x="80" y="89"/>
                        <a:pt x="80" y="90"/>
                        <a:pt x="81" y="90"/>
                      </a:cubicBezTo>
                      <a:cubicBezTo>
                        <a:pt x="85" y="86"/>
                        <a:pt x="90" y="81"/>
                        <a:pt x="95" y="76"/>
                      </a:cubicBezTo>
                      <a:cubicBezTo>
                        <a:pt x="97" y="73"/>
                        <a:pt x="95" y="71"/>
                        <a:pt x="92" y="71"/>
                      </a:cubicBezTo>
                      <a:cubicBezTo>
                        <a:pt x="88" y="71"/>
                        <a:pt x="85" y="71"/>
                        <a:pt x="81" y="71"/>
                      </a:cubicBezTo>
                      <a:cubicBezTo>
                        <a:pt x="81" y="75"/>
                        <a:pt x="81" y="77"/>
                        <a:pt x="81" y="80"/>
                      </a:cubicBezTo>
                      <a:cubicBezTo>
                        <a:pt x="81" y="83"/>
                        <a:pt x="80" y="86"/>
                        <a:pt x="79" y="89"/>
                      </a:cubicBezTo>
                      <a:close/>
                      <a:moveTo>
                        <a:pt x="76" y="73"/>
                      </a:moveTo>
                      <a:cubicBezTo>
                        <a:pt x="73" y="74"/>
                        <a:pt x="71" y="75"/>
                        <a:pt x="69" y="77"/>
                      </a:cubicBezTo>
                      <a:cubicBezTo>
                        <a:pt x="68" y="77"/>
                        <a:pt x="67" y="78"/>
                        <a:pt x="67" y="79"/>
                      </a:cubicBezTo>
                      <a:cubicBezTo>
                        <a:pt x="67" y="84"/>
                        <a:pt x="68" y="88"/>
                        <a:pt x="68" y="92"/>
                      </a:cubicBezTo>
                      <a:cubicBezTo>
                        <a:pt x="74" y="91"/>
                        <a:pt x="77" y="83"/>
                        <a:pt x="76" y="73"/>
                      </a:cubicBezTo>
                      <a:close/>
                      <a:moveTo>
                        <a:pt x="63" y="81"/>
                      </a:moveTo>
                      <a:cubicBezTo>
                        <a:pt x="55" y="84"/>
                        <a:pt x="54" y="85"/>
                        <a:pt x="56" y="88"/>
                      </a:cubicBezTo>
                      <a:cubicBezTo>
                        <a:pt x="58" y="94"/>
                        <a:pt x="60" y="95"/>
                        <a:pt x="65" y="93"/>
                      </a:cubicBezTo>
                      <a:cubicBezTo>
                        <a:pt x="64" y="89"/>
                        <a:pt x="63" y="85"/>
                        <a:pt x="63" y="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charset="-122"/>
                    <a:cs typeface="+mn-cs"/>
                  </a:endParaRPr>
                </a:p>
              </p:txBody>
            </p:sp>
            <p:sp>
              <p:nvSpPr>
                <p:cNvPr id="98" name="Freeform 14"/>
                <p:cNvSpPr/>
                <p:nvPr/>
              </p:nvSpPr>
              <p:spPr bwMode="auto">
                <a:xfrm>
                  <a:off x="6259513" y="2578101"/>
                  <a:ext cx="68263" cy="182563"/>
                </a:xfrm>
                <a:custGeom>
                  <a:avLst/>
                  <a:gdLst>
                    <a:gd name="T0" fmla="*/ 9 w 16"/>
                    <a:gd name="T1" fmla="*/ 0 h 43"/>
                    <a:gd name="T2" fmla="*/ 15 w 16"/>
                    <a:gd name="T3" fmla="*/ 11 h 43"/>
                    <a:gd name="T4" fmla="*/ 9 w 16"/>
                    <a:gd name="T5" fmla="*/ 43 h 43"/>
                    <a:gd name="T6" fmla="*/ 2 w 16"/>
                    <a:gd name="T7" fmla="*/ 39 h 43"/>
                    <a:gd name="T8" fmla="*/ 0 w 16"/>
                    <a:gd name="T9" fmla="*/ 35 h 43"/>
                    <a:gd name="T10" fmla="*/ 9 w 16"/>
                    <a:gd name="T11" fmla="*/ 0 h 43"/>
                  </a:gdLst>
                  <a:ahLst/>
                  <a:cxnLst>
                    <a:cxn ang="0">
                      <a:pos x="T0" y="T1"/>
                    </a:cxn>
                    <a:cxn ang="0">
                      <a:pos x="T2" y="T3"/>
                    </a:cxn>
                    <a:cxn ang="0">
                      <a:pos x="T4" y="T5"/>
                    </a:cxn>
                    <a:cxn ang="0">
                      <a:pos x="T6" y="T7"/>
                    </a:cxn>
                    <a:cxn ang="0">
                      <a:pos x="T8" y="T9"/>
                    </a:cxn>
                    <a:cxn ang="0">
                      <a:pos x="T10" y="T11"/>
                    </a:cxn>
                  </a:cxnLst>
                  <a:rect l="0" t="0" r="r" b="b"/>
                  <a:pathLst>
                    <a:path w="16" h="43">
                      <a:moveTo>
                        <a:pt x="9" y="0"/>
                      </a:moveTo>
                      <a:cubicBezTo>
                        <a:pt x="15" y="3"/>
                        <a:pt x="16" y="6"/>
                        <a:pt x="15" y="11"/>
                      </a:cubicBezTo>
                      <a:cubicBezTo>
                        <a:pt x="12" y="21"/>
                        <a:pt x="11" y="32"/>
                        <a:pt x="9" y="43"/>
                      </a:cubicBezTo>
                      <a:cubicBezTo>
                        <a:pt x="6" y="41"/>
                        <a:pt x="4" y="40"/>
                        <a:pt x="2" y="39"/>
                      </a:cubicBezTo>
                      <a:cubicBezTo>
                        <a:pt x="1" y="38"/>
                        <a:pt x="0" y="37"/>
                        <a:pt x="0" y="35"/>
                      </a:cubicBezTo>
                      <a:cubicBezTo>
                        <a:pt x="3" y="24"/>
                        <a:pt x="6" y="12"/>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charset="-122"/>
                    <a:cs typeface="+mn-cs"/>
                  </a:endParaRPr>
                </a:p>
              </p:txBody>
            </p:sp>
          </p:grpSp>
          <p:grpSp>
            <p:nvGrpSpPr>
              <p:cNvPr id="90" name="组合 89"/>
              <p:cNvGrpSpPr/>
              <p:nvPr/>
            </p:nvGrpSpPr>
            <p:grpSpPr>
              <a:xfrm>
                <a:off x="3173775" y="375308"/>
                <a:ext cx="396626" cy="341923"/>
                <a:chOff x="6186488" y="2930526"/>
                <a:chExt cx="368300" cy="317500"/>
              </a:xfrm>
              <a:solidFill>
                <a:schemeClr val="accent3"/>
              </a:solidFill>
            </p:grpSpPr>
            <p:sp>
              <p:nvSpPr>
                <p:cNvPr id="94" name="Freeform 18"/>
                <p:cNvSpPr/>
                <p:nvPr/>
              </p:nvSpPr>
              <p:spPr bwMode="auto">
                <a:xfrm>
                  <a:off x="6310313" y="2930526"/>
                  <a:ext cx="244475" cy="317500"/>
                </a:xfrm>
                <a:custGeom>
                  <a:avLst/>
                  <a:gdLst>
                    <a:gd name="T0" fmla="*/ 49 w 57"/>
                    <a:gd name="T1" fmla="*/ 74 h 75"/>
                    <a:gd name="T2" fmla="*/ 40 w 57"/>
                    <a:gd name="T3" fmla="*/ 67 h 75"/>
                    <a:gd name="T4" fmla="*/ 33 w 57"/>
                    <a:gd name="T5" fmla="*/ 48 h 75"/>
                    <a:gd name="T6" fmla="*/ 27 w 57"/>
                    <a:gd name="T7" fmla="*/ 46 h 75"/>
                    <a:gd name="T8" fmla="*/ 11 w 57"/>
                    <a:gd name="T9" fmla="*/ 60 h 75"/>
                    <a:gd name="T10" fmla="*/ 5 w 57"/>
                    <a:gd name="T11" fmla="*/ 60 h 75"/>
                    <a:gd name="T12" fmla="*/ 6 w 57"/>
                    <a:gd name="T13" fmla="*/ 46 h 75"/>
                    <a:gd name="T14" fmla="*/ 27 w 57"/>
                    <a:gd name="T15" fmla="*/ 26 h 75"/>
                    <a:gd name="T16" fmla="*/ 40 w 57"/>
                    <a:gd name="T17" fmla="*/ 10 h 75"/>
                    <a:gd name="T18" fmla="*/ 41 w 57"/>
                    <a:gd name="T19" fmla="*/ 6 h 75"/>
                    <a:gd name="T20" fmla="*/ 45 w 57"/>
                    <a:gd name="T21" fmla="*/ 0 h 75"/>
                    <a:gd name="T22" fmla="*/ 53 w 57"/>
                    <a:gd name="T23" fmla="*/ 3 h 75"/>
                    <a:gd name="T24" fmla="*/ 53 w 57"/>
                    <a:gd name="T25" fmla="*/ 20 h 75"/>
                    <a:gd name="T26" fmla="*/ 37 w 57"/>
                    <a:gd name="T27" fmla="*/ 38 h 75"/>
                    <a:gd name="T28" fmla="*/ 49 w 57"/>
                    <a:gd name="T29" fmla="*/ 74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7" h="75">
                      <a:moveTo>
                        <a:pt x="49" y="74"/>
                      </a:moveTo>
                      <a:cubicBezTo>
                        <a:pt x="43" y="75"/>
                        <a:pt x="41" y="72"/>
                        <a:pt x="40" y="67"/>
                      </a:cubicBezTo>
                      <a:cubicBezTo>
                        <a:pt x="38" y="61"/>
                        <a:pt x="35" y="54"/>
                        <a:pt x="33" y="48"/>
                      </a:cubicBezTo>
                      <a:cubicBezTo>
                        <a:pt x="32" y="45"/>
                        <a:pt x="30" y="44"/>
                        <a:pt x="27" y="46"/>
                      </a:cubicBezTo>
                      <a:cubicBezTo>
                        <a:pt x="22" y="51"/>
                        <a:pt x="16" y="55"/>
                        <a:pt x="11" y="60"/>
                      </a:cubicBezTo>
                      <a:cubicBezTo>
                        <a:pt x="8" y="63"/>
                        <a:pt x="7" y="62"/>
                        <a:pt x="5" y="60"/>
                      </a:cubicBezTo>
                      <a:cubicBezTo>
                        <a:pt x="0" y="54"/>
                        <a:pt x="0" y="51"/>
                        <a:pt x="6" y="46"/>
                      </a:cubicBezTo>
                      <a:cubicBezTo>
                        <a:pt x="13" y="39"/>
                        <a:pt x="20" y="33"/>
                        <a:pt x="27" y="26"/>
                      </a:cubicBezTo>
                      <a:cubicBezTo>
                        <a:pt x="32" y="21"/>
                        <a:pt x="36" y="15"/>
                        <a:pt x="40" y="10"/>
                      </a:cubicBezTo>
                      <a:cubicBezTo>
                        <a:pt x="40" y="9"/>
                        <a:pt x="41" y="7"/>
                        <a:pt x="41" y="6"/>
                      </a:cubicBezTo>
                      <a:cubicBezTo>
                        <a:pt x="40" y="3"/>
                        <a:pt x="42" y="0"/>
                        <a:pt x="45" y="0"/>
                      </a:cubicBezTo>
                      <a:cubicBezTo>
                        <a:pt x="48" y="0"/>
                        <a:pt x="51" y="1"/>
                        <a:pt x="53" y="3"/>
                      </a:cubicBezTo>
                      <a:cubicBezTo>
                        <a:pt x="57" y="6"/>
                        <a:pt x="57" y="16"/>
                        <a:pt x="53" y="20"/>
                      </a:cubicBezTo>
                      <a:cubicBezTo>
                        <a:pt x="48" y="26"/>
                        <a:pt x="42" y="32"/>
                        <a:pt x="37" y="38"/>
                      </a:cubicBezTo>
                      <a:cubicBezTo>
                        <a:pt x="44" y="49"/>
                        <a:pt x="49" y="61"/>
                        <a:pt x="49"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charset="-122"/>
                    <a:cs typeface="+mn-cs"/>
                  </a:endParaRPr>
                </a:p>
              </p:txBody>
            </p:sp>
            <p:sp>
              <p:nvSpPr>
                <p:cNvPr id="95" name="Freeform 19"/>
                <p:cNvSpPr/>
                <p:nvPr/>
              </p:nvSpPr>
              <p:spPr bwMode="auto">
                <a:xfrm>
                  <a:off x="6186488" y="3009901"/>
                  <a:ext cx="123825" cy="234950"/>
                </a:xfrm>
                <a:custGeom>
                  <a:avLst/>
                  <a:gdLst>
                    <a:gd name="T0" fmla="*/ 12 w 29"/>
                    <a:gd name="T1" fmla="*/ 30 h 55"/>
                    <a:gd name="T2" fmla="*/ 20 w 29"/>
                    <a:gd name="T3" fmla="*/ 7 h 55"/>
                    <a:gd name="T4" fmla="*/ 25 w 29"/>
                    <a:gd name="T5" fmla="*/ 1 h 55"/>
                    <a:gd name="T6" fmla="*/ 26 w 29"/>
                    <a:gd name="T7" fmla="*/ 9 h 55"/>
                    <a:gd name="T8" fmla="*/ 16 w 29"/>
                    <a:gd name="T9" fmla="*/ 39 h 55"/>
                    <a:gd name="T10" fmla="*/ 13 w 29"/>
                    <a:gd name="T11" fmla="*/ 52 h 55"/>
                    <a:gd name="T12" fmla="*/ 7 w 29"/>
                    <a:gd name="T13" fmla="*/ 54 h 55"/>
                    <a:gd name="T14" fmla="*/ 2 w 29"/>
                    <a:gd name="T15" fmla="*/ 41 h 55"/>
                    <a:gd name="T16" fmla="*/ 3 w 29"/>
                    <a:gd name="T17" fmla="*/ 32 h 55"/>
                    <a:gd name="T18" fmla="*/ 2 w 29"/>
                    <a:gd name="T19" fmla="*/ 6 h 55"/>
                    <a:gd name="T20" fmla="*/ 6 w 29"/>
                    <a:gd name="T21" fmla="*/ 5 h 55"/>
                    <a:gd name="T22" fmla="*/ 10 w 29"/>
                    <a:gd name="T23" fmla="*/ 14 h 55"/>
                    <a:gd name="T24" fmla="*/ 11 w 29"/>
                    <a:gd name="T25" fmla="*/ 30 h 55"/>
                    <a:gd name="T26" fmla="*/ 12 w 29"/>
                    <a:gd name="T27" fmla="*/ 3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55">
                      <a:moveTo>
                        <a:pt x="12" y="30"/>
                      </a:moveTo>
                      <a:cubicBezTo>
                        <a:pt x="15" y="23"/>
                        <a:pt x="17" y="15"/>
                        <a:pt x="20" y="7"/>
                      </a:cubicBezTo>
                      <a:cubicBezTo>
                        <a:pt x="21" y="5"/>
                        <a:pt x="21" y="0"/>
                        <a:pt x="25" y="1"/>
                      </a:cubicBezTo>
                      <a:cubicBezTo>
                        <a:pt x="29" y="2"/>
                        <a:pt x="27" y="6"/>
                        <a:pt x="26" y="9"/>
                      </a:cubicBezTo>
                      <a:cubicBezTo>
                        <a:pt x="23" y="19"/>
                        <a:pt x="19" y="29"/>
                        <a:pt x="16" y="39"/>
                      </a:cubicBezTo>
                      <a:cubicBezTo>
                        <a:pt x="15" y="43"/>
                        <a:pt x="14" y="48"/>
                        <a:pt x="13" y="52"/>
                      </a:cubicBezTo>
                      <a:cubicBezTo>
                        <a:pt x="12" y="55"/>
                        <a:pt x="10" y="55"/>
                        <a:pt x="7" y="54"/>
                      </a:cubicBezTo>
                      <a:cubicBezTo>
                        <a:pt x="1" y="50"/>
                        <a:pt x="0" y="49"/>
                        <a:pt x="2" y="41"/>
                      </a:cubicBezTo>
                      <a:cubicBezTo>
                        <a:pt x="3" y="38"/>
                        <a:pt x="3" y="35"/>
                        <a:pt x="3" y="32"/>
                      </a:cubicBezTo>
                      <a:cubicBezTo>
                        <a:pt x="3" y="23"/>
                        <a:pt x="2" y="15"/>
                        <a:pt x="2" y="6"/>
                      </a:cubicBezTo>
                      <a:cubicBezTo>
                        <a:pt x="2" y="3"/>
                        <a:pt x="5" y="3"/>
                        <a:pt x="6" y="5"/>
                      </a:cubicBezTo>
                      <a:cubicBezTo>
                        <a:pt x="8" y="7"/>
                        <a:pt x="10" y="11"/>
                        <a:pt x="10" y="14"/>
                      </a:cubicBezTo>
                      <a:cubicBezTo>
                        <a:pt x="11" y="19"/>
                        <a:pt x="11" y="25"/>
                        <a:pt x="11" y="30"/>
                      </a:cubicBezTo>
                      <a:cubicBezTo>
                        <a:pt x="11" y="30"/>
                        <a:pt x="12" y="30"/>
                        <a:pt x="12"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charset="-122"/>
                    <a:cs typeface="+mn-cs"/>
                  </a:endParaRPr>
                </a:p>
              </p:txBody>
            </p:sp>
            <p:sp>
              <p:nvSpPr>
                <p:cNvPr id="96" name="Freeform 20"/>
                <p:cNvSpPr/>
                <p:nvPr/>
              </p:nvSpPr>
              <p:spPr bwMode="auto">
                <a:xfrm>
                  <a:off x="6259513" y="2933701"/>
                  <a:ext cx="114300" cy="73025"/>
                </a:xfrm>
                <a:custGeom>
                  <a:avLst/>
                  <a:gdLst>
                    <a:gd name="T0" fmla="*/ 27 w 27"/>
                    <a:gd name="T1" fmla="*/ 1 h 17"/>
                    <a:gd name="T2" fmla="*/ 16 w 27"/>
                    <a:gd name="T3" fmla="*/ 14 h 17"/>
                    <a:gd name="T4" fmla="*/ 5 w 27"/>
                    <a:gd name="T5" fmla="*/ 13 h 17"/>
                    <a:gd name="T6" fmla="*/ 0 w 27"/>
                    <a:gd name="T7" fmla="*/ 4 h 17"/>
                    <a:gd name="T8" fmla="*/ 9 w 27"/>
                    <a:gd name="T9" fmla="*/ 2 h 17"/>
                    <a:gd name="T10" fmla="*/ 27 w 27"/>
                    <a:gd name="T11" fmla="*/ 0 h 17"/>
                    <a:gd name="T12" fmla="*/ 27 w 27"/>
                    <a:gd name="T13" fmla="*/ 1 h 17"/>
                  </a:gdLst>
                  <a:ahLst/>
                  <a:cxnLst>
                    <a:cxn ang="0">
                      <a:pos x="T0" y="T1"/>
                    </a:cxn>
                    <a:cxn ang="0">
                      <a:pos x="T2" y="T3"/>
                    </a:cxn>
                    <a:cxn ang="0">
                      <a:pos x="T4" y="T5"/>
                    </a:cxn>
                    <a:cxn ang="0">
                      <a:pos x="T6" y="T7"/>
                    </a:cxn>
                    <a:cxn ang="0">
                      <a:pos x="T8" y="T9"/>
                    </a:cxn>
                    <a:cxn ang="0">
                      <a:pos x="T10" y="T11"/>
                    </a:cxn>
                    <a:cxn ang="0">
                      <a:pos x="T12" y="T13"/>
                    </a:cxn>
                  </a:cxnLst>
                  <a:rect l="0" t="0" r="r" b="b"/>
                  <a:pathLst>
                    <a:path w="27" h="17">
                      <a:moveTo>
                        <a:pt x="27" y="1"/>
                      </a:moveTo>
                      <a:cubicBezTo>
                        <a:pt x="24" y="6"/>
                        <a:pt x="20" y="10"/>
                        <a:pt x="16" y="14"/>
                      </a:cubicBezTo>
                      <a:cubicBezTo>
                        <a:pt x="14" y="17"/>
                        <a:pt x="8" y="16"/>
                        <a:pt x="5" y="13"/>
                      </a:cubicBezTo>
                      <a:cubicBezTo>
                        <a:pt x="3" y="10"/>
                        <a:pt x="1" y="7"/>
                        <a:pt x="0" y="4"/>
                      </a:cubicBezTo>
                      <a:cubicBezTo>
                        <a:pt x="3" y="3"/>
                        <a:pt x="6" y="2"/>
                        <a:pt x="9" y="2"/>
                      </a:cubicBezTo>
                      <a:cubicBezTo>
                        <a:pt x="15" y="1"/>
                        <a:pt x="21" y="1"/>
                        <a:pt x="27" y="0"/>
                      </a:cubicBezTo>
                      <a:cubicBezTo>
                        <a:pt x="27" y="1"/>
                        <a:pt x="27" y="1"/>
                        <a:pt x="2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charset="-122"/>
                    <a:cs typeface="+mn-cs"/>
                  </a:endParaRPr>
                </a:p>
              </p:txBody>
            </p:sp>
          </p:grpSp>
          <p:grpSp>
            <p:nvGrpSpPr>
              <p:cNvPr id="91" name="组合 90"/>
              <p:cNvGrpSpPr/>
              <p:nvPr/>
            </p:nvGrpSpPr>
            <p:grpSpPr>
              <a:xfrm>
                <a:off x="4613362" y="313351"/>
                <a:ext cx="454961" cy="453362"/>
                <a:chOff x="11893465" y="1994536"/>
                <a:chExt cx="274986" cy="274018"/>
              </a:xfrm>
              <a:solidFill>
                <a:schemeClr val="accent3"/>
              </a:solidFill>
            </p:grpSpPr>
            <p:sp>
              <p:nvSpPr>
                <p:cNvPr id="92" name="Freeform 11"/>
                <p:cNvSpPr>
                  <a:spLocks noEditPoints="1"/>
                </p:cNvSpPr>
                <p:nvPr/>
              </p:nvSpPr>
              <p:spPr bwMode="auto">
                <a:xfrm>
                  <a:off x="11976100" y="1994536"/>
                  <a:ext cx="192351" cy="269291"/>
                </a:xfrm>
                <a:custGeom>
                  <a:avLst/>
                  <a:gdLst>
                    <a:gd name="T0" fmla="*/ 29 w 72"/>
                    <a:gd name="T1" fmla="*/ 49 h 102"/>
                    <a:gd name="T2" fmla="*/ 15 w 72"/>
                    <a:gd name="T3" fmla="*/ 43 h 102"/>
                    <a:gd name="T4" fmla="*/ 10 w 72"/>
                    <a:gd name="T5" fmla="*/ 21 h 102"/>
                    <a:gd name="T6" fmla="*/ 13 w 72"/>
                    <a:gd name="T7" fmla="*/ 15 h 102"/>
                    <a:gd name="T8" fmla="*/ 19 w 72"/>
                    <a:gd name="T9" fmla="*/ 18 h 102"/>
                    <a:gd name="T10" fmla="*/ 20 w 72"/>
                    <a:gd name="T11" fmla="*/ 26 h 102"/>
                    <a:gd name="T12" fmla="*/ 35 w 72"/>
                    <a:gd name="T13" fmla="*/ 22 h 102"/>
                    <a:gd name="T14" fmla="*/ 40 w 72"/>
                    <a:gd name="T15" fmla="*/ 16 h 102"/>
                    <a:gd name="T16" fmla="*/ 43 w 72"/>
                    <a:gd name="T17" fmla="*/ 14 h 102"/>
                    <a:gd name="T18" fmla="*/ 44 w 72"/>
                    <a:gd name="T19" fmla="*/ 19 h 102"/>
                    <a:gd name="T20" fmla="*/ 43 w 72"/>
                    <a:gd name="T21" fmla="*/ 28 h 102"/>
                    <a:gd name="T22" fmla="*/ 36 w 72"/>
                    <a:gd name="T23" fmla="*/ 40 h 102"/>
                    <a:gd name="T24" fmla="*/ 37 w 72"/>
                    <a:gd name="T25" fmla="*/ 42 h 102"/>
                    <a:gd name="T26" fmla="*/ 44 w 72"/>
                    <a:gd name="T27" fmla="*/ 38 h 102"/>
                    <a:gd name="T28" fmla="*/ 56 w 72"/>
                    <a:gd name="T29" fmla="*/ 20 h 102"/>
                    <a:gd name="T30" fmla="*/ 49 w 72"/>
                    <a:gd name="T31" fmla="*/ 9 h 102"/>
                    <a:gd name="T32" fmla="*/ 28 w 72"/>
                    <a:gd name="T33" fmla="*/ 14 h 102"/>
                    <a:gd name="T34" fmla="*/ 20 w 72"/>
                    <a:gd name="T35" fmla="*/ 13 h 102"/>
                    <a:gd name="T36" fmla="*/ 22 w 72"/>
                    <a:gd name="T37" fmla="*/ 6 h 102"/>
                    <a:gd name="T38" fmla="*/ 50 w 72"/>
                    <a:gd name="T39" fmla="*/ 1 h 102"/>
                    <a:gd name="T40" fmla="*/ 68 w 72"/>
                    <a:gd name="T41" fmla="*/ 12 h 102"/>
                    <a:gd name="T42" fmla="*/ 67 w 72"/>
                    <a:gd name="T43" fmla="*/ 24 h 102"/>
                    <a:gd name="T44" fmla="*/ 49 w 72"/>
                    <a:gd name="T45" fmla="*/ 48 h 102"/>
                    <a:gd name="T46" fmla="*/ 42 w 72"/>
                    <a:gd name="T47" fmla="*/ 49 h 102"/>
                    <a:gd name="T48" fmla="*/ 37 w 72"/>
                    <a:gd name="T49" fmla="*/ 47 h 102"/>
                    <a:gd name="T50" fmla="*/ 35 w 72"/>
                    <a:gd name="T51" fmla="*/ 52 h 102"/>
                    <a:gd name="T52" fmla="*/ 41 w 72"/>
                    <a:gd name="T53" fmla="*/ 58 h 102"/>
                    <a:gd name="T54" fmla="*/ 48 w 72"/>
                    <a:gd name="T55" fmla="*/ 57 h 102"/>
                    <a:gd name="T56" fmla="*/ 53 w 72"/>
                    <a:gd name="T57" fmla="*/ 59 h 102"/>
                    <a:gd name="T58" fmla="*/ 53 w 72"/>
                    <a:gd name="T59" fmla="*/ 66 h 102"/>
                    <a:gd name="T60" fmla="*/ 48 w 72"/>
                    <a:gd name="T61" fmla="*/ 70 h 102"/>
                    <a:gd name="T62" fmla="*/ 37 w 72"/>
                    <a:gd name="T63" fmla="*/ 81 h 102"/>
                    <a:gd name="T64" fmla="*/ 45 w 72"/>
                    <a:gd name="T65" fmla="*/ 81 h 102"/>
                    <a:gd name="T66" fmla="*/ 57 w 72"/>
                    <a:gd name="T67" fmla="*/ 89 h 102"/>
                    <a:gd name="T68" fmla="*/ 51 w 72"/>
                    <a:gd name="T69" fmla="*/ 98 h 102"/>
                    <a:gd name="T70" fmla="*/ 26 w 72"/>
                    <a:gd name="T71" fmla="*/ 101 h 102"/>
                    <a:gd name="T72" fmla="*/ 17 w 72"/>
                    <a:gd name="T73" fmla="*/ 96 h 102"/>
                    <a:gd name="T74" fmla="*/ 15 w 72"/>
                    <a:gd name="T75" fmla="*/ 94 h 102"/>
                    <a:gd name="T76" fmla="*/ 19 w 72"/>
                    <a:gd name="T77" fmla="*/ 77 h 102"/>
                    <a:gd name="T78" fmla="*/ 27 w 72"/>
                    <a:gd name="T79" fmla="*/ 70 h 102"/>
                    <a:gd name="T80" fmla="*/ 27 w 72"/>
                    <a:gd name="T81" fmla="*/ 69 h 102"/>
                    <a:gd name="T82" fmla="*/ 21 w 72"/>
                    <a:gd name="T83" fmla="*/ 71 h 102"/>
                    <a:gd name="T84" fmla="*/ 9 w 72"/>
                    <a:gd name="T85" fmla="*/ 76 h 102"/>
                    <a:gd name="T86" fmla="*/ 3 w 72"/>
                    <a:gd name="T87" fmla="*/ 75 h 102"/>
                    <a:gd name="T88" fmla="*/ 4 w 72"/>
                    <a:gd name="T89" fmla="*/ 69 h 102"/>
                    <a:gd name="T90" fmla="*/ 26 w 72"/>
                    <a:gd name="T91" fmla="*/ 60 h 102"/>
                    <a:gd name="T92" fmla="*/ 28 w 72"/>
                    <a:gd name="T93" fmla="*/ 57 h 102"/>
                    <a:gd name="T94" fmla="*/ 29 w 72"/>
                    <a:gd name="T95" fmla="*/ 49 h 102"/>
                    <a:gd name="T96" fmla="*/ 34 w 72"/>
                    <a:gd name="T97" fmla="*/ 29 h 102"/>
                    <a:gd name="T98" fmla="*/ 33 w 72"/>
                    <a:gd name="T99" fmla="*/ 28 h 102"/>
                    <a:gd name="T100" fmla="*/ 26 w 72"/>
                    <a:gd name="T101" fmla="*/ 32 h 102"/>
                    <a:gd name="T102" fmla="*/ 23 w 72"/>
                    <a:gd name="T103" fmla="*/ 36 h 102"/>
                    <a:gd name="T104" fmla="*/ 26 w 72"/>
                    <a:gd name="T105" fmla="*/ 42 h 102"/>
                    <a:gd name="T106" fmla="*/ 31 w 72"/>
                    <a:gd name="T107" fmla="*/ 40 h 102"/>
                    <a:gd name="T108" fmla="*/ 34 w 72"/>
                    <a:gd name="T109" fmla="*/ 29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2" h="102">
                      <a:moveTo>
                        <a:pt x="29" y="49"/>
                      </a:moveTo>
                      <a:cubicBezTo>
                        <a:pt x="19" y="52"/>
                        <a:pt x="18" y="52"/>
                        <a:pt x="15" y="43"/>
                      </a:cubicBezTo>
                      <a:cubicBezTo>
                        <a:pt x="13" y="36"/>
                        <a:pt x="11" y="28"/>
                        <a:pt x="10" y="21"/>
                      </a:cubicBezTo>
                      <a:cubicBezTo>
                        <a:pt x="9" y="19"/>
                        <a:pt x="11" y="16"/>
                        <a:pt x="13" y="15"/>
                      </a:cubicBezTo>
                      <a:cubicBezTo>
                        <a:pt x="16" y="13"/>
                        <a:pt x="18" y="16"/>
                        <a:pt x="19" y="18"/>
                      </a:cubicBezTo>
                      <a:cubicBezTo>
                        <a:pt x="19" y="21"/>
                        <a:pt x="20" y="23"/>
                        <a:pt x="20" y="26"/>
                      </a:cubicBezTo>
                      <a:cubicBezTo>
                        <a:pt x="26" y="25"/>
                        <a:pt x="31" y="24"/>
                        <a:pt x="35" y="22"/>
                      </a:cubicBezTo>
                      <a:cubicBezTo>
                        <a:pt x="37" y="21"/>
                        <a:pt x="38" y="18"/>
                        <a:pt x="40" y="16"/>
                      </a:cubicBezTo>
                      <a:cubicBezTo>
                        <a:pt x="41" y="15"/>
                        <a:pt x="42" y="14"/>
                        <a:pt x="43" y="14"/>
                      </a:cubicBezTo>
                      <a:cubicBezTo>
                        <a:pt x="44" y="15"/>
                        <a:pt x="44" y="17"/>
                        <a:pt x="44" y="19"/>
                      </a:cubicBezTo>
                      <a:cubicBezTo>
                        <a:pt x="44" y="22"/>
                        <a:pt x="43" y="25"/>
                        <a:pt x="43" y="28"/>
                      </a:cubicBezTo>
                      <a:cubicBezTo>
                        <a:pt x="37" y="29"/>
                        <a:pt x="39" y="36"/>
                        <a:pt x="36" y="40"/>
                      </a:cubicBezTo>
                      <a:cubicBezTo>
                        <a:pt x="36" y="41"/>
                        <a:pt x="37" y="41"/>
                        <a:pt x="37" y="42"/>
                      </a:cubicBezTo>
                      <a:cubicBezTo>
                        <a:pt x="39" y="41"/>
                        <a:pt x="42" y="40"/>
                        <a:pt x="44" y="38"/>
                      </a:cubicBezTo>
                      <a:cubicBezTo>
                        <a:pt x="48" y="32"/>
                        <a:pt x="52" y="26"/>
                        <a:pt x="56" y="20"/>
                      </a:cubicBezTo>
                      <a:cubicBezTo>
                        <a:pt x="59" y="15"/>
                        <a:pt x="56" y="9"/>
                        <a:pt x="49" y="9"/>
                      </a:cubicBezTo>
                      <a:cubicBezTo>
                        <a:pt x="42" y="8"/>
                        <a:pt x="34" y="10"/>
                        <a:pt x="28" y="14"/>
                      </a:cubicBezTo>
                      <a:cubicBezTo>
                        <a:pt x="25" y="16"/>
                        <a:pt x="22" y="15"/>
                        <a:pt x="20" y="13"/>
                      </a:cubicBezTo>
                      <a:cubicBezTo>
                        <a:pt x="17" y="9"/>
                        <a:pt x="17" y="7"/>
                        <a:pt x="22" y="6"/>
                      </a:cubicBezTo>
                      <a:cubicBezTo>
                        <a:pt x="31" y="3"/>
                        <a:pt x="40" y="0"/>
                        <a:pt x="50" y="1"/>
                      </a:cubicBezTo>
                      <a:cubicBezTo>
                        <a:pt x="58" y="1"/>
                        <a:pt x="63" y="7"/>
                        <a:pt x="68" y="12"/>
                      </a:cubicBezTo>
                      <a:cubicBezTo>
                        <a:pt x="72" y="15"/>
                        <a:pt x="70" y="20"/>
                        <a:pt x="67" y="24"/>
                      </a:cubicBezTo>
                      <a:cubicBezTo>
                        <a:pt x="61" y="32"/>
                        <a:pt x="55" y="40"/>
                        <a:pt x="49" y="48"/>
                      </a:cubicBezTo>
                      <a:cubicBezTo>
                        <a:pt x="47" y="51"/>
                        <a:pt x="45" y="52"/>
                        <a:pt x="42" y="49"/>
                      </a:cubicBezTo>
                      <a:cubicBezTo>
                        <a:pt x="41" y="48"/>
                        <a:pt x="38" y="47"/>
                        <a:pt x="37" y="47"/>
                      </a:cubicBezTo>
                      <a:cubicBezTo>
                        <a:pt x="36" y="48"/>
                        <a:pt x="35" y="50"/>
                        <a:pt x="35" y="52"/>
                      </a:cubicBezTo>
                      <a:cubicBezTo>
                        <a:pt x="34" y="59"/>
                        <a:pt x="34" y="59"/>
                        <a:pt x="41" y="58"/>
                      </a:cubicBezTo>
                      <a:cubicBezTo>
                        <a:pt x="43" y="57"/>
                        <a:pt x="46" y="56"/>
                        <a:pt x="48" y="57"/>
                      </a:cubicBezTo>
                      <a:cubicBezTo>
                        <a:pt x="50" y="57"/>
                        <a:pt x="53" y="58"/>
                        <a:pt x="53" y="59"/>
                      </a:cubicBezTo>
                      <a:cubicBezTo>
                        <a:pt x="54" y="61"/>
                        <a:pt x="54" y="64"/>
                        <a:pt x="53" y="66"/>
                      </a:cubicBezTo>
                      <a:cubicBezTo>
                        <a:pt x="52" y="68"/>
                        <a:pt x="50" y="69"/>
                        <a:pt x="48" y="70"/>
                      </a:cubicBezTo>
                      <a:cubicBezTo>
                        <a:pt x="44" y="73"/>
                        <a:pt x="39" y="75"/>
                        <a:pt x="37" y="81"/>
                      </a:cubicBezTo>
                      <a:cubicBezTo>
                        <a:pt x="40" y="81"/>
                        <a:pt x="43" y="81"/>
                        <a:pt x="45" y="81"/>
                      </a:cubicBezTo>
                      <a:cubicBezTo>
                        <a:pt x="51" y="81"/>
                        <a:pt x="56" y="84"/>
                        <a:pt x="57" y="89"/>
                      </a:cubicBezTo>
                      <a:cubicBezTo>
                        <a:pt x="58" y="93"/>
                        <a:pt x="55" y="97"/>
                        <a:pt x="51" y="98"/>
                      </a:cubicBezTo>
                      <a:cubicBezTo>
                        <a:pt x="43" y="99"/>
                        <a:pt x="35" y="100"/>
                        <a:pt x="26" y="101"/>
                      </a:cubicBezTo>
                      <a:cubicBezTo>
                        <a:pt x="22" y="102"/>
                        <a:pt x="19" y="100"/>
                        <a:pt x="17" y="96"/>
                      </a:cubicBezTo>
                      <a:cubicBezTo>
                        <a:pt x="16" y="96"/>
                        <a:pt x="16" y="95"/>
                        <a:pt x="15" y="94"/>
                      </a:cubicBezTo>
                      <a:cubicBezTo>
                        <a:pt x="11" y="84"/>
                        <a:pt x="11" y="84"/>
                        <a:pt x="19" y="77"/>
                      </a:cubicBezTo>
                      <a:cubicBezTo>
                        <a:pt x="22" y="75"/>
                        <a:pt x="24" y="72"/>
                        <a:pt x="27" y="70"/>
                      </a:cubicBezTo>
                      <a:cubicBezTo>
                        <a:pt x="27" y="70"/>
                        <a:pt x="27" y="69"/>
                        <a:pt x="27" y="69"/>
                      </a:cubicBezTo>
                      <a:cubicBezTo>
                        <a:pt x="25" y="69"/>
                        <a:pt x="23" y="70"/>
                        <a:pt x="21" y="71"/>
                      </a:cubicBezTo>
                      <a:cubicBezTo>
                        <a:pt x="17" y="72"/>
                        <a:pt x="13" y="74"/>
                        <a:pt x="9" y="76"/>
                      </a:cubicBezTo>
                      <a:cubicBezTo>
                        <a:pt x="7" y="76"/>
                        <a:pt x="5" y="76"/>
                        <a:pt x="3" y="75"/>
                      </a:cubicBezTo>
                      <a:cubicBezTo>
                        <a:pt x="0" y="72"/>
                        <a:pt x="0" y="71"/>
                        <a:pt x="4" y="69"/>
                      </a:cubicBezTo>
                      <a:cubicBezTo>
                        <a:pt x="12" y="66"/>
                        <a:pt x="19" y="63"/>
                        <a:pt x="26" y="60"/>
                      </a:cubicBezTo>
                      <a:cubicBezTo>
                        <a:pt x="27" y="60"/>
                        <a:pt x="28" y="58"/>
                        <a:pt x="28" y="57"/>
                      </a:cubicBezTo>
                      <a:cubicBezTo>
                        <a:pt x="29" y="55"/>
                        <a:pt x="29" y="52"/>
                        <a:pt x="29" y="49"/>
                      </a:cubicBezTo>
                      <a:close/>
                      <a:moveTo>
                        <a:pt x="34" y="29"/>
                      </a:moveTo>
                      <a:cubicBezTo>
                        <a:pt x="34" y="29"/>
                        <a:pt x="34" y="29"/>
                        <a:pt x="33" y="28"/>
                      </a:cubicBezTo>
                      <a:cubicBezTo>
                        <a:pt x="31" y="29"/>
                        <a:pt x="28" y="30"/>
                        <a:pt x="26" y="32"/>
                      </a:cubicBezTo>
                      <a:cubicBezTo>
                        <a:pt x="24" y="32"/>
                        <a:pt x="22" y="34"/>
                        <a:pt x="23" y="36"/>
                      </a:cubicBezTo>
                      <a:cubicBezTo>
                        <a:pt x="23" y="38"/>
                        <a:pt x="25" y="40"/>
                        <a:pt x="26" y="42"/>
                      </a:cubicBezTo>
                      <a:cubicBezTo>
                        <a:pt x="27" y="42"/>
                        <a:pt x="30" y="41"/>
                        <a:pt x="31" y="40"/>
                      </a:cubicBezTo>
                      <a:cubicBezTo>
                        <a:pt x="32" y="37"/>
                        <a:pt x="33" y="33"/>
                        <a:pt x="34" y="29"/>
                      </a:cubicBezTo>
                      <a:close/>
                    </a:path>
                  </a:pathLst>
                </a:custGeom>
                <a:grpFill/>
                <a:ln>
                  <a:noFill/>
                </a:ln>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charset="-122"/>
                    <a:cs typeface="+mn-cs"/>
                  </a:endParaRPr>
                </a:p>
              </p:txBody>
            </p:sp>
            <p:sp>
              <p:nvSpPr>
                <p:cNvPr id="93" name="Freeform 12"/>
                <p:cNvSpPr/>
                <p:nvPr/>
              </p:nvSpPr>
              <p:spPr bwMode="auto">
                <a:xfrm>
                  <a:off x="11893465" y="2009127"/>
                  <a:ext cx="103574" cy="259427"/>
                </a:xfrm>
                <a:custGeom>
                  <a:avLst/>
                  <a:gdLst>
                    <a:gd name="T0" fmla="*/ 30 w 39"/>
                    <a:gd name="T1" fmla="*/ 44 h 98"/>
                    <a:gd name="T2" fmla="*/ 36 w 39"/>
                    <a:gd name="T3" fmla="*/ 34 h 98"/>
                    <a:gd name="T4" fmla="*/ 37 w 39"/>
                    <a:gd name="T5" fmla="*/ 51 h 98"/>
                    <a:gd name="T6" fmla="*/ 25 w 39"/>
                    <a:gd name="T7" fmla="*/ 82 h 98"/>
                    <a:gd name="T8" fmla="*/ 21 w 39"/>
                    <a:gd name="T9" fmla="*/ 98 h 98"/>
                    <a:gd name="T10" fmla="*/ 13 w 39"/>
                    <a:gd name="T11" fmla="*/ 96 h 98"/>
                    <a:gd name="T12" fmla="*/ 5 w 39"/>
                    <a:gd name="T13" fmla="*/ 83 h 98"/>
                    <a:gd name="T14" fmla="*/ 11 w 39"/>
                    <a:gd name="T15" fmla="*/ 62 h 98"/>
                    <a:gd name="T16" fmla="*/ 9 w 39"/>
                    <a:gd name="T17" fmla="*/ 43 h 98"/>
                    <a:gd name="T18" fmla="*/ 12 w 39"/>
                    <a:gd name="T19" fmla="*/ 38 h 98"/>
                    <a:gd name="T20" fmla="*/ 18 w 39"/>
                    <a:gd name="T21" fmla="*/ 33 h 98"/>
                    <a:gd name="T22" fmla="*/ 23 w 39"/>
                    <a:gd name="T23" fmla="*/ 12 h 98"/>
                    <a:gd name="T24" fmla="*/ 11 w 39"/>
                    <a:gd name="T25" fmla="*/ 16 h 98"/>
                    <a:gd name="T26" fmla="*/ 2 w 39"/>
                    <a:gd name="T27" fmla="*/ 16 h 98"/>
                    <a:gd name="T28" fmla="*/ 0 w 39"/>
                    <a:gd name="T29" fmla="*/ 12 h 98"/>
                    <a:gd name="T30" fmla="*/ 3 w 39"/>
                    <a:gd name="T31" fmla="*/ 10 h 98"/>
                    <a:gd name="T32" fmla="*/ 16 w 39"/>
                    <a:gd name="T33" fmla="*/ 7 h 98"/>
                    <a:gd name="T34" fmla="*/ 26 w 39"/>
                    <a:gd name="T35" fmla="*/ 2 h 98"/>
                    <a:gd name="T36" fmla="*/ 32 w 39"/>
                    <a:gd name="T37" fmla="*/ 1 h 98"/>
                    <a:gd name="T38" fmla="*/ 35 w 39"/>
                    <a:gd name="T39" fmla="*/ 9 h 98"/>
                    <a:gd name="T40" fmla="*/ 34 w 39"/>
                    <a:gd name="T41" fmla="*/ 11 h 98"/>
                    <a:gd name="T42" fmla="*/ 27 w 39"/>
                    <a:gd name="T43" fmla="*/ 38 h 98"/>
                    <a:gd name="T44" fmla="*/ 28 w 39"/>
                    <a:gd name="T45" fmla="*/ 44 h 98"/>
                    <a:gd name="T46" fmla="*/ 30 w 39"/>
                    <a:gd name="T47" fmla="*/ 4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9" h="98">
                      <a:moveTo>
                        <a:pt x="30" y="44"/>
                      </a:moveTo>
                      <a:cubicBezTo>
                        <a:pt x="32" y="41"/>
                        <a:pt x="34" y="38"/>
                        <a:pt x="36" y="34"/>
                      </a:cubicBezTo>
                      <a:cubicBezTo>
                        <a:pt x="37" y="40"/>
                        <a:pt x="39" y="45"/>
                        <a:pt x="37" y="51"/>
                      </a:cubicBezTo>
                      <a:cubicBezTo>
                        <a:pt x="33" y="61"/>
                        <a:pt x="29" y="72"/>
                        <a:pt x="25" y="82"/>
                      </a:cubicBezTo>
                      <a:cubicBezTo>
                        <a:pt x="23" y="87"/>
                        <a:pt x="23" y="92"/>
                        <a:pt x="21" y="98"/>
                      </a:cubicBezTo>
                      <a:cubicBezTo>
                        <a:pt x="18" y="97"/>
                        <a:pt x="15" y="97"/>
                        <a:pt x="13" y="96"/>
                      </a:cubicBezTo>
                      <a:cubicBezTo>
                        <a:pt x="7" y="94"/>
                        <a:pt x="3" y="89"/>
                        <a:pt x="5" y="83"/>
                      </a:cubicBezTo>
                      <a:cubicBezTo>
                        <a:pt x="7" y="76"/>
                        <a:pt x="9" y="69"/>
                        <a:pt x="11" y="62"/>
                      </a:cubicBezTo>
                      <a:cubicBezTo>
                        <a:pt x="13" y="56"/>
                        <a:pt x="14" y="49"/>
                        <a:pt x="9" y="43"/>
                      </a:cubicBezTo>
                      <a:cubicBezTo>
                        <a:pt x="7" y="39"/>
                        <a:pt x="9" y="38"/>
                        <a:pt x="12" y="38"/>
                      </a:cubicBezTo>
                      <a:cubicBezTo>
                        <a:pt x="17" y="39"/>
                        <a:pt x="17" y="37"/>
                        <a:pt x="18" y="33"/>
                      </a:cubicBezTo>
                      <a:cubicBezTo>
                        <a:pt x="19" y="26"/>
                        <a:pt x="21" y="20"/>
                        <a:pt x="23" y="12"/>
                      </a:cubicBezTo>
                      <a:cubicBezTo>
                        <a:pt x="19" y="13"/>
                        <a:pt x="15" y="15"/>
                        <a:pt x="11" y="16"/>
                      </a:cubicBezTo>
                      <a:cubicBezTo>
                        <a:pt x="8" y="17"/>
                        <a:pt x="5" y="16"/>
                        <a:pt x="2" y="16"/>
                      </a:cubicBezTo>
                      <a:cubicBezTo>
                        <a:pt x="1" y="15"/>
                        <a:pt x="0" y="13"/>
                        <a:pt x="0" y="12"/>
                      </a:cubicBezTo>
                      <a:cubicBezTo>
                        <a:pt x="1" y="11"/>
                        <a:pt x="2" y="10"/>
                        <a:pt x="3" y="10"/>
                      </a:cubicBezTo>
                      <a:cubicBezTo>
                        <a:pt x="7" y="8"/>
                        <a:pt x="12" y="8"/>
                        <a:pt x="16" y="7"/>
                      </a:cubicBezTo>
                      <a:cubicBezTo>
                        <a:pt x="19" y="5"/>
                        <a:pt x="22" y="3"/>
                        <a:pt x="26" y="2"/>
                      </a:cubicBezTo>
                      <a:cubicBezTo>
                        <a:pt x="28" y="1"/>
                        <a:pt x="32" y="0"/>
                        <a:pt x="32" y="1"/>
                      </a:cubicBezTo>
                      <a:cubicBezTo>
                        <a:pt x="34" y="3"/>
                        <a:pt x="35" y="6"/>
                        <a:pt x="35" y="9"/>
                      </a:cubicBezTo>
                      <a:cubicBezTo>
                        <a:pt x="36" y="9"/>
                        <a:pt x="35" y="10"/>
                        <a:pt x="34" y="11"/>
                      </a:cubicBezTo>
                      <a:cubicBezTo>
                        <a:pt x="27" y="19"/>
                        <a:pt x="28" y="29"/>
                        <a:pt x="27" y="38"/>
                      </a:cubicBezTo>
                      <a:cubicBezTo>
                        <a:pt x="27" y="40"/>
                        <a:pt x="28" y="42"/>
                        <a:pt x="28" y="44"/>
                      </a:cubicBezTo>
                      <a:cubicBezTo>
                        <a:pt x="29" y="44"/>
                        <a:pt x="29" y="44"/>
                        <a:pt x="30" y="44"/>
                      </a:cubicBezTo>
                      <a:close/>
                    </a:path>
                  </a:pathLst>
                </a:custGeom>
                <a:grpFill/>
                <a:ln>
                  <a:noFill/>
                </a:ln>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charset="-122"/>
                    <a:cs typeface="+mn-cs"/>
                  </a:endParaRPr>
                </a:p>
              </p:txBody>
            </p:sp>
          </p:grpSp>
        </p:grpSp>
      </p:grpSp>
    </p:spTree>
  </p:cSld>
  <p:clrMapOvr>
    <a:masterClrMapping/>
  </p:clrMapOvr>
  <p:transition spd="med">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封面样式1-首页">
    <p:spTree>
      <p:nvGrpSpPr>
        <p:cNvPr id="1" name=""/>
        <p:cNvGrpSpPr/>
        <p:nvPr/>
      </p:nvGrpSpPr>
      <p:grpSpPr>
        <a:xfrm>
          <a:off x="0" y="0"/>
          <a:ext cx="0" cy="0"/>
          <a:chOff x="0" y="0"/>
          <a:chExt cx="0" cy="0"/>
        </a:xfrm>
      </p:grpSpPr>
      <p:pic>
        <p:nvPicPr>
          <p:cNvPr id="11" name="图片 10"/>
          <p:cNvPicPr>
            <a:picLocks noChangeAspect="1"/>
          </p:cNvPicPr>
          <p:nvPr userDrawn="1"/>
        </p:nvPicPr>
        <p:blipFill rotWithShape="1">
          <a:blip r:embed="rId2" cstate="print"/>
          <a:srcRect r="25963"/>
          <a:stretch>
            <a:fillRect/>
          </a:stretch>
        </p:blipFill>
        <p:spPr>
          <a:xfrm>
            <a:off x="7191376" y="133072"/>
            <a:ext cx="5028334" cy="6535793"/>
          </a:xfrm>
          <a:prstGeom prst="rect">
            <a:avLst/>
          </a:prstGeom>
        </p:spPr>
      </p:pic>
      <p:sp>
        <p:nvSpPr>
          <p:cNvPr id="7" name="矩形 6"/>
          <p:cNvSpPr/>
          <p:nvPr userDrawn="1"/>
        </p:nvSpPr>
        <p:spPr>
          <a:xfrm>
            <a:off x="0" y="1484313"/>
            <a:ext cx="2930035" cy="43644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5" name="文本占位符 12"/>
          <p:cNvSpPr>
            <a:spLocks noGrp="1"/>
          </p:cNvSpPr>
          <p:nvPr>
            <p:ph type="body" sz="quarter" idx="12" hasCustomPrompt="1"/>
          </p:nvPr>
        </p:nvSpPr>
        <p:spPr>
          <a:xfrm>
            <a:off x="3697615" y="4908366"/>
            <a:ext cx="7059690" cy="410335"/>
          </a:xfrm>
        </p:spPr>
        <p:txBody>
          <a:bodyPr>
            <a:normAutofit/>
          </a:bodyPr>
          <a:lstStyle>
            <a:lvl1pPr marL="0" indent="0">
              <a:buNone/>
              <a:defRPr sz="2000">
                <a:solidFill>
                  <a:schemeClr val="tx1"/>
                </a:solidFill>
              </a:defRPr>
            </a:lvl1pPr>
          </a:lstStyle>
          <a:p>
            <a:pPr lvl="0"/>
            <a:r>
              <a:rPr lang="zh-CN" altLang="en-US" dirty="0"/>
              <a:t>编辑母版文本样式</a:t>
            </a:r>
            <a:endParaRPr lang="zh-CN" altLang="en-US" dirty="0"/>
          </a:p>
        </p:txBody>
      </p:sp>
      <p:sp>
        <p:nvSpPr>
          <p:cNvPr id="8" name="矩形 7"/>
          <p:cNvSpPr/>
          <p:nvPr userDrawn="1"/>
        </p:nvSpPr>
        <p:spPr>
          <a:xfrm>
            <a:off x="11525250" y="1484311"/>
            <a:ext cx="666749" cy="43644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9" name="矩形 8"/>
          <p:cNvSpPr/>
          <p:nvPr userDrawn="1"/>
        </p:nvSpPr>
        <p:spPr>
          <a:xfrm>
            <a:off x="2927998" y="1484310"/>
            <a:ext cx="377842" cy="43644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0" name="矩形 9"/>
          <p:cNvSpPr/>
          <p:nvPr userDrawn="1"/>
        </p:nvSpPr>
        <p:spPr>
          <a:xfrm>
            <a:off x="11121340" y="1484310"/>
            <a:ext cx="403257" cy="43644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2" name="文本框 11"/>
          <p:cNvSpPr txBox="1"/>
          <p:nvPr userDrawn="1"/>
        </p:nvSpPr>
        <p:spPr>
          <a:xfrm rot="16200000">
            <a:off x="10462781" y="3524086"/>
            <a:ext cx="3170099" cy="261610"/>
          </a:xfrm>
          <a:prstGeom prst="rect">
            <a:avLst/>
          </a:prstGeom>
          <a:noFill/>
        </p:spPr>
        <p:txBody>
          <a:bodyPr wrap="square" rtlCol="0">
            <a:noAutofit/>
          </a:bodyPr>
          <a:lstStyle>
            <a:defPPr>
              <a:defRPr lang="zh-CN"/>
            </a:defPPr>
            <a:lvl1pPr algn="dist">
              <a:defRPr sz="1100" b="1">
                <a:solidFill>
                  <a:schemeClr val="bg1">
                    <a:alpha val="22000"/>
                  </a:schemeClr>
                </a:solidFill>
                <a:latin typeface="Arial" panose="020B0604020202090204" pitchFamily="34" charset="0"/>
                <a:cs typeface="Arial" panose="020B0604020202090204" pitchFamily="34" charset="0"/>
              </a:defRPr>
            </a:lvl1pPr>
          </a:lstStyle>
          <a:p>
            <a:pPr marL="0" marR="0" lvl="0" indent="0" algn="dist" defTabSz="914400" rtl="0" eaLnBrk="0" fontAlgn="base" latinLnBrk="0" hangingPunct="0">
              <a:lnSpc>
                <a:spcPct val="100000"/>
              </a:lnSpc>
              <a:spcBef>
                <a:spcPct val="0"/>
              </a:spcBef>
              <a:spcAft>
                <a:spcPct val="0"/>
              </a:spcAft>
              <a:buClrTx/>
              <a:buSzTx/>
              <a:buFontTx/>
              <a:buNone/>
              <a:defRPr/>
            </a:pPr>
            <a:r>
              <a:rPr kumimoji="0" lang="en-US" altLang="zh-CN" sz="1100" b="1" i="0" u="none" strike="noStrike" kern="1200" cap="none" spc="0" normalizeH="0" baseline="0" noProof="0" dirty="0">
                <a:ln>
                  <a:noFill/>
                </a:ln>
                <a:solidFill>
                  <a:prstClr val="white">
                    <a:alpha val="5000"/>
                  </a:prstClr>
                </a:solidFill>
                <a:effectLst/>
                <a:uLnTx/>
                <a:uFillTx/>
                <a:latin typeface="Arial" panose="020B0604020202090204" pitchFamily="34" charset="0"/>
                <a:ea typeface="微软雅黑" panose="020B0503020204020204" charset="-122"/>
                <a:cs typeface="Arial" panose="020B0604020202090204" pitchFamily="34" charset="0"/>
              </a:rPr>
              <a:t>BEIJING INSTITUTE OF TECHNOLOGY</a:t>
            </a:r>
            <a:endParaRPr kumimoji="0" lang="en-US" altLang="zh-CN" sz="1100" b="1" i="0" u="none" strike="noStrike" kern="1200" cap="none" spc="0" normalizeH="0" baseline="0" noProof="0" dirty="0">
              <a:ln>
                <a:noFill/>
              </a:ln>
              <a:solidFill>
                <a:prstClr val="white">
                  <a:alpha val="5000"/>
                </a:prstClr>
              </a:solidFill>
              <a:effectLst/>
              <a:uLnTx/>
              <a:uFillTx/>
              <a:latin typeface="Arial" panose="020B0604020202090204" pitchFamily="34" charset="0"/>
              <a:ea typeface="微软雅黑" panose="020B0503020204020204" charset="-122"/>
              <a:cs typeface="Arial" panose="020B0604020202090204" pitchFamily="34" charset="0"/>
            </a:endParaRPr>
          </a:p>
        </p:txBody>
      </p:sp>
      <p:pic>
        <p:nvPicPr>
          <p:cNvPr id="41" name="图片 40"/>
          <p:cNvPicPr>
            <a:picLocks noChangeAspect="1"/>
          </p:cNvPicPr>
          <p:nvPr userDrawn="1"/>
        </p:nvPicPr>
        <p:blipFill>
          <a:blip r:embed="rId3" cstate="print"/>
          <a:stretch>
            <a:fillRect/>
          </a:stretch>
        </p:blipFill>
        <p:spPr>
          <a:xfrm>
            <a:off x="474738" y="515429"/>
            <a:ext cx="2295327" cy="504694"/>
          </a:xfrm>
          <a:prstGeom prst="rect">
            <a:avLst/>
          </a:prstGeom>
        </p:spPr>
      </p:pic>
      <p:cxnSp>
        <p:nvCxnSpPr>
          <p:cNvPr id="42" name="直接连接符 41"/>
          <p:cNvCxnSpPr/>
          <p:nvPr userDrawn="1"/>
        </p:nvCxnSpPr>
        <p:spPr>
          <a:xfrm>
            <a:off x="2927998" y="1355988"/>
            <a:ext cx="0" cy="45898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userDrawn="1"/>
        </p:nvCxnSpPr>
        <p:spPr>
          <a:xfrm>
            <a:off x="11522544" y="1400593"/>
            <a:ext cx="0" cy="454523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69" name="组合 68"/>
          <p:cNvGrpSpPr/>
          <p:nvPr userDrawn="1"/>
        </p:nvGrpSpPr>
        <p:grpSpPr>
          <a:xfrm>
            <a:off x="566553" y="2031917"/>
            <a:ext cx="1778298" cy="3243219"/>
            <a:chOff x="611818" y="2031917"/>
            <a:chExt cx="1709547" cy="3117834"/>
          </a:xfrm>
        </p:grpSpPr>
        <p:grpSp>
          <p:nvGrpSpPr>
            <p:cNvPr id="70" name="组合 69"/>
            <p:cNvGrpSpPr/>
            <p:nvPr/>
          </p:nvGrpSpPr>
          <p:grpSpPr>
            <a:xfrm>
              <a:off x="611818" y="2051403"/>
              <a:ext cx="567014" cy="3098348"/>
              <a:chOff x="11305242" y="2003776"/>
              <a:chExt cx="354194" cy="1935432"/>
            </a:xfrm>
            <a:solidFill>
              <a:schemeClr val="bg1">
                <a:alpha val="5000"/>
              </a:schemeClr>
            </a:solidFill>
          </p:grpSpPr>
          <p:sp>
            <p:nvSpPr>
              <p:cNvPr id="85" name="Freeform 5"/>
              <p:cNvSpPr/>
              <p:nvPr/>
            </p:nvSpPr>
            <p:spPr bwMode="auto">
              <a:xfrm>
                <a:off x="11307751" y="3052538"/>
                <a:ext cx="345981" cy="390126"/>
              </a:xfrm>
              <a:custGeom>
                <a:avLst/>
                <a:gdLst>
                  <a:gd name="T0" fmla="*/ 41 w 125"/>
                  <a:gd name="T1" fmla="*/ 16 h 142"/>
                  <a:gd name="T2" fmla="*/ 49 w 125"/>
                  <a:gd name="T3" fmla="*/ 3 h 142"/>
                  <a:gd name="T4" fmla="*/ 62 w 125"/>
                  <a:gd name="T5" fmla="*/ 20 h 142"/>
                  <a:gd name="T6" fmla="*/ 64 w 125"/>
                  <a:gd name="T7" fmla="*/ 33 h 142"/>
                  <a:gd name="T8" fmla="*/ 50 w 125"/>
                  <a:gd name="T9" fmla="*/ 34 h 142"/>
                  <a:gd name="T10" fmla="*/ 58 w 125"/>
                  <a:gd name="T11" fmla="*/ 58 h 142"/>
                  <a:gd name="T12" fmla="*/ 75 w 125"/>
                  <a:gd name="T13" fmla="*/ 59 h 142"/>
                  <a:gd name="T14" fmla="*/ 71 w 125"/>
                  <a:gd name="T15" fmla="*/ 50 h 142"/>
                  <a:gd name="T16" fmla="*/ 81 w 125"/>
                  <a:gd name="T17" fmla="*/ 47 h 142"/>
                  <a:gd name="T18" fmla="*/ 65 w 125"/>
                  <a:gd name="T19" fmla="*/ 42 h 142"/>
                  <a:gd name="T20" fmla="*/ 63 w 125"/>
                  <a:gd name="T21" fmla="*/ 37 h 142"/>
                  <a:gd name="T22" fmla="*/ 85 w 125"/>
                  <a:gd name="T23" fmla="*/ 27 h 142"/>
                  <a:gd name="T24" fmla="*/ 93 w 125"/>
                  <a:gd name="T25" fmla="*/ 2 h 142"/>
                  <a:gd name="T26" fmla="*/ 99 w 125"/>
                  <a:gd name="T27" fmla="*/ 5 h 142"/>
                  <a:gd name="T28" fmla="*/ 111 w 125"/>
                  <a:gd name="T29" fmla="*/ 30 h 142"/>
                  <a:gd name="T30" fmla="*/ 102 w 125"/>
                  <a:gd name="T31" fmla="*/ 34 h 142"/>
                  <a:gd name="T32" fmla="*/ 95 w 125"/>
                  <a:gd name="T33" fmla="*/ 59 h 142"/>
                  <a:gd name="T34" fmla="*/ 123 w 125"/>
                  <a:gd name="T35" fmla="*/ 61 h 142"/>
                  <a:gd name="T36" fmla="*/ 110 w 125"/>
                  <a:gd name="T37" fmla="*/ 71 h 142"/>
                  <a:gd name="T38" fmla="*/ 104 w 125"/>
                  <a:gd name="T39" fmla="*/ 82 h 142"/>
                  <a:gd name="T40" fmla="*/ 112 w 125"/>
                  <a:gd name="T41" fmla="*/ 134 h 142"/>
                  <a:gd name="T42" fmla="*/ 102 w 125"/>
                  <a:gd name="T43" fmla="*/ 140 h 142"/>
                  <a:gd name="T44" fmla="*/ 89 w 125"/>
                  <a:gd name="T45" fmla="*/ 123 h 142"/>
                  <a:gd name="T46" fmla="*/ 101 w 125"/>
                  <a:gd name="T47" fmla="*/ 128 h 142"/>
                  <a:gd name="T48" fmla="*/ 101 w 125"/>
                  <a:gd name="T49" fmla="*/ 92 h 142"/>
                  <a:gd name="T50" fmla="*/ 97 w 125"/>
                  <a:gd name="T51" fmla="*/ 99 h 142"/>
                  <a:gd name="T52" fmla="*/ 90 w 125"/>
                  <a:gd name="T53" fmla="*/ 103 h 142"/>
                  <a:gd name="T54" fmla="*/ 86 w 125"/>
                  <a:gd name="T55" fmla="*/ 110 h 142"/>
                  <a:gd name="T56" fmla="*/ 81 w 125"/>
                  <a:gd name="T57" fmla="*/ 120 h 142"/>
                  <a:gd name="T58" fmla="*/ 88 w 125"/>
                  <a:gd name="T59" fmla="*/ 71 h 142"/>
                  <a:gd name="T60" fmla="*/ 60 w 125"/>
                  <a:gd name="T61" fmla="*/ 87 h 142"/>
                  <a:gd name="T62" fmla="*/ 53 w 125"/>
                  <a:gd name="T63" fmla="*/ 89 h 142"/>
                  <a:gd name="T64" fmla="*/ 51 w 125"/>
                  <a:gd name="T65" fmla="*/ 128 h 142"/>
                  <a:gd name="T66" fmla="*/ 43 w 125"/>
                  <a:gd name="T67" fmla="*/ 134 h 142"/>
                  <a:gd name="T68" fmla="*/ 39 w 125"/>
                  <a:gd name="T69" fmla="*/ 107 h 142"/>
                  <a:gd name="T70" fmla="*/ 33 w 125"/>
                  <a:gd name="T71" fmla="*/ 114 h 142"/>
                  <a:gd name="T72" fmla="*/ 17 w 125"/>
                  <a:gd name="T73" fmla="*/ 108 h 142"/>
                  <a:gd name="T74" fmla="*/ 5 w 125"/>
                  <a:gd name="T75" fmla="*/ 81 h 142"/>
                  <a:gd name="T76" fmla="*/ 34 w 125"/>
                  <a:gd name="T77" fmla="*/ 56 h 142"/>
                  <a:gd name="T78" fmla="*/ 38 w 125"/>
                  <a:gd name="T79" fmla="*/ 33 h 142"/>
                  <a:gd name="T80" fmla="*/ 22 w 125"/>
                  <a:gd name="T81" fmla="*/ 55 h 142"/>
                  <a:gd name="T82" fmla="*/ 14 w 125"/>
                  <a:gd name="T83" fmla="*/ 55 h 142"/>
                  <a:gd name="T84" fmla="*/ 11 w 125"/>
                  <a:gd name="T85" fmla="*/ 36 h 142"/>
                  <a:gd name="T86" fmla="*/ 32 w 125"/>
                  <a:gd name="T87" fmla="*/ 22 h 142"/>
                  <a:gd name="T88" fmla="*/ 28 w 125"/>
                  <a:gd name="T89" fmla="*/ 33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5" h="142">
                    <a:moveTo>
                      <a:pt x="28" y="33"/>
                    </a:moveTo>
                    <a:cubicBezTo>
                      <a:pt x="35" y="29"/>
                      <a:pt x="41" y="25"/>
                      <a:pt x="41" y="16"/>
                    </a:cubicBezTo>
                    <a:cubicBezTo>
                      <a:pt x="41" y="13"/>
                      <a:pt x="43" y="9"/>
                      <a:pt x="44" y="6"/>
                    </a:cubicBezTo>
                    <a:cubicBezTo>
                      <a:pt x="45" y="5"/>
                      <a:pt x="48" y="3"/>
                      <a:pt x="49" y="3"/>
                    </a:cubicBezTo>
                    <a:cubicBezTo>
                      <a:pt x="54" y="4"/>
                      <a:pt x="59" y="9"/>
                      <a:pt x="59" y="15"/>
                    </a:cubicBezTo>
                    <a:cubicBezTo>
                      <a:pt x="59" y="18"/>
                      <a:pt x="60" y="19"/>
                      <a:pt x="62" y="20"/>
                    </a:cubicBezTo>
                    <a:cubicBezTo>
                      <a:pt x="65" y="22"/>
                      <a:pt x="68" y="25"/>
                      <a:pt x="69" y="28"/>
                    </a:cubicBezTo>
                    <a:cubicBezTo>
                      <a:pt x="71" y="32"/>
                      <a:pt x="68" y="34"/>
                      <a:pt x="64" y="33"/>
                    </a:cubicBezTo>
                    <a:cubicBezTo>
                      <a:pt x="62" y="32"/>
                      <a:pt x="60" y="31"/>
                      <a:pt x="57" y="30"/>
                    </a:cubicBezTo>
                    <a:cubicBezTo>
                      <a:pt x="53" y="28"/>
                      <a:pt x="51" y="29"/>
                      <a:pt x="50" y="34"/>
                    </a:cubicBezTo>
                    <a:cubicBezTo>
                      <a:pt x="48" y="45"/>
                      <a:pt x="46" y="56"/>
                      <a:pt x="52" y="66"/>
                    </a:cubicBezTo>
                    <a:cubicBezTo>
                      <a:pt x="54" y="64"/>
                      <a:pt x="56" y="62"/>
                      <a:pt x="58" y="58"/>
                    </a:cubicBezTo>
                    <a:cubicBezTo>
                      <a:pt x="61" y="62"/>
                      <a:pt x="63" y="65"/>
                      <a:pt x="65" y="69"/>
                    </a:cubicBezTo>
                    <a:cubicBezTo>
                      <a:pt x="68" y="66"/>
                      <a:pt x="72" y="62"/>
                      <a:pt x="75" y="59"/>
                    </a:cubicBezTo>
                    <a:cubicBezTo>
                      <a:pt x="76" y="58"/>
                      <a:pt x="75" y="56"/>
                      <a:pt x="75" y="55"/>
                    </a:cubicBezTo>
                    <a:cubicBezTo>
                      <a:pt x="74" y="53"/>
                      <a:pt x="71" y="51"/>
                      <a:pt x="71" y="50"/>
                    </a:cubicBezTo>
                    <a:cubicBezTo>
                      <a:pt x="72" y="47"/>
                      <a:pt x="75" y="46"/>
                      <a:pt x="78" y="47"/>
                    </a:cubicBezTo>
                    <a:cubicBezTo>
                      <a:pt x="79" y="47"/>
                      <a:pt x="80" y="47"/>
                      <a:pt x="81" y="47"/>
                    </a:cubicBezTo>
                    <a:cubicBezTo>
                      <a:pt x="81" y="44"/>
                      <a:pt x="82" y="40"/>
                      <a:pt x="83" y="35"/>
                    </a:cubicBezTo>
                    <a:cubicBezTo>
                      <a:pt x="76" y="38"/>
                      <a:pt x="71" y="40"/>
                      <a:pt x="65" y="42"/>
                    </a:cubicBezTo>
                    <a:cubicBezTo>
                      <a:pt x="61" y="44"/>
                      <a:pt x="60" y="44"/>
                      <a:pt x="57" y="40"/>
                    </a:cubicBezTo>
                    <a:cubicBezTo>
                      <a:pt x="59" y="39"/>
                      <a:pt x="61" y="38"/>
                      <a:pt x="63" y="37"/>
                    </a:cubicBezTo>
                    <a:cubicBezTo>
                      <a:pt x="69" y="35"/>
                      <a:pt x="75" y="33"/>
                      <a:pt x="81" y="30"/>
                    </a:cubicBezTo>
                    <a:cubicBezTo>
                      <a:pt x="83" y="30"/>
                      <a:pt x="84" y="28"/>
                      <a:pt x="85" y="27"/>
                    </a:cubicBezTo>
                    <a:cubicBezTo>
                      <a:pt x="87" y="21"/>
                      <a:pt x="88" y="14"/>
                      <a:pt x="90" y="8"/>
                    </a:cubicBezTo>
                    <a:cubicBezTo>
                      <a:pt x="90" y="6"/>
                      <a:pt x="92" y="3"/>
                      <a:pt x="93" y="2"/>
                    </a:cubicBezTo>
                    <a:cubicBezTo>
                      <a:pt x="94" y="0"/>
                      <a:pt x="96" y="0"/>
                      <a:pt x="98" y="0"/>
                    </a:cubicBezTo>
                    <a:cubicBezTo>
                      <a:pt x="98" y="1"/>
                      <a:pt x="99" y="4"/>
                      <a:pt x="99" y="5"/>
                    </a:cubicBezTo>
                    <a:cubicBezTo>
                      <a:pt x="93" y="12"/>
                      <a:pt x="94" y="20"/>
                      <a:pt x="92" y="28"/>
                    </a:cubicBezTo>
                    <a:cubicBezTo>
                      <a:pt x="98" y="31"/>
                      <a:pt x="105" y="25"/>
                      <a:pt x="111" y="30"/>
                    </a:cubicBezTo>
                    <a:cubicBezTo>
                      <a:pt x="109" y="33"/>
                      <a:pt x="107" y="36"/>
                      <a:pt x="103" y="35"/>
                    </a:cubicBezTo>
                    <a:cubicBezTo>
                      <a:pt x="103" y="34"/>
                      <a:pt x="102" y="34"/>
                      <a:pt x="102" y="34"/>
                    </a:cubicBezTo>
                    <a:cubicBezTo>
                      <a:pt x="92" y="34"/>
                      <a:pt x="88" y="39"/>
                      <a:pt x="90" y="49"/>
                    </a:cubicBezTo>
                    <a:cubicBezTo>
                      <a:pt x="91" y="52"/>
                      <a:pt x="93" y="55"/>
                      <a:pt x="95" y="59"/>
                    </a:cubicBezTo>
                    <a:cubicBezTo>
                      <a:pt x="99" y="59"/>
                      <a:pt x="104" y="58"/>
                      <a:pt x="109" y="57"/>
                    </a:cubicBezTo>
                    <a:cubicBezTo>
                      <a:pt x="114" y="56"/>
                      <a:pt x="119" y="58"/>
                      <a:pt x="123" y="61"/>
                    </a:cubicBezTo>
                    <a:cubicBezTo>
                      <a:pt x="125" y="63"/>
                      <a:pt x="125" y="66"/>
                      <a:pt x="122" y="67"/>
                    </a:cubicBezTo>
                    <a:cubicBezTo>
                      <a:pt x="118" y="69"/>
                      <a:pt x="114" y="71"/>
                      <a:pt x="110" y="71"/>
                    </a:cubicBezTo>
                    <a:cubicBezTo>
                      <a:pt x="103" y="70"/>
                      <a:pt x="99" y="75"/>
                      <a:pt x="95" y="79"/>
                    </a:cubicBezTo>
                    <a:cubicBezTo>
                      <a:pt x="98" y="80"/>
                      <a:pt x="102" y="80"/>
                      <a:pt x="104" y="82"/>
                    </a:cubicBezTo>
                    <a:cubicBezTo>
                      <a:pt x="106" y="83"/>
                      <a:pt x="108" y="86"/>
                      <a:pt x="109" y="88"/>
                    </a:cubicBezTo>
                    <a:cubicBezTo>
                      <a:pt x="110" y="104"/>
                      <a:pt x="111" y="119"/>
                      <a:pt x="112" y="134"/>
                    </a:cubicBezTo>
                    <a:cubicBezTo>
                      <a:pt x="112" y="137"/>
                      <a:pt x="110" y="140"/>
                      <a:pt x="110" y="142"/>
                    </a:cubicBezTo>
                    <a:cubicBezTo>
                      <a:pt x="107" y="141"/>
                      <a:pt x="104" y="141"/>
                      <a:pt x="102" y="140"/>
                    </a:cubicBezTo>
                    <a:cubicBezTo>
                      <a:pt x="97" y="136"/>
                      <a:pt x="93" y="131"/>
                      <a:pt x="90" y="127"/>
                    </a:cubicBezTo>
                    <a:cubicBezTo>
                      <a:pt x="89" y="126"/>
                      <a:pt x="89" y="124"/>
                      <a:pt x="89" y="123"/>
                    </a:cubicBezTo>
                    <a:cubicBezTo>
                      <a:pt x="92" y="125"/>
                      <a:pt x="96" y="127"/>
                      <a:pt x="100" y="130"/>
                    </a:cubicBezTo>
                    <a:cubicBezTo>
                      <a:pt x="100" y="129"/>
                      <a:pt x="101" y="129"/>
                      <a:pt x="101" y="128"/>
                    </a:cubicBezTo>
                    <a:cubicBezTo>
                      <a:pt x="101" y="121"/>
                      <a:pt x="101" y="113"/>
                      <a:pt x="101" y="105"/>
                    </a:cubicBezTo>
                    <a:cubicBezTo>
                      <a:pt x="101" y="101"/>
                      <a:pt x="101" y="96"/>
                      <a:pt x="101" y="92"/>
                    </a:cubicBezTo>
                    <a:cubicBezTo>
                      <a:pt x="99" y="85"/>
                      <a:pt x="96" y="84"/>
                      <a:pt x="90" y="90"/>
                    </a:cubicBezTo>
                    <a:cubicBezTo>
                      <a:pt x="92" y="93"/>
                      <a:pt x="97" y="93"/>
                      <a:pt x="97" y="99"/>
                    </a:cubicBezTo>
                    <a:cubicBezTo>
                      <a:pt x="94" y="98"/>
                      <a:pt x="91" y="97"/>
                      <a:pt x="88" y="96"/>
                    </a:cubicBezTo>
                    <a:cubicBezTo>
                      <a:pt x="84" y="100"/>
                      <a:pt x="84" y="101"/>
                      <a:pt x="90" y="103"/>
                    </a:cubicBezTo>
                    <a:cubicBezTo>
                      <a:pt x="95" y="106"/>
                      <a:pt x="98" y="111"/>
                      <a:pt x="96" y="112"/>
                    </a:cubicBezTo>
                    <a:cubicBezTo>
                      <a:pt x="92" y="115"/>
                      <a:pt x="89" y="112"/>
                      <a:pt x="86" y="110"/>
                    </a:cubicBezTo>
                    <a:cubicBezTo>
                      <a:pt x="85" y="110"/>
                      <a:pt x="84" y="109"/>
                      <a:pt x="83" y="108"/>
                    </a:cubicBezTo>
                    <a:cubicBezTo>
                      <a:pt x="82" y="112"/>
                      <a:pt x="82" y="116"/>
                      <a:pt x="81" y="120"/>
                    </a:cubicBezTo>
                    <a:cubicBezTo>
                      <a:pt x="74" y="118"/>
                      <a:pt x="72" y="114"/>
                      <a:pt x="73" y="108"/>
                    </a:cubicBezTo>
                    <a:cubicBezTo>
                      <a:pt x="76" y="95"/>
                      <a:pt x="81" y="83"/>
                      <a:pt x="88" y="71"/>
                    </a:cubicBezTo>
                    <a:cubicBezTo>
                      <a:pt x="84" y="74"/>
                      <a:pt x="80" y="76"/>
                      <a:pt x="76" y="78"/>
                    </a:cubicBezTo>
                    <a:cubicBezTo>
                      <a:pt x="71" y="81"/>
                      <a:pt x="65" y="84"/>
                      <a:pt x="60" y="87"/>
                    </a:cubicBezTo>
                    <a:cubicBezTo>
                      <a:pt x="60" y="87"/>
                      <a:pt x="60" y="87"/>
                      <a:pt x="59" y="87"/>
                    </a:cubicBezTo>
                    <a:cubicBezTo>
                      <a:pt x="57" y="88"/>
                      <a:pt x="54" y="88"/>
                      <a:pt x="53" y="89"/>
                    </a:cubicBezTo>
                    <a:cubicBezTo>
                      <a:pt x="51" y="93"/>
                      <a:pt x="49" y="97"/>
                      <a:pt x="49" y="101"/>
                    </a:cubicBezTo>
                    <a:cubicBezTo>
                      <a:pt x="49" y="110"/>
                      <a:pt x="50" y="119"/>
                      <a:pt x="51" y="128"/>
                    </a:cubicBezTo>
                    <a:cubicBezTo>
                      <a:pt x="51" y="131"/>
                      <a:pt x="51" y="134"/>
                      <a:pt x="51" y="137"/>
                    </a:cubicBezTo>
                    <a:cubicBezTo>
                      <a:pt x="48" y="136"/>
                      <a:pt x="45" y="136"/>
                      <a:pt x="43" y="134"/>
                    </a:cubicBezTo>
                    <a:cubicBezTo>
                      <a:pt x="40" y="132"/>
                      <a:pt x="37" y="130"/>
                      <a:pt x="38" y="125"/>
                    </a:cubicBezTo>
                    <a:cubicBezTo>
                      <a:pt x="40" y="119"/>
                      <a:pt x="39" y="113"/>
                      <a:pt x="39" y="107"/>
                    </a:cubicBezTo>
                    <a:cubicBezTo>
                      <a:pt x="38" y="107"/>
                      <a:pt x="38" y="107"/>
                      <a:pt x="37" y="106"/>
                    </a:cubicBezTo>
                    <a:cubicBezTo>
                      <a:pt x="36" y="109"/>
                      <a:pt x="34" y="111"/>
                      <a:pt x="33" y="114"/>
                    </a:cubicBezTo>
                    <a:cubicBezTo>
                      <a:pt x="30" y="120"/>
                      <a:pt x="25" y="122"/>
                      <a:pt x="21" y="120"/>
                    </a:cubicBezTo>
                    <a:cubicBezTo>
                      <a:pt x="16" y="118"/>
                      <a:pt x="15" y="113"/>
                      <a:pt x="17" y="108"/>
                    </a:cubicBezTo>
                    <a:cubicBezTo>
                      <a:pt x="20" y="99"/>
                      <a:pt x="23" y="91"/>
                      <a:pt x="26" y="81"/>
                    </a:cubicBezTo>
                    <a:cubicBezTo>
                      <a:pt x="19" y="90"/>
                      <a:pt x="12" y="85"/>
                      <a:pt x="5" y="81"/>
                    </a:cubicBezTo>
                    <a:cubicBezTo>
                      <a:pt x="0" y="79"/>
                      <a:pt x="0" y="76"/>
                      <a:pt x="5" y="73"/>
                    </a:cubicBezTo>
                    <a:cubicBezTo>
                      <a:pt x="15" y="68"/>
                      <a:pt x="25" y="62"/>
                      <a:pt x="34" y="56"/>
                    </a:cubicBezTo>
                    <a:cubicBezTo>
                      <a:pt x="35" y="55"/>
                      <a:pt x="37" y="54"/>
                      <a:pt x="37" y="52"/>
                    </a:cubicBezTo>
                    <a:cubicBezTo>
                      <a:pt x="38" y="46"/>
                      <a:pt x="38" y="39"/>
                      <a:pt x="38" y="33"/>
                    </a:cubicBezTo>
                    <a:cubicBezTo>
                      <a:pt x="38" y="32"/>
                      <a:pt x="38" y="32"/>
                      <a:pt x="37" y="32"/>
                    </a:cubicBezTo>
                    <a:cubicBezTo>
                      <a:pt x="32" y="40"/>
                      <a:pt x="27" y="48"/>
                      <a:pt x="22" y="55"/>
                    </a:cubicBezTo>
                    <a:cubicBezTo>
                      <a:pt x="22" y="56"/>
                      <a:pt x="22" y="56"/>
                      <a:pt x="23" y="57"/>
                    </a:cubicBezTo>
                    <a:cubicBezTo>
                      <a:pt x="20" y="56"/>
                      <a:pt x="17" y="56"/>
                      <a:pt x="14" y="55"/>
                    </a:cubicBezTo>
                    <a:cubicBezTo>
                      <a:pt x="9" y="53"/>
                      <a:pt x="7" y="49"/>
                      <a:pt x="9" y="44"/>
                    </a:cubicBezTo>
                    <a:cubicBezTo>
                      <a:pt x="10" y="42"/>
                      <a:pt x="10" y="39"/>
                      <a:pt x="11" y="36"/>
                    </a:cubicBezTo>
                    <a:cubicBezTo>
                      <a:pt x="13" y="28"/>
                      <a:pt x="18" y="23"/>
                      <a:pt x="26" y="20"/>
                    </a:cubicBezTo>
                    <a:cubicBezTo>
                      <a:pt x="27" y="19"/>
                      <a:pt x="30" y="20"/>
                      <a:pt x="32" y="22"/>
                    </a:cubicBezTo>
                    <a:cubicBezTo>
                      <a:pt x="34" y="23"/>
                      <a:pt x="32" y="25"/>
                      <a:pt x="31" y="27"/>
                    </a:cubicBezTo>
                    <a:cubicBezTo>
                      <a:pt x="29" y="28"/>
                      <a:pt x="29" y="31"/>
                      <a:pt x="28" y="33"/>
                    </a:cubicBezTo>
                    <a:close/>
                  </a:path>
                </a:pathLst>
              </a:custGeom>
              <a:grpFill/>
              <a:ln>
                <a:noFill/>
              </a:ln>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charset="-122"/>
                  <a:cs typeface="+mn-cs"/>
                </a:endParaRPr>
              </a:p>
            </p:txBody>
          </p:sp>
          <p:sp>
            <p:nvSpPr>
              <p:cNvPr id="86" name="Freeform 6"/>
              <p:cNvSpPr/>
              <p:nvPr/>
            </p:nvSpPr>
            <p:spPr bwMode="auto">
              <a:xfrm>
                <a:off x="11382341" y="3639427"/>
                <a:ext cx="199170" cy="299781"/>
              </a:xfrm>
              <a:custGeom>
                <a:avLst/>
                <a:gdLst>
                  <a:gd name="T0" fmla="*/ 33 w 72"/>
                  <a:gd name="T1" fmla="*/ 76 h 109"/>
                  <a:gd name="T2" fmla="*/ 44 w 72"/>
                  <a:gd name="T3" fmla="*/ 73 h 109"/>
                  <a:gd name="T4" fmla="*/ 59 w 72"/>
                  <a:gd name="T5" fmla="*/ 71 h 109"/>
                  <a:gd name="T6" fmla="*/ 69 w 72"/>
                  <a:gd name="T7" fmla="*/ 92 h 109"/>
                  <a:gd name="T8" fmla="*/ 66 w 72"/>
                  <a:gd name="T9" fmla="*/ 94 h 109"/>
                  <a:gd name="T10" fmla="*/ 49 w 72"/>
                  <a:gd name="T11" fmla="*/ 96 h 109"/>
                  <a:gd name="T12" fmla="*/ 28 w 72"/>
                  <a:gd name="T13" fmla="*/ 106 h 109"/>
                  <a:gd name="T14" fmla="*/ 16 w 72"/>
                  <a:gd name="T15" fmla="*/ 106 h 109"/>
                  <a:gd name="T16" fmla="*/ 1 w 72"/>
                  <a:gd name="T17" fmla="*/ 80 h 109"/>
                  <a:gd name="T18" fmla="*/ 2 w 72"/>
                  <a:gd name="T19" fmla="*/ 74 h 109"/>
                  <a:gd name="T20" fmla="*/ 23 w 72"/>
                  <a:gd name="T21" fmla="*/ 31 h 109"/>
                  <a:gd name="T22" fmla="*/ 22 w 72"/>
                  <a:gd name="T23" fmla="*/ 26 h 109"/>
                  <a:gd name="T24" fmla="*/ 12 w 72"/>
                  <a:gd name="T25" fmla="*/ 16 h 109"/>
                  <a:gd name="T26" fmla="*/ 15 w 72"/>
                  <a:gd name="T27" fmla="*/ 10 h 109"/>
                  <a:gd name="T28" fmla="*/ 32 w 72"/>
                  <a:gd name="T29" fmla="*/ 5 h 109"/>
                  <a:gd name="T30" fmla="*/ 60 w 72"/>
                  <a:gd name="T31" fmla="*/ 18 h 109"/>
                  <a:gd name="T32" fmla="*/ 59 w 72"/>
                  <a:gd name="T33" fmla="*/ 26 h 109"/>
                  <a:gd name="T34" fmla="*/ 52 w 72"/>
                  <a:gd name="T35" fmla="*/ 36 h 109"/>
                  <a:gd name="T36" fmla="*/ 34 w 72"/>
                  <a:gd name="T37" fmla="*/ 72 h 109"/>
                  <a:gd name="T38" fmla="*/ 33 w 72"/>
                  <a:gd name="T39" fmla="*/ 7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2" h="109">
                    <a:moveTo>
                      <a:pt x="33" y="76"/>
                    </a:moveTo>
                    <a:cubicBezTo>
                      <a:pt x="37" y="74"/>
                      <a:pt x="40" y="73"/>
                      <a:pt x="44" y="73"/>
                    </a:cubicBezTo>
                    <a:cubicBezTo>
                      <a:pt x="49" y="72"/>
                      <a:pt x="54" y="71"/>
                      <a:pt x="59" y="71"/>
                    </a:cubicBezTo>
                    <a:cubicBezTo>
                      <a:pt x="66" y="72"/>
                      <a:pt x="72" y="85"/>
                      <a:pt x="69" y="92"/>
                    </a:cubicBezTo>
                    <a:cubicBezTo>
                      <a:pt x="68" y="93"/>
                      <a:pt x="67" y="94"/>
                      <a:pt x="66" y="94"/>
                    </a:cubicBezTo>
                    <a:cubicBezTo>
                      <a:pt x="60" y="95"/>
                      <a:pt x="54" y="94"/>
                      <a:pt x="49" y="96"/>
                    </a:cubicBezTo>
                    <a:cubicBezTo>
                      <a:pt x="42" y="99"/>
                      <a:pt x="35" y="102"/>
                      <a:pt x="28" y="106"/>
                    </a:cubicBezTo>
                    <a:cubicBezTo>
                      <a:pt x="24" y="108"/>
                      <a:pt x="21" y="109"/>
                      <a:pt x="16" y="106"/>
                    </a:cubicBezTo>
                    <a:cubicBezTo>
                      <a:pt x="7" y="100"/>
                      <a:pt x="3" y="90"/>
                      <a:pt x="1" y="80"/>
                    </a:cubicBezTo>
                    <a:cubicBezTo>
                      <a:pt x="0" y="78"/>
                      <a:pt x="1" y="76"/>
                      <a:pt x="2" y="74"/>
                    </a:cubicBezTo>
                    <a:cubicBezTo>
                      <a:pt x="9" y="60"/>
                      <a:pt x="16" y="45"/>
                      <a:pt x="23" y="31"/>
                    </a:cubicBezTo>
                    <a:cubicBezTo>
                      <a:pt x="23" y="30"/>
                      <a:pt x="23" y="28"/>
                      <a:pt x="22" y="26"/>
                    </a:cubicBezTo>
                    <a:cubicBezTo>
                      <a:pt x="19" y="23"/>
                      <a:pt x="15" y="20"/>
                      <a:pt x="12" y="16"/>
                    </a:cubicBezTo>
                    <a:cubicBezTo>
                      <a:pt x="10" y="13"/>
                      <a:pt x="11" y="11"/>
                      <a:pt x="15" y="10"/>
                    </a:cubicBezTo>
                    <a:cubicBezTo>
                      <a:pt x="21" y="9"/>
                      <a:pt x="26" y="7"/>
                      <a:pt x="32" y="5"/>
                    </a:cubicBezTo>
                    <a:cubicBezTo>
                      <a:pt x="44" y="0"/>
                      <a:pt x="57" y="6"/>
                      <a:pt x="60" y="18"/>
                    </a:cubicBezTo>
                    <a:cubicBezTo>
                      <a:pt x="61" y="21"/>
                      <a:pt x="60" y="24"/>
                      <a:pt x="59" y="26"/>
                    </a:cubicBezTo>
                    <a:cubicBezTo>
                      <a:pt x="57" y="29"/>
                      <a:pt x="54" y="33"/>
                      <a:pt x="52" y="36"/>
                    </a:cubicBezTo>
                    <a:cubicBezTo>
                      <a:pt x="46" y="48"/>
                      <a:pt x="40" y="60"/>
                      <a:pt x="34" y="72"/>
                    </a:cubicBezTo>
                    <a:cubicBezTo>
                      <a:pt x="34" y="72"/>
                      <a:pt x="34" y="74"/>
                      <a:pt x="33" y="76"/>
                    </a:cubicBezTo>
                    <a:close/>
                  </a:path>
                </a:pathLst>
              </a:custGeom>
              <a:grpFill/>
              <a:ln>
                <a:noFill/>
              </a:ln>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charset="-122"/>
                  <a:cs typeface="+mn-cs"/>
                </a:endParaRPr>
              </a:p>
            </p:txBody>
          </p:sp>
          <p:grpSp>
            <p:nvGrpSpPr>
              <p:cNvPr id="87" name="组合 86"/>
              <p:cNvGrpSpPr/>
              <p:nvPr/>
            </p:nvGrpSpPr>
            <p:grpSpPr>
              <a:xfrm>
                <a:off x="11305242" y="2003776"/>
                <a:ext cx="354194" cy="439406"/>
                <a:chOff x="5548313" y="2084388"/>
                <a:chExt cx="547688" cy="679451"/>
              </a:xfrm>
              <a:grpFill/>
            </p:grpSpPr>
            <p:sp>
              <p:nvSpPr>
                <p:cNvPr id="92" name="Freeform 7"/>
                <p:cNvSpPr/>
                <p:nvPr/>
              </p:nvSpPr>
              <p:spPr bwMode="auto">
                <a:xfrm>
                  <a:off x="5548313" y="2084388"/>
                  <a:ext cx="547688" cy="446088"/>
                </a:xfrm>
                <a:custGeom>
                  <a:avLst/>
                  <a:gdLst>
                    <a:gd name="T0" fmla="*/ 101 w 128"/>
                    <a:gd name="T1" fmla="*/ 58 h 105"/>
                    <a:gd name="T2" fmla="*/ 74 w 128"/>
                    <a:gd name="T3" fmla="*/ 56 h 105"/>
                    <a:gd name="T4" fmla="*/ 68 w 128"/>
                    <a:gd name="T5" fmla="*/ 57 h 105"/>
                    <a:gd name="T6" fmla="*/ 51 w 128"/>
                    <a:gd name="T7" fmla="*/ 59 h 105"/>
                    <a:gd name="T8" fmla="*/ 36 w 128"/>
                    <a:gd name="T9" fmla="*/ 65 h 105"/>
                    <a:gd name="T10" fmla="*/ 28 w 128"/>
                    <a:gd name="T11" fmla="*/ 73 h 105"/>
                    <a:gd name="T12" fmla="*/ 16 w 128"/>
                    <a:gd name="T13" fmla="*/ 102 h 105"/>
                    <a:gd name="T14" fmla="*/ 13 w 128"/>
                    <a:gd name="T15" fmla="*/ 104 h 105"/>
                    <a:gd name="T16" fmla="*/ 1 w 128"/>
                    <a:gd name="T17" fmla="*/ 98 h 105"/>
                    <a:gd name="T18" fmla="*/ 0 w 128"/>
                    <a:gd name="T19" fmla="*/ 93 h 105"/>
                    <a:gd name="T20" fmla="*/ 15 w 128"/>
                    <a:gd name="T21" fmla="*/ 60 h 105"/>
                    <a:gd name="T22" fmla="*/ 16 w 128"/>
                    <a:gd name="T23" fmla="*/ 58 h 105"/>
                    <a:gd name="T24" fmla="*/ 20 w 128"/>
                    <a:gd name="T25" fmla="*/ 52 h 105"/>
                    <a:gd name="T26" fmla="*/ 32 w 128"/>
                    <a:gd name="T27" fmla="*/ 54 h 105"/>
                    <a:gd name="T28" fmla="*/ 39 w 128"/>
                    <a:gd name="T29" fmla="*/ 55 h 105"/>
                    <a:gd name="T30" fmla="*/ 72 w 128"/>
                    <a:gd name="T31" fmla="*/ 21 h 105"/>
                    <a:gd name="T32" fmla="*/ 74 w 128"/>
                    <a:gd name="T33" fmla="*/ 16 h 105"/>
                    <a:gd name="T34" fmla="*/ 74 w 128"/>
                    <a:gd name="T35" fmla="*/ 11 h 105"/>
                    <a:gd name="T36" fmla="*/ 71 w 128"/>
                    <a:gd name="T37" fmla="*/ 11 h 105"/>
                    <a:gd name="T38" fmla="*/ 68 w 128"/>
                    <a:gd name="T39" fmla="*/ 15 h 105"/>
                    <a:gd name="T40" fmla="*/ 68 w 128"/>
                    <a:gd name="T41" fmla="*/ 21 h 105"/>
                    <a:gd name="T42" fmla="*/ 59 w 128"/>
                    <a:gd name="T43" fmla="*/ 29 h 105"/>
                    <a:gd name="T44" fmla="*/ 53 w 128"/>
                    <a:gd name="T45" fmla="*/ 27 h 105"/>
                    <a:gd name="T46" fmla="*/ 47 w 128"/>
                    <a:gd name="T47" fmla="*/ 24 h 105"/>
                    <a:gd name="T48" fmla="*/ 47 w 128"/>
                    <a:gd name="T49" fmla="*/ 32 h 105"/>
                    <a:gd name="T50" fmla="*/ 47 w 128"/>
                    <a:gd name="T51" fmla="*/ 34 h 105"/>
                    <a:gd name="T52" fmla="*/ 43 w 128"/>
                    <a:gd name="T53" fmla="*/ 45 h 105"/>
                    <a:gd name="T54" fmla="*/ 31 w 128"/>
                    <a:gd name="T55" fmla="*/ 39 h 105"/>
                    <a:gd name="T56" fmla="*/ 29 w 128"/>
                    <a:gd name="T57" fmla="*/ 23 h 105"/>
                    <a:gd name="T58" fmla="*/ 33 w 128"/>
                    <a:gd name="T59" fmla="*/ 14 h 105"/>
                    <a:gd name="T60" fmla="*/ 36 w 128"/>
                    <a:gd name="T61" fmla="*/ 9 h 105"/>
                    <a:gd name="T62" fmla="*/ 42 w 128"/>
                    <a:gd name="T63" fmla="*/ 13 h 105"/>
                    <a:gd name="T64" fmla="*/ 44 w 128"/>
                    <a:gd name="T65" fmla="*/ 16 h 105"/>
                    <a:gd name="T66" fmla="*/ 57 w 128"/>
                    <a:gd name="T67" fmla="*/ 14 h 105"/>
                    <a:gd name="T68" fmla="*/ 62 w 128"/>
                    <a:gd name="T69" fmla="*/ 11 h 105"/>
                    <a:gd name="T70" fmla="*/ 84 w 128"/>
                    <a:gd name="T71" fmla="*/ 0 h 105"/>
                    <a:gd name="T72" fmla="*/ 96 w 128"/>
                    <a:gd name="T73" fmla="*/ 7 h 105"/>
                    <a:gd name="T74" fmla="*/ 96 w 128"/>
                    <a:gd name="T75" fmla="*/ 20 h 105"/>
                    <a:gd name="T76" fmla="*/ 83 w 128"/>
                    <a:gd name="T77" fmla="*/ 43 h 105"/>
                    <a:gd name="T78" fmla="*/ 94 w 128"/>
                    <a:gd name="T79" fmla="*/ 44 h 105"/>
                    <a:gd name="T80" fmla="*/ 122 w 128"/>
                    <a:gd name="T81" fmla="*/ 59 h 105"/>
                    <a:gd name="T82" fmla="*/ 120 w 128"/>
                    <a:gd name="T83" fmla="*/ 73 h 105"/>
                    <a:gd name="T84" fmla="*/ 98 w 128"/>
                    <a:gd name="T85" fmla="*/ 73 h 105"/>
                    <a:gd name="T86" fmla="*/ 97 w 128"/>
                    <a:gd name="T87" fmla="*/ 66 h 105"/>
                    <a:gd name="T88" fmla="*/ 101 w 128"/>
                    <a:gd name="T89" fmla="*/ 58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8" h="105">
                      <a:moveTo>
                        <a:pt x="101" y="58"/>
                      </a:moveTo>
                      <a:cubicBezTo>
                        <a:pt x="94" y="52"/>
                        <a:pt x="81" y="52"/>
                        <a:pt x="74" y="56"/>
                      </a:cubicBezTo>
                      <a:cubicBezTo>
                        <a:pt x="73" y="57"/>
                        <a:pt x="70" y="58"/>
                        <a:pt x="68" y="57"/>
                      </a:cubicBezTo>
                      <a:cubicBezTo>
                        <a:pt x="62" y="56"/>
                        <a:pt x="57" y="57"/>
                        <a:pt x="51" y="59"/>
                      </a:cubicBezTo>
                      <a:cubicBezTo>
                        <a:pt x="46" y="61"/>
                        <a:pt x="41" y="63"/>
                        <a:pt x="36" y="65"/>
                      </a:cubicBezTo>
                      <a:cubicBezTo>
                        <a:pt x="32" y="67"/>
                        <a:pt x="29" y="69"/>
                        <a:pt x="28" y="73"/>
                      </a:cubicBezTo>
                      <a:cubicBezTo>
                        <a:pt x="24" y="82"/>
                        <a:pt x="20" y="92"/>
                        <a:pt x="16" y="102"/>
                      </a:cubicBezTo>
                      <a:cubicBezTo>
                        <a:pt x="16" y="103"/>
                        <a:pt x="14" y="105"/>
                        <a:pt x="13" y="104"/>
                      </a:cubicBezTo>
                      <a:cubicBezTo>
                        <a:pt x="9" y="103"/>
                        <a:pt x="5" y="100"/>
                        <a:pt x="1" y="98"/>
                      </a:cubicBezTo>
                      <a:cubicBezTo>
                        <a:pt x="0" y="97"/>
                        <a:pt x="0" y="95"/>
                        <a:pt x="0" y="93"/>
                      </a:cubicBezTo>
                      <a:cubicBezTo>
                        <a:pt x="5" y="82"/>
                        <a:pt x="10" y="71"/>
                        <a:pt x="15" y="60"/>
                      </a:cubicBezTo>
                      <a:cubicBezTo>
                        <a:pt x="15" y="59"/>
                        <a:pt x="16" y="59"/>
                        <a:pt x="16" y="58"/>
                      </a:cubicBezTo>
                      <a:cubicBezTo>
                        <a:pt x="18" y="56"/>
                        <a:pt x="19" y="52"/>
                        <a:pt x="20" y="52"/>
                      </a:cubicBezTo>
                      <a:cubicBezTo>
                        <a:pt x="24" y="52"/>
                        <a:pt x="29" y="52"/>
                        <a:pt x="32" y="54"/>
                      </a:cubicBezTo>
                      <a:cubicBezTo>
                        <a:pt x="35" y="55"/>
                        <a:pt x="36" y="56"/>
                        <a:pt x="39" y="55"/>
                      </a:cubicBezTo>
                      <a:cubicBezTo>
                        <a:pt x="57" y="50"/>
                        <a:pt x="66" y="37"/>
                        <a:pt x="72" y="21"/>
                      </a:cubicBezTo>
                      <a:cubicBezTo>
                        <a:pt x="72" y="20"/>
                        <a:pt x="73" y="18"/>
                        <a:pt x="74" y="16"/>
                      </a:cubicBezTo>
                      <a:cubicBezTo>
                        <a:pt x="74" y="14"/>
                        <a:pt x="74" y="13"/>
                        <a:pt x="74" y="11"/>
                      </a:cubicBezTo>
                      <a:cubicBezTo>
                        <a:pt x="74" y="11"/>
                        <a:pt x="72" y="10"/>
                        <a:pt x="71" y="11"/>
                      </a:cubicBezTo>
                      <a:cubicBezTo>
                        <a:pt x="70" y="12"/>
                        <a:pt x="68" y="13"/>
                        <a:pt x="68" y="15"/>
                      </a:cubicBezTo>
                      <a:cubicBezTo>
                        <a:pt x="67" y="17"/>
                        <a:pt x="68" y="19"/>
                        <a:pt x="68" y="21"/>
                      </a:cubicBezTo>
                      <a:cubicBezTo>
                        <a:pt x="69" y="28"/>
                        <a:pt x="68" y="30"/>
                        <a:pt x="59" y="29"/>
                      </a:cubicBezTo>
                      <a:cubicBezTo>
                        <a:pt x="57" y="29"/>
                        <a:pt x="55" y="28"/>
                        <a:pt x="53" y="27"/>
                      </a:cubicBezTo>
                      <a:cubicBezTo>
                        <a:pt x="51" y="26"/>
                        <a:pt x="49" y="25"/>
                        <a:pt x="47" y="24"/>
                      </a:cubicBezTo>
                      <a:cubicBezTo>
                        <a:pt x="47" y="27"/>
                        <a:pt x="47" y="29"/>
                        <a:pt x="47" y="32"/>
                      </a:cubicBezTo>
                      <a:cubicBezTo>
                        <a:pt x="47" y="33"/>
                        <a:pt x="47" y="33"/>
                        <a:pt x="47" y="34"/>
                      </a:cubicBezTo>
                      <a:cubicBezTo>
                        <a:pt x="47" y="38"/>
                        <a:pt x="48" y="43"/>
                        <a:pt x="43" y="45"/>
                      </a:cubicBezTo>
                      <a:cubicBezTo>
                        <a:pt x="39" y="46"/>
                        <a:pt x="34" y="44"/>
                        <a:pt x="31" y="39"/>
                      </a:cubicBezTo>
                      <a:cubicBezTo>
                        <a:pt x="28" y="34"/>
                        <a:pt x="25" y="29"/>
                        <a:pt x="29" y="23"/>
                      </a:cubicBezTo>
                      <a:cubicBezTo>
                        <a:pt x="31" y="20"/>
                        <a:pt x="31" y="17"/>
                        <a:pt x="33" y="14"/>
                      </a:cubicBezTo>
                      <a:cubicBezTo>
                        <a:pt x="34" y="12"/>
                        <a:pt x="35" y="9"/>
                        <a:pt x="36" y="9"/>
                      </a:cubicBezTo>
                      <a:cubicBezTo>
                        <a:pt x="38" y="10"/>
                        <a:pt x="40" y="11"/>
                        <a:pt x="42" y="13"/>
                      </a:cubicBezTo>
                      <a:cubicBezTo>
                        <a:pt x="42" y="13"/>
                        <a:pt x="43" y="15"/>
                        <a:pt x="44" y="16"/>
                      </a:cubicBezTo>
                      <a:cubicBezTo>
                        <a:pt x="48" y="13"/>
                        <a:pt x="52" y="11"/>
                        <a:pt x="57" y="14"/>
                      </a:cubicBezTo>
                      <a:cubicBezTo>
                        <a:pt x="58" y="15"/>
                        <a:pt x="61" y="13"/>
                        <a:pt x="62" y="11"/>
                      </a:cubicBezTo>
                      <a:cubicBezTo>
                        <a:pt x="69" y="5"/>
                        <a:pt x="75" y="0"/>
                        <a:pt x="84" y="0"/>
                      </a:cubicBezTo>
                      <a:cubicBezTo>
                        <a:pt x="89" y="0"/>
                        <a:pt x="93" y="2"/>
                        <a:pt x="96" y="7"/>
                      </a:cubicBezTo>
                      <a:cubicBezTo>
                        <a:pt x="99" y="11"/>
                        <a:pt x="98" y="15"/>
                        <a:pt x="96" y="20"/>
                      </a:cubicBezTo>
                      <a:cubicBezTo>
                        <a:pt x="91" y="27"/>
                        <a:pt x="87" y="35"/>
                        <a:pt x="83" y="43"/>
                      </a:cubicBezTo>
                      <a:cubicBezTo>
                        <a:pt x="88" y="43"/>
                        <a:pt x="91" y="44"/>
                        <a:pt x="94" y="44"/>
                      </a:cubicBezTo>
                      <a:cubicBezTo>
                        <a:pt x="105" y="46"/>
                        <a:pt x="115" y="50"/>
                        <a:pt x="122" y="59"/>
                      </a:cubicBezTo>
                      <a:cubicBezTo>
                        <a:pt x="128" y="65"/>
                        <a:pt x="127" y="68"/>
                        <a:pt x="120" y="73"/>
                      </a:cubicBezTo>
                      <a:cubicBezTo>
                        <a:pt x="113" y="77"/>
                        <a:pt x="105" y="77"/>
                        <a:pt x="98" y="73"/>
                      </a:cubicBezTo>
                      <a:cubicBezTo>
                        <a:pt x="95" y="71"/>
                        <a:pt x="95" y="69"/>
                        <a:pt x="97" y="66"/>
                      </a:cubicBezTo>
                      <a:cubicBezTo>
                        <a:pt x="98" y="64"/>
                        <a:pt x="100" y="61"/>
                        <a:pt x="101"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charset="-122"/>
                    <a:cs typeface="+mn-cs"/>
                  </a:endParaRPr>
                </a:p>
              </p:txBody>
            </p:sp>
            <p:sp>
              <p:nvSpPr>
                <p:cNvPr id="93" name="Freeform 8"/>
                <p:cNvSpPr/>
                <p:nvPr/>
              </p:nvSpPr>
              <p:spPr bwMode="auto">
                <a:xfrm>
                  <a:off x="5664200" y="2355851"/>
                  <a:ext cx="341313" cy="407988"/>
                </a:xfrm>
                <a:custGeom>
                  <a:avLst/>
                  <a:gdLst>
                    <a:gd name="T0" fmla="*/ 46 w 80"/>
                    <a:gd name="T1" fmla="*/ 29 h 96"/>
                    <a:gd name="T2" fmla="*/ 65 w 80"/>
                    <a:gd name="T3" fmla="*/ 29 h 96"/>
                    <a:gd name="T4" fmla="*/ 79 w 80"/>
                    <a:gd name="T5" fmla="*/ 41 h 96"/>
                    <a:gd name="T6" fmla="*/ 74 w 80"/>
                    <a:gd name="T7" fmla="*/ 43 h 96"/>
                    <a:gd name="T8" fmla="*/ 60 w 80"/>
                    <a:gd name="T9" fmla="*/ 43 h 96"/>
                    <a:gd name="T10" fmla="*/ 52 w 80"/>
                    <a:gd name="T11" fmla="*/ 50 h 96"/>
                    <a:gd name="T12" fmla="*/ 49 w 80"/>
                    <a:gd name="T13" fmla="*/ 87 h 96"/>
                    <a:gd name="T14" fmla="*/ 37 w 80"/>
                    <a:gd name="T15" fmla="*/ 95 h 96"/>
                    <a:gd name="T16" fmla="*/ 21 w 80"/>
                    <a:gd name="T17" fmla="*/ 68 h 96"/>
                    <a:gd name="T18" fmla="*/ 22 w 80"/>
                    <a:gd name="T19" fmla="*/ 62 h 96"/>
                    <a:gd name="T20" fmla="*/ 30 w 80"/>
                    <a:gd name="T21" fmla="*/ 72 h 96"/>
                    <a:gd name="T22" fmla="*/ 40 w 80"/>
                    <a:gd name="T23" fmla="*/ 70 h 96"/>
                    <a:gd name="T24" fmla="*/ 43 w 80"/>
                    <a:gd name="T25" fmla="*/ 46 h 96"/>
                    <a:gd name="T26" fmla="*/ 24 w 80"/>
                    <a:gd name="T27" fmla="*/ 52 h 96"/>
                    <a:gd name="T28" fmla="*/ 19 w 80"/>
                    <a:gd name="T29" fmla="*/ 54 h 96"/>
                    <a:gd name="T30" fmla="*/ 6 w 80"/>
                    <a:gd name="T31" fmla="*/ 54 h 96"/>
                    <a:gd name="T32" fmla="*/ 2 w 80"/>
                    <a:gd name="T33" fmla="*/ 40 h 96"/>
                    <a:gd name="T34" fmla="*/ 6 w 80"/>
                    <a:gd name="T35" fmla="*/ 37 h 96"/>
                    <a:gd name="T36" fmla="*/ 28 w 80"/>
                    <a:gd name="T37" fmla="*/ 33 h 96"/>
                    <a:gd name="T38" fmla="*/ 33 w 80"/>
                    <a:gd name="T39" fmla="*/ 32 h 96"/>
                    <a:gd name="T40" fmla="*/ 36 w 80"/>
                    <a:gd name="T41" fmla="*/ 22 h 96"/>
                    <a:gd name="T42" fmla="*/ 46 w 80"/>
                    <a:gd name="T43" fmla="*/ 12 h 96"/>
                    <a:gd name="T44" fmla="*/ 45 w 80"/>
                    <a:gd name="T45" fmla="*/ 10 h 96"/>
                    <a:gd name="T46" fmla="*/ 26 w 80"/>
                    <a:gd name="T47" fmla="*/ 17 h 96"/>
                    <a:gd name="T48" fmla="*/ 15 w 80"/>
                    <a:gd name="T49" fmla="*/ 24 h 96"/>
                    <a:gd name="T50" fmla="*/ 5 w 80"/>
                    <a:gd name="T51" fmla="*/ 22 h 96"/>
                    <a:gd name="T52" fmla="*/ 1 w 80"/>
                    <a:gd name="T53" fmla="*/ 17 h 96"/>
                    <a:gd name="T54" fmla="*/ 36 w 80"/>
                    <a:gd name="T55" fmla="*/ 2 h 96"/>
                    <a:gd name="T56" fmla="*/ 55 w 80"/>
                    <a:gd name="T57" fmla="*/ 0 h 96"/>
                    <a:gd name="T58" fmla="*/ 61 w 80"/>
                    <a:gd name="T59" fmla="*/ 6 h 96"/>
                    <a:gd name="T60" fmla="*/ 59 w 80"/>
                    <a:gd name="T61" fmla="*/ 13 h 96"/>
                    <a:gd name="T62" fmla="*/ 46 w 80"/>
                    <a:gd name="T63" fmla="*/ 29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0" h="96">
                      <a:moveTo>
                        <a:pt x="46" y="29"/>
                      </a:moveTo>
                      <a:cubicBezTo>
                        <a:pt x="53" y="30"/>
                        <a:pt x="59" y="31"/>
                        <a:pt x="65" y="29"/>
                      </a:cubicBezTo>
                      <a:cubicBezTo>
                        <a:pt x="71" y="27"/>
                        <a:pt x="80" y="34"/>
                        <a:pt x="79" y="41"/>
                      </a:cubicBezTo>
                      <a:cubicBezTo>
                        <a:pt x="79" y="42"/>
                        <a:pt x="76" y="43"/>
                        <a:pt x="74" y="43"/>
                      </a:cubicBezTo>
                      <a:cubicBezTo>
                        <a:pt x="70" y="43"/>
                        <a:pt x="65" y="43"/>
                        <a:pt x="60" y="43"/>
                      </a:cubicBezTo>
                      <a:cubicBezTo>
                        <a:pt x="53" y="42"/>
                        <a:pt x="52" y="44"/>
                        <a:pt x="52" y="50"/>
                      </a:cubicBezTo>
                      <a:cubicBezTo>
                        <a:pt x="51" y="62"/>
                        <a:pt x="51" y="75"/>
                        <a:pt x="49" y="87"/>
                      </a:cubicBezTo>
                      <a:cubicBezTo>
                        <a:pt x="48" y="95"/>
                        <a:pt x="45" y="96"/>
                        <a:pt x="37" y="95"/>
                      </a:cubicBezTo>
                      <a:cubicBezTo>
                        <a:pt x="25" y="92"/>
                        <a:pt x="15" y="82"/>
                        <a:pt x="21" y="68"/>
                      </a:cubicBezTo>
                      <a:cubicBezTo>
                        <a:pt x="21" y="66"/>
                        <a:pt x="21" y="64"/>
                        <a:pt x="22" y="62"/>
                      </a:cubicBezTo>
                      <a:cubicBezTo>
                        <a:pt x="24" y="65"/>
                        <a:pt x="27" y="69"/>
                        <a:pt x="30" y="72"/>
                      </a:cubicBezTo>
                      <a:cubicBezTo>
                        <a:pt x="33" y="76"/>
                        <a:pt x="39" y="75"/>
                        <a:pt x="40" y="70"/>
                      </a:cubicBezTo>
                      <a:cubicBezTo>
                        <a:pt x="41" y="62"/>
                        <a:pt x="42" y="54"/>
                        <a:pt x="43" y="46"/>
                      </a:cubicBezTo>
                      <a:cubicBezTo>
                        <a:pt x="35" y="45"/>
                        <a:pt x="30" y="49"/>
                        <a:pt x="24" y="52"/>
                      </a:cubicBezTo>
                      <a:cubicBezTo>
                        <a:pt x="22" y="52"/>
                        <a:pt x="21" y="54"/>
                        <a:pt x="19" y="54"/>
                      </a:cubicBezTo>
                      <a:cubicBezTo>
                        <a:pt x="14" y="58"/>
                        <a:pt x="11" y="57"/>
                        <a:pt x="6" y="54"/>
                      </a:cubicBezTo>
                      <a:cubicBezTo>
                        <a:pt x="3" y="51"/>
                        <a:pt x="0" y="44"/>
                        <a:pt x="2" y="40"/>
                      </a:cubicBezTo>
                      <a:cubicBezTo>
                        <a:pt x="2" y="39"/>
                        <a:pt x="5" y="37"/>
                        <a:pt x="6" y="37"/>
                      </a:cubicBezTo>
                      <a:cubicBezTo>
                        <a:pt x="14" y="39"/>
                        <a:pt x="20" y="35"/>
                        <a:pt x="28" y="33"/>
                      </a:cubicBezTo>
                      <a:cubicBezTo>
                        <a:pt x="29" y="33"/>
                        <a:pt x="31" y="32"/>
                        <a:pt x="33" y="32"/>
                      </a:cubicBezTo>
                      <a:cubicBezTo>
                        <a:pt x="31" y="27"/>
                        <a:pt x="31" y="24"/>
                        <a:pt x="36" y="22"/>
                      </a:cubicBezTo>
                      <a:cubicBezTo>
                        <a:pt x="39" y="19"/>
                        <a:pt x="42" y="15"/>
                        <a:pt x="46" y="12"/>
                      </a:cubicBezTo>
                      <a:cubicBezTo>
                        <a:pt x="45" y="11"/>
                        <a:pt x="45" y="11"/>
                        <a:pt x="45" y="10"/>
                      </a:cubicBezTo>
                      <a:cubicBezTo>
                        <a:pt x="38" y="13"/>
                        <a:pt x="32" y="15"/>
                        <a:pt x="26" y="17"/>
                      </a:cubicBezTo>
                      <a:cubicBezTo>
                        <a:pt x="22" y="19"/>
                        <a:pt x="18" y="22"/>
                        <a:pt x="15" y="24"/>
                      </a:cubicBezTo>
                      <a:cubicBezTo>
                        <a:pt x="11" y="26"/>
                        <a:pt x="7" y="27"/>
                        <a:pt x="5" y="22"/>
                      </a:cubicBezTo>
                      <a:cubicBezTo>
                        <a:pt x="4" y="20"/>
                        <a:pt x="3" y="19"/>
                        <a:pt x="1" y="17"/>
                      </a:cubicBezTo>
                      <a:cubicBezTo>
                        <a:pt x="13" y="12"/>
                        <a:pt x="25" y="6"/>
                        <a:pt x="36" y="2"/>
                      </a:cubicBezTo>
                      <a:cubicBezTo>
                        <a:pt x="42" y="0"/>
                        <a:pt x="49" y="0"/>
                        <a:pt x="55" y="0"/>
                      </a:cubicBezTo>
                      <a:cubicBezTo>
                        <a:pt x="57" y="0"/>
                        <a:pt x="60" y="4"/>
                        <a:pt x="61" y="6"/>
                      </a:cubicBezTo>
                      <a:cubicBezTo>
                        <a:pt x="62" y="8"/>
                        <a:pt x="61" y="11"/>
                        <a:pt x="59" y="13"/>
                      </a:cubicBezTo>
                      <a:cubicBezTo>
                        <a:pt x="55" y="18"/>
                        <a:pt x="51" y="23"/>
                        <a:pt x="46"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charset="-122"/>
                    <a:cs typeface="+mn-cs"/>
                  </a:endParaRPr>
                </a:p>
              </p:txBody>
            </p:sp>
          </p:grpSp>
          <p:grpSp>
            <p:nvGrpSpPr>
              <p:cNvPr id="88" name="组合 87"/>
              <p:cNvGrpSpPr/>
              <p:nvPr/>
            </p:nvGrpSpPr>
            <p:grpSpPr>
              <a:xfrm>
                <a:off x="11380191" y="2640087"/>
                <a:ext cx="214274" cy="229664"/>
                <a:chOff x="3792874" y="3156423"/>
                <a:chExt cx="331330" cy="355128"/>
              </a:xfrm>
              <a:grpFill/>
            </p:grpSpPr>
            <p:sp>
              <p:nvSpPr>
                <p:cNvPr id="89" name="Freeform 15"/>
                <p:cNvSpPr/>
                <p:nvPr/>
              </p:nvSpPr>
              <p:spPr bwMode="auto">
                <a:xfrm>
                  <a:off x="3792874" y="3235325"/>
                  <a:ext cx="152877" cy="246063"/>
                </a:xfrm>
                <a:custGeom>
                  <a:avLst/>
                  <a:gdLst>
                    <a:gd name="T0" fmla="*/ 16 w 39"/>
                    <a:gd name="T1" fmla="*/ 29 h 58"/>
                    <a:gd name="T2" fmla="*/ 27 w 39"/>
                    <a:gd name="T3" fmla="*/ 7 h 58"/>
                    <a:gd name="T4" fmla="*/ 31 w 39"/>
                    <a:gd name="T5" fmla="*/ 1 h 58"/>
                    <a:gd name="T6" fmla="*/ 34 w 39"/>
                    <a:gd name="T7" fmla="*/ 6 h 58"/>
                    <a:gd name="T8" fmla="*/ 35 w 39"/>
                    <a:gd name="T9" fmla="*/ 26 h 58"/>
                    <a:gd name="T10" fmla="*/ 20 w 39"/>
                    <a:gd name="T11" fmla="*/ 52 h 58"/>
                    <a:gd name="T12" fmla="*/ 9 w 39"/>
                    <a:gd name="T13" fmla="*/ 57 h 58"/>
                    <a:gd name="T14" fmla="*/ 1 w 39"/>
                    <a:gd name="T15" fmla="*/ 43 h 58"/>
                    <a:gd name="T16" fmla="*/ 4 w 39"/>
                    <a:gd name="T17" fmla="*/ 6 h 58"/>
                    <a:gd name="T18" fmla="*/ 8 w 39"/>
                    <a:gd name="T19" fmla="*/ 0 h 58"/>
                    <a:gd name="T20" fmla="*/ 15 w 39"/>
                    <a:gd name="T21" fmla="*/ 6 h 58"/>
                    <a:gd name="T22" fmla="*/ 14 w 39"/>
                    <a:gd name="T23" fmla="*/ 20 h 58"/>
                    <a:gd name="T24" fmla="*/ 14 w 39"/>
                    <a:gd name="T25" fmla="*/ 28 h 58"/>
                    <a:gd name="T26" fmla="*/ 16 w 39"/>
                    <a:gd name="T27" fmla="*/ 29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9" h="58">
                      <a:moveTo>
                        <a:pt x="16" y="29"/>
                      </a:moveTo>
                      <a:cubicBezTo>
                        <a:pt x="19" y="21"/>
                        <a:pt x="23" y="14"/>
                        <a:pt x="27" y="7"/>
                      </a:cubicBezTo>
                      <a:cubicBezTo>
                        <a:pt x="28" y="5"/>
                        <a:pt x="29" y="3"/>
                        <a:pt x="31" y="1"/>
                      </a:cubicBezTo>
                      <a:cubicBezTo>
                        <a:pt x="32" y="3"/>
                        <a:pt x="33" y="4"/>
                        <a:pt x="34" y="6"/>
                      </a:cubicBezTo>
                      <a:cubicBezTo>
                        <a:pt x="37" y="12"/>
                        <a:pt x="39" y="19"/>
                        <a:pt x="35" y="26"/>
                      </a:cubicBezTo>
                      <a:cubicBezTo>
                        <a:pt x="30" y="34"/>
                        <a:pt x="25" y="43"/>
                        <a:pt x="20" y="52"/>
                      </a:cubicBezTo>
                      <a:cubicBezTo>
                        <a:pt x="18" y="56"/>
                        <a:pt x="12" y="58"/>
                        <a:pt x="9" y="57"/>
                      </a:cubicBezTo>
                      <a:cubicBezTo>
                        <a:pt x="2" y="54"/>
                        <a:pt x="0" y="50"/>
                        <a:pt x="1" y="43"/>
                      </a:cubicBezTo>
                      <a:cubicBezTo>
                        <a:pt x="2" y="31"/>
                        <a:pt x="3" y="18"/>
                        <a:pt x="4" y="6"/>
                      </a:cubicBezTo>
                      <a:cubicBezTo>
                        <a:pt x="4" y="4"/>
                        <a:pt x="4" y="0"/>
                        <a:pt x="8" y="0"/>
                      </a:cubicBezTo>
                      <a:cubicBezTo>
                        <a:pt x="11" y="0"/>
                        <a:pt x="15" y="1"/>
                        <a:pt x="15" y="6"/>
                      </a:cubicBezTo>
                      <a:cubicBezTo>
                        <a:pt x="15" y="10"/>
                        <a:pt x="14" y="15"/>
                        <a:pt x="14" y="20"/>
                      </a:cubicBezTo>
                      <a:cubicBezTo>
                        <a:pt x="14" y="23"/>
                        <a:pt x="14" y="25"/>
                        <a:pt x="14" y="28"/>
                      </a:cubicBezTo>
                      <a:cubicBezTo>
                        <a:pt x="14" y="28"/>
                        <a:pt x="15" y="28"/>
                        <a:pt x="16"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charset="-122"/>
                    <a:cs typeface="+mn-cs"/>
                  </a:endParaRPr>
                </a:p>
              </p:txBody>
            </p:sp>
            <p:sp>
              <p:nvSpPr>
                <p:cNvPr id="90" name="Freeform 16"/>
                <p:cNvSpPr/>
                <p:nvPr/>
              </p:nvSpPr>
              <p:spPr bwMode="auto">
                <a:xfrm>
                  <a:off x="3957518" y="3164747"/>
                  <a:ext cx="166686" cy="346804"/>
                </a:xfrm>
                <a:custGeom>
                  <a:avLst/>
                  <a:gdLst>
                    <a:gd name="T0" fmla="*/ 9 w 47"/>
                    <a:gd name="T1" fmla="*/ 73 h 88"/>
                    <a:gd name="T2" fmla="*/ 3 w 47"/>
                    <a:gd name="T3" fmla="*/ 67 h 88"/>
                    <a:gd name="T4" fmla="*/ 3 w 47"/>
                    <a:gd name="T5" fmla="*/ 57 h 88"/>
                    <a:gd name="T6" fmla="*/ 20 w 47"/>
                    <a:gd name="T7" fmla="*/ 38 h 88"/>
                    <a:gd name="T8" fmla="*/ 33 w 47"/>
                    <a:gd name="T9" fmla="*/ 20 h 88"/>
                    <a:gd name="T10" fmla="*/ 33 w 47"/>
                    <a:gd name="T11" fmla="*/ 4 h 88"/>
                    <a:gd name="T12" fmla="*/ 32 w 47"/>
                    <a:gd name="T13" fmla="*/ 1 h 88"/>
                    <a:gd name="T14" fmla="*/ 33 w 47"/>
                    <a:gd name="T15" fmla="*/ 0 h 88"/>
                    <a:gd name="T16" fmla="*/ 41 w 47"/>
                    <a:gd name="T17" fmla="*/ 6 h 88"/>
                    <a:gd name="T18" fmla="*/ 43 w 47"/>
                    <a:gd name="T19" fmla="*/ 26 h 88"/>
                    <a:gd name="T20" fmla="*/ 29 w 47"/>
                    <a:gd name="T21" fmla="*/ 48 h 88"/>
                    <a:gd name="T22" fmla="*/ 30 w 47"/>
                    <a:gd name="T23" fmla="*/ 52 h 88"/>
                    <a:gd name="T24" fmla="*/ 40 w 47"/>
                    <a:gd name="T25" fmla="*/ 73 h 88"/>
                    <a:gd name="T26" fmla="*/ 41 w 47"/>
                    <a:gd name="T27" fmla="*/ 84 h 88"/>
                    <a:gd name="T28" fmla="*/ 37 w 47"/>
                    <a:gd name="T29" fmla="*/ 86 h 88"/>
                    <a:gd name="T30" fmla="*/ 31 w 47"/>
                    <a:gd name="T31" fmla="*/ 75 h 88"/>
                    <a:gd name="T32" fmla="*/ 28 w 47"/>
                    <a:gd name="T33" fmla="*/ 60 h 88"/>
                    <a:gd name="T34" fmla="*/ 22 w 47"/>
                    <a:gd name="T35" fmla="*/ 59 h 88"/>
                    <a:gd name="T36" fmla="*/ 9 w 47"/>
                    <a:gd name="T37" fmla="*/ 73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7" h="88">
                      <a:moveTo>
                        <a:pt x="9" y="73"/>
                      </a:moveTo>
                      <a:cubicBezTo>
                        <a:pt x="7" y="71"/>
                        <a:pt x="5" y="69"/>
                        <a:pt x="3" y="67"/>
                      </a:cubicBezTo>
                      <a:cubicBezTo>
                        <a:pt x="1" y="64"/>
                        <a:pt x="0" y="61"/>
                        <a:pt x="3" y="57"/>
                      </a:cubicBezTo>
                      <a:cubicBezTo>
                        <a:pt x="9" y="51"/>
                        <a:pt x="14" y="45"/>
                        <a:pt x="20" y="38"/>
                      </a:cubicBezTo>
                      <a:cubicBezTo>
                        <a:pt x="24" y="32"/>
                        <a:pt x="28" y="26"/>
                        <a:pt x="33" y="20"/>
                      </a:cubicBezTo>
                      <a:cubicBezTo>
                        <a:pt x="36" y="15"/>
                        <a:pt x="36" y="9"/>
                        <a:pt x="33" y="4"/>
                      </a:cubicBezTo>
                      <a:cubicBezTo>
                        <a:pt x="32" y="3"/>
                        <a:pt x="32" y="2"/>
                        <a:pt x="32" y="1"/>
                      </a:cubicBezTo>
                      <a:cubicBezTo>
                        <a:pt x="32" y="1"/>
                        <a:pt x="33" y="0"/>
                        <a:pt x="33" y="0"/>
                      </a:cubicBezTo>
                      <a:cubicBezTo>
                        <a:pt x="36" y="2"/>
                        <a:pt x="39" y="4"/>
                        <a:pt x="41" y="6"/>
                      </a:cubicBezTo>
                      <a:cubicBezTo>
                        <a:pt x="46" y="11"/>
                        <a:pt x="47" y="20"/>
                        <a:pt x="43" y="26"/>
                      </a:cubicBezTo>
                      <a:cubicBezTo>
                        <a:pt x="39" y="33"/>
                        <a:pt x="34" y="40"/>
                        <a:pt x="29" y="48"/>
                      </a:cubicBezTo>
                      <a:cubicBezTo>
                        <a:pt x="29" y="49"/>
                        <a:pt x="29" y="52"/>
                        <a:pt x="30" y="52"/>
                      </a:cubicBezTo>
                      <a:cubicBezTo>
                        <a:pt x="38" y="57"/>
                        <a:pt x="38" y="65"/>
                        <a:pt x="40" y="73"/>
                      </a:cubicBezTo>
                      <a:cubicBezTo>
                        <a:pt x="41" y="76"/>
                        <a:pt x="41" y="80"/>
                        <a:pt x="41" y="84"/>
                      </a:cubicBezTo>
                      <a:cubicBezTo>
                        <a:pt x="41" y="87"/>
                        <a:pt x="39" y="88"/>
                        <a:pt x="37" y="86"/>
                      </a:cubicBezTo>
                      <a:cubicBezTo>
                        <a:pt x="33" y="83"/>
                        <a:pt x="31" y="81"/>
                        <a:pt x="31" y="75"/>
                      </a:cubicBezTo>
                      <a:cubicBezTo>
                        <a:pt x="31" y="70"/>
                        <a:pt x="30" y="65"/>
                        <a:pt x="28" y="60"/>
                      </a:cubicBezTo>
                      <a:cubicBezTo>
                        <a:pt x="27" y="55"/>
                        <a:pt x="25" y="56"/>
                        <a:pt x="22" y="59"/>
                      </a:cubicBezTo>
                      <a:cubicBezTo>
                        <a:pt x="18" y="64"/>
                        <a:pt x="14" y="68"/>
                        <a:pt x="9" y="7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charset="-122"/>
                    <a:cs typeface="+mn-cs"/>
                  </a:endParaRPr>
                </a:p>
              </p:txBody>
            </p:sp>
            <p:sp>
              <p:nvSpPr>
                <p:cNvPr id="91" name="Freeform 17"/>
                <p:cNvSpPr/>
                <p:nvPr/>
              </p:nvSpPr>
              <p:spPr bwMode="auto">
                <a:xfrm>
                  <a:off x="3879593" y="3156423"/>
                  <a:ext cx="109753" cy="63837"/>
                </a:xfrm>
                <a:custGeom>
                  <a:avLst/>
                  <a:gdLst>
                    <a:gd name="T0" fmla="*/ 0 w 26"/>
                    <a:gd name="T1" fmla="*/ 0 h 19"/>
                    <a:gd name="T2" fmla="*/ 20 w 26"/>
                    <a:gd name="T3" fmla="*/ 1 h 19"/>
                    <a:gd name="T4" fmla="*/ 23 w 26"/>
                    <a:gd name="T5" fmla="*/ 12 h 19"/>
                    <a:gd name="T6" fmla="*/ 12 w 26"/>
                    <a:gd name="T7" fmla="*/ 18 h 19"/>
                    <a:gd name="T8" fmla="*/ 3 w 26"/>
                    <a:gd name="T9" fmla="*/ 11 h 19"/>
                    <a:gd name="T10" fmla="*/ 0 w 26"/>
                    <a:gd name="T11" fmla="*/ 0 h 19"/>
                  </a:gdLst>
                  <a:ahLst/>
                  <a:cxnLst>
                    <a:cxn ang="0">
                      <a:pos x="T0" y="T1"/>
                    </a:cxn>
                    <a:cxn ang="0">
                      <a:pos x="T2" y="T3"/>
                    </a:cxn>
                    <a:cxn ang="0">
                      <a:pos x="T4" y="T5"/>
                    </a:cxn>
                    <a:cxn ang="0">
                      <a:pos x="T6" y="T7"/>
                    </a:cxn>
                    <a:cxn ang="0">
                      <a:pos x="T8" y="T9"/>
                    </a:cxn>
                    <a:cxn ang="0">
                      <a:pos x="T10" y="T11"/>
                    </a:cxn>
                  </a:cxnLst>
                  <a:rect l="0" t="0" r="r" b="b"/>
                  <a:pathLst>
                    <a:path w="26" h="19">
                      <a:moveTo>
                        <a:pt x="0" y="0"/>
                      </a:moveTo>
                      <a:cubicBezTo>
                        <a:pt x="8" y="1"/>
                        <a:pt x="14" y="1"/>
                        <a:pt x="20" y="1"/>
                      </a:cubicBezTo>
                      <a:cubicBezTo>
                        <a:pt x="24" y="1"/>
                        <a:pt x="26" y="8"/>
                        <a:pt x="23" y="12"/>
                      </a:cubicBezTo>
                      <a:cubicBezTo>
                        <a:pt x="21" y="16"/>
                        <a:pt x="17" y="19"/>
                        <a:pt x="12" y="18"/>
                      </a:cubicBezTo>
                      <a:cubicBezTo>
                        <a:pt x="8" y="18"/>
                        <a:pt x="5" y="15"/>
                        <a:pt x="3" y="11"/>
                      </a:cubicBezTo>
                      <a:cubicBezTo>
                        <a:pt x="2" y="8"/>
                        <a:pt x="1" y="4"/>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charset="-122"/>
                    <a:cs typeface="+mn-cs"/>
                  </a:endParaRPr>
                </a:p>
              </p:txBody>
            </p:sp>
          </p:grpSp>
        </p:grpSp>
        <p:grpSp>
          <p:nvGrpSpPr>
            <p:cNvPr id="71" name="组合 70"/>
            <p:cNvGrpSpPr/>
            <p:nvPr userDrawn="1"/>
          </p:nvGrpSpPr>
          <p:grpSpPr>
            <a:xfrm>
              <a:off x="1752713" y="2031917"/>
              <a:ext cx="568652" cy="3091276"/>
              <a:chOff x="1752714" y="2031919"/>
              <a:chExt cx="568653" cy="3091274"/>
            </a:xfrm>
          </p:grpSpPr>
          <p:grpSp>
            <p:nvGrpSpPr>
              <p:cNvPr id="72" name="组合 71"/>
              <p:cNvGrpSpPr/>
              <p:nvPr/>
            </p:nvGrpSpPr>
            <p:grpSpPr>
              <a:xfrm>
                <a:off x="1769227" y="3776579"/>
                <a:ext cx="501270" cy="527572"/>
                <a:chOff x="6113463" y="3541713"/>
                <a:chExt cx="484188" cy="509588"/>
              </a:xfrm>
              <a:solidFill>
                <a:schemeClr val="bg1">
                  <a:alpha val="5000"/>
                </a:schemeClr>
              </a:solidFill>
            </p:grpSpPr>
            <p:sp>
              <p:nvSpPr>
                <p:cNvPr id="83" name="Freeform 9"/>
                <p:cNvSpPr>
                  <a:spLocks noEditPoints="1"/>
                </p:cNvSpPr>
                <p:nvPr/>
              </p:nvSpPr>
              <p:spPr bwMode="auto">
                <a:xfrm>
                  <a:off x="6113463" y="3579813"/>
                  <a:ext cx="252413" cy="428625"/>
                </a:xfrm>
                <a:custGeom>
                  <a:avLst/>
                  <a:gdLst>
                    <a:gd name="T0" fmla="*/ 39 w 59"/>
                    <a:gd name="T1" fmla="*/ 78 h 101"/>
                    <a:gd name="T2" fmla="*/ 17 w 59"/>
                    <a:gd name="T3" fmla="*/ 94 h 101"/>
                    <a:gd name="T4" fmla="*/ 8 w 59"/>
                    <a:gd name="T5" fmla="*/ 94 h 101"/>
                    <a:gd name="T6" fmla="*/ 0 w 59"/>
                    <a:gd name="T7" fmla="*/ 79 h 101"/>
                    <a:gd name="T8" fmla="*/ 17 w 59"/>
                    <a:gd name="T9" fmla="*/ 73 h 101"/>
                    <a:gd name="T10" fmla="*/ 10 w 59"/>
                    <a:gd name="T11" fmla="*/ 68 h 101"/>
                    <a:gd name="T12" fmla="*/ 8 w 59"/>
                    <a:gd name="T13" fmla="*/ 60 h 101"/>
                    <a:gd name="T14" fmla="*/ 18 w 59"/>
                    <a:gd name="T15" fmla="*/ 23 h 101"/>
                    <a:gd name="T16" fmla="*/ 26 w 59"/>
                    <a:gd name="T17" fmla="*/ 17 h 101"/>
                    <a:gd name="T18" fmla="*/ 36 w 59"/>
                    <a:gd name="T19" fmla="*/ 26 h 101"/>
                    <a:gd name="T20" fmla="*/ 36 w 59"/>
                    <a:gd name="T21" fmla="*/ 27 h 101"/>
                    <a:gd name="T22" fmla="*/ 43 w 59"/>
                    <a:gd name="T23" fmla="*/ 40 h 101"/>
                    <a:gd name="T24" fmla="*/ 42 w 59"/>
                    <a:gd name="T25" fmla="*/ 12 h 101"/>
                    <a:gd name="T26" fmla="*/ 21 w 59"/>
                    <a:gd name="T27" fmla="*/ 5 h 101"/>
                    <a:gd name="T28" fmla="*/ 44 w 59"/>
                    <a:gd name="T29" fmla="*/ 1 h 101"/>
                    <a:gd name="T30" fmla="*/ 57 w 59"/>
                    <a:gd name="T31" fmla="*/ 17 h 101"/>
                    <a:gd name="T32" fmla="*/ 56 w 59"/>
                    <a:gd name="T33" fmla="*/ 48 h 101"/>
                    <a:gd name="T34" fmla="*/ 57 w 59"/>
                    <a:gd name="T35" fmla="*/ 55 h 101"/>
                    <a:gd name="T36" fmla="*/ 55 w 59"/>
                    <a:gd name="T37" fmla="*/ 64 h 101"/>
                    <a:gd name="T38" fmla="*/ 54 w 59"/>
                    <a:gd name="T39" fmla="*/ 71 h 101"/>
                    <a:gd name="T40" fmla="*/ 52 w 59"/>
                    <a:gd name="T41" fmla="*/ 95 h 101"/>
                    <a:gd name="T42" fmla="*/ 49 w 59"/>
                    <a:gd name="T43" fmla="*/ 101 h 101"/>
                    <a:gd name="T44" fmla="*/ 43 w 59"/>
                    <a:gd name="T45" fmla="*/ 98 h 101"/>
                    <a:gd name="T46" fmla="*/ 38 w 59"/>
                    <a:gd name="T47" fmla="*/ 86 h 101"/>
                    <a:gd name="T48" fmla="*/ 39 w 59"/>
                    <a:gd name="T49" fmla="*/ 78 h 101"/>
                    <a:gd name="T50" fmla="*/ 42 w 59"/>
                    <a:gd name="T51" fmla="*/ 47 h 101"/>
                    <a:gd name="T52" fmla="*/ 32 w 59"/>
                    <a:gd name="T53" fmla="*/ 44 h 101"/>
                    <a:gd name="T54" fmla="*/ 29 w 59"/>
                    <a:gd name="T55" fmla="*/ 64 h 101"/>
                    <a:gd name="T56" fmla="*/ 42 w 59"/>
                    <a:gd name="T57" fmla="*/ 4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9" h="101">
                      <a:moveTo>
                        <a:pt x="39" y="78"/>
                      </a:moveTo>
                      <a:cubicBezTo>
                        <a:pt x="31" y="84"/>
                        <a:pt x="24" y="89"/>
                        <a:pt x="17" y="94"/>
                      </a:cubicBezTo>
                      <a:cubicBezTo>
                        <a:pt x="14" y="97"/>
                        <a:pt x="11" y="96"/>
                        <a:pt x="8" y="94"/>
                      </a:cubicBezTo>
                      <a:cubicBezTo>
                        <a:pt x="4" y="90"/>
                        <a:pt x="0" y="86"/>
                        <a:pt x="0" y="79"/>
                      </a:cubicBezTo>
                      <a:cubicBezTo>
                        <a:pt x="6" y="82"/>
                        <a:pt x="12" y="80"/>
                        <a:pt x="17" y="73"/>
                      </a:cubicBezTo>
                      <a:cubicBezTo>
                        <a:pt x="15" y="72"/>
                        <a:pt x="13" y="70"/>
                        <a:pt x="10" y="68"/>
                      </a:cubicBezTo>
                      <a:cubicBezTo>
                        <a:pt x="7" y="66"/>
                        <a:pt x="7" y="63"/>
                        <a:pt x="8" y="60"/>
                      </a:cubicBezTo>
                      <a:cubicBezTo>
                        <a:pt x="11" y="48"/>
                        <a:pt x="15" y="36"/>
                        <a:pt x="18" y="23"/>
                      </a:cubicBezTo>
                      <a:cubicBezTo>
                        <a:pt x="19" y="20"/>
                        <a:pt x="20" y="16"/>
                        <a:pt x="26" y="17"/>
                      </a:cubicBezTo>
                      <a:cubicBezTo>
                        <a:pt x="32" y="18"/>
                        <a:pt x="36" y="21"/>
                        <a:pt x="36" y="26"/>
                      </a:cubicBezTo>
                      <a:cubicBezTo>
                        <a:pt x="36" y="26"/>
                        <a:pt x="36" y="27"/>
                        <a:pt x="36" y="27"/>
                      </a:cubicBezTo>
                      <a:cubicBezTo>
                        <a:pt x="35" y="33"/>
                        <a:pt x="38" y="37"/>
                        <a:pt x="43" y="40"/>
                      </a:cubicBezTo>
                      <a:cubicBezTo>
                        <a:pt x="43" y="31"/>
                        <a:pt x="42" y="22"/>
                        <a:pt x="42" y="12"/>
                      </a:cubicBezTo>
                      <a:cubicBezTo>
                        <a:pt x="30" y="16"/>
                        <a:pt x="20" y="12"/>
                        <a:pt x="21" y="5"/>
                      </a:cubicBezTo>
                      <a:cubicBezTo>
                        <a:pt x="29" y="3"/>
                        <a:pt x="36" y="1"/>
                        <a:pt x="44" y="1"/>
                      </a:cubicBezTo>
                      <a:cubicBezTo>
                        <a:pt x="54" y="0"/>
                        <a:pt x="59" y="8"/>
                        <a:pt x="57" y="17"/>
                      </a:cubicBezTo>
                      <a:cubicBezTo>
                        <a:pt x="56" y="27"/>
                        <a:pt x="56" y="38"/>
                        <a:pt x="56" y="48"/>
                      </a:cubicBezTo>
                      <a:cubicBezTo>
                        <a:pt x="56" y="50"/>
                        <a:pt x="57" y="52"/>
                        <a:pt x="57" y="55"/>
                      </a:cubicBezTo>
                      <a:cubicBezTo>
                        <a:pt x="57" y="58"/>
                        <a:pt x="56" y="61"/>
                        <a:pt x="55" y="64"/>
                      </a:cubicBezTo>
                      <a:cubicBezTo>
                        <a:pt x="55" y="66"/>
                        <a:pt x="54" y="68"/>
                        <a:pt x="54" y="71"/>
                      </a:cubicBezTo>
                      <a:cubicBezTo>
                        <a:pt x="53" y="79"/>
                        <a:pt x="53" y="87"/>
                        <a:pt x="52" y="95"/>
                      </a:cubicBezTo>
                      <a:cubicBezTo>
                        <a:pt x="52" y="97"/>
                        <a:pt x="51" y="100"/>
                        <a:pt x="49" y="101"/>
                      </a:cubicBezTo>
                      <a:cubicBezTo>
                        <a:pt x="47" y="101"/>
                        <a:pt x="44" y="100"/>
                        <a:pt x="43" y="98"/>
                      </a:cubicBezTo>
                      <a:cubicBezTo>
                        <a:pt x="39" y="95"/>
                        <a:pt x="36" y="92"/>
                        <a:pt x="38" y="86"/>
                      </a:cubicBezTo>
                      <a:cubicBezTo>
                        <a:pt x="39" y="84"/>
                        <a:pt x="39" y="81"/>
                        <a:pt x="39" y="78"/>
                      </a:cubicBezTo>
                      <a:close/>
                      <a:moveTo>
                        <a:pt x="42" y="47"/>
                      </a:moveTo>
                      <a:cubicBezTo>
                        <a:pt x="39" y="46"/>
                        <a:pt x="36" y="45"/>
                        <a:pt x="32" y="44"/>
                      </a:cubicBezTo>
                      <a:cubicBezTo>
                        <a:pt x="31" y="51"/>
                        <a:pt x="30" y="57"/>
                        <a:pt x="29" y="64"/>
                      </a:cubicBezTo>
                      <a:cubicBezTo>
                        <a:pt x="39" y="61"/>
                        <a:pt x="42" y="57"/>
                        <a:pt x="42"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charset="-122"/>
                    <a:cs typeface="+mn-cs"/>
                  </a:endParaRPr>
                </a:p>
              </p:txBody>
            </p:sp>
            <p:sp>
              <p:nvSpPr>
                <p:cNvPr id="84" name="Freeform 10"/>
                <p:cNvSpPr>
                  <a:spLocks noEditPoints="1"/>
                </p:cNvSpPr>
                <p:nvPr/>
              </p:nvSpPr>
              <p:spPr bwMode="auto">
                <a:xfrm>
                  <a:off x="6361113" y="3541713"/>
                  <a:ext cx="236538" cy="509588"/>
                </a:xfrm>
                <a:custGeom>
                  <a:avLst/>
                  <a:gdLst>
                    <a:gd name="T0" fmla="*/ 11 w 55"/>
                    <a:gd name="T1" fmla="*/ 89 h 120"/>
                    <a:gd name="T2" fmla="*/ 10 w 55"/>
                    <a:gd name="T3" fmla="*/ 100 h 120"/>
                    <a:gd name="T4" fmla="*/ 6 w 55"/>
                    <a:gd name="T5" fmla="*/ 104 h 120"/>
                    <a:gd name="T6" fmla="*/ 1 w 55"/>
                    <a:gd name="T7" fmla="*/ 99 h 120"/>
                    <a:gd name="T8" fmla="*/ 3 w 55"/>
                    <a:gd name="T9" fmla="*/ 84 h 120"/>
                    <a:gd name="T10" fmla="*/ 14 w 55"/>
                    <a:gd name="T11" fmla="*/ 37 h 120"/>
                    <a:gd name="T12" fmla="*/ 22 w 55"/>
                    <a:gd name="T13" fmla="*/ 11 h 120"/>
                    <a:gd name="T14" fmla="*/ 26 w 55"/>
                    <a:gd name="T15" fmla="*/ 19 h 120"/>
                    <a:gd name="T16" fmla="*/ 20 w 55"/>
                    <a:gd name="T17" fmla="*/ 40 h 120"/>
                    <a:gd name="T18" fmla="*/ 27 w 55"/>
                    <a:gd name="T19" fmla="*/ 35 h 120"/>
                    <a:gd name="T20" fmla="*/ 35 w 55"/>
                    <a:gd name="T21" fmla="*/ 30 h 120"/>
                    <a:gd name="T22" fmla="*/ 33 w 55"/>
                    <a:gd name="T23" fmla="*/ 9 h 120"/>
                    <a:gd name="T24" fmla="*/ 28 w 55"/>
                    <a:gd name="T25" fmla="*/ 8 h 120"/>
                    <a:gd name="T26" fmla="*/ 19 w 55"/>
                    <a:gd name="T27" fmla="*/ 12 h 120"/>
                    <a:gd name="T28" fmla="*/ 12 w 55"/>
                    <a:gd name="T29" fmla="*/ 15 h 120"/>
                    <a:gd name="T30" fmla="*/ 9 w 55"/>
                    <a:gd name="T31" fmla="*/ 11 h 120"/>
                    <a:gd name="T32" fmla="*/ 11 w 55"/>
                    <a:gd name="T33" fmla="*/ 8 h 120"/>
                    <a:gd name="T34" fmla="*/ 31 w 55"/>
                    <a:gd name="T35" fmla="*/ 0 h 120"/>
                    <a:gd name="T36" fmla="*/ 45 w 55"/>
                    <a:gd name="T37" fmla="*/ 15 h 120"/>
                    <a:gd name="T38" fmla="*/ 44 w 55"/>
                    <a:gd name="T39" fmla="*/ 46 h 120"/>
                    <a:gd name="T40" fmla="*/ 48 w 55"/>
                    <a:gd name="T41" fmla="*/ 54 h 120"/>
                    <a:gd name="T42" fmla="*/ 48 w 55"/>
                    <a:gd name="T43" fmla="*/ 71 h 120"/>
                    <a:gd name="T44" fmla="*/ 44 w 55"/>
                    <a:gd name="T45" fmla="*/ 77 h 120"/>
                    <a:gd name="T46" fmla="*/ 44 w 55"/>
                    <a:gd name="T47" fmla="*/ 110 h 120"/>
                    <a:gd name="T48" fmla="*/ 44 w 55"/>
                    <a:gd name="T49" fmla="*/ 114 h 120"/>
                    <a:gd name="T50" fmla="*/ 41 w 55"/>
                    <a:gd name="T51" fmla="*/ 120 h 120"/>
                    <a:gd name="T52" fmla="*/ 32 w 55"/>
                    <a:gd name="T53" fmla="*/ 118 h 120"/>
                    <a:gd name="T54" fmla="*/ 13 w 55"/>
                    <a:gd name="T55" fmla="*/ 91 h 120"/>
                    <a:gd name="T56" fmla="*/ 12 w 55"/>
                    <a:gd name="T57" fmla="*/ 89 h 120"/>
                    <a:gd name="T58" fmla="*/ 11 w 55"/>
                    <a:gd name="T59" fmla="*/ 89 h 120"/>
                    <a:gd name="T60" fmla="*/ 24 w 55"/>
                    <a:gd name="T61" fmla="*/ 76 h 120"/>
                    <a:gd name="T62" fmla="*/ 23 w 55"/>
                    <a:gd name="T63" fmla="*/ 74 h 120"/>
                    <a:gd name="T64" fmla="*/ 27 w 55"/>
                    <a:gd name="T65" fmla="*/ 71 h 120"/>
                    <a:gd name="T66" fmla="*/ 33 w 55"/>
                    <a:gd name="T67" fmla="*/ 67 h 120"/>
                    <a:gd name="T68" fmla="*/ 32 w 55"/>
                    <a:gd name="T69" fmla="*/ 63 h 120"/>
                    <a:gd name="T70" fmla="*/ 22 w 55"/>
                    <a:gd name="T71" fmla="*/ 52 h 120"/>
                    <a:gd name="T72" fmla="*/ 18 w 55"/>
                    <a:gd name="T73" fmla="*/ 89 h 120"/>
                    <a:gd name="T74" fmla="*/ 33 w 55"/>
                    <a:gd name="T75" fmla="*/ 107 h 120"/>
                    <a:gd name="T76" fmla="*/ 35 w 55"/>
                    <a:gd name="T77" fmla="*/ 77 h 120"/>
                    <a:gd name="T78" fmla="*/ 31 w 55"/>
                    <a:gd name="T79" fmla="*/ 75 h 120"/>
                    <a:gd name="T80" fmla="*/ 24 w 55"/>
                    <a:gd name="T81" fmla="*/ 7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5" h="120">
                      <a:moveTo>
                        <a:pt x="11" y="89"/>
                      </a:moveTo>
                      <a:cubicBezTo>
                        <a:pt x="10" y="93"/>
                        <a:pt x="10" y="96"/>
                        <a:pt x="10" y="100"/>
                      </a:cubicBezTo>
                      <a:cubicBezTo>
                        <a:pt x="9" y="102"/>
                        <a:pt x="9" y="104"/>
                        <a:pt x="6" y="104"/>
                      </a:cubicBezTo>
                      <a:cubicBezTo>
                        <a:pt x="3" y="104"/>
                        <a:pt x="0" y="103"/>
                        <a:pt x="1" y="99"/>
                      </a:cubicBezTo>
                      <a:cubicBezTo>
                        <a:pt x="2" y="94"/>
                        <a:pt x="2" y="89"/>
                        <a:pt x="3" y="84"/>
                      </a:cubicBezTo>
                      <a:cubicBezTo>
                        <a:pt x="7" y="68"/>
                        <a:pt x="10" y="53"/>
                        <a:pt x="14" y="37"/>
                      </a:cubicBezTo>
                      <a:cubicBezTo>
                        <a:pt x="16" y="29"/>
                        <a:pt x="19" y="20"/>
                        <a:pt x="22" y="11"/>
                      </a:cubicBezTo>
                      <a:cubicBezTo>
                        <a:pt x="26" y="13"/>
                        <a:pt x="27" y="15"/>
                        <a:pt x="26" y="19"/>
                      </a:cubicBezTo>
                      <a:cubicBezTo>
                        <a:pt x="24" y="25"/>
                        <a:pt x="22" y="32"/>
                        <a:pt x="20" y="40"/>
                      </a:cubicBezTo>
                      <a:cubicBezTo>
                        <a:pt x="23" y="37"/>
                        <a:pt x="25" y="36"/>
                        <a:pt x="27" y="35"/>
                      </a:cubicBezTo>
                      <a:cubicBezTo>
                        <a:pt x="30" y="33"/>
                        <a:pt x="34" y="32"/>
                        <a:pt x="35" y="30"/>
                      </a:cubicBezTo>
                      <a:cubicBezTo>
                        <a:pt x="36" y="23"/>
                        <a:pt x="37" y="16"/>
                        <a:pt x="33" y="9"/>
                      </a:cubicBezTo>
                      <a:cubicBezTo>
                        <a:pt x="33" y="8"/>
                        <a:pt x="30" y="7"/>
                        <a:pt x="28" y="8"/>
                      </a:cubicBezTo>
                      <a:cubicBezTo>
                        <a:pt x="25" y="9"/>
                        <a:pt x="22" y="11"/>
                        <a:pt x="19" y="12"/>
                      </a:cubicBezTo>
                      <a:cubicBezTo>
                        <a:pt x="17" y="13"/>
                        <a:pt x="15" y="15"/>
                        <a:pt x="12" y="15"/>
                      </a:cubicBezTo>
                      <a:cubicBezTo>
                        <a:pt x="11" y="15"/>
                        <a:pt x="9" y="13"/>
                        <a:pt x="9" y="11"/>
                      </a:cubicBezTo>
                      <a:cubicBezTo>
                        <a:pt x="8" y="11"/>
                        <a:pt x="10" y="9"/>
                        <a:pt x="11" y="8"/>
                      </a:cubicBezTo>
                      <a:cubicBezTo>
                        <a:pt x="17" y="4"/>
                        <a:pt x="23" y="0"/>
                        <a:pt x="31" y="0"/>
                      </a:cubicBezTo>
                      <a:cubicBezTo>
                        <a:pt x="41" y="1"/>
                        <a:pt x="46" y="5"/>
                        <a:pt x="45" y="15"/>
                      </a:cubicBezTo>
                      <a:cubicBezTo>
                        <a:pt x="45" y="25"/>
                        <a:pt x="45" y="36"/>
                        <a:pt x="44" y="46"/>
                      </a:cubicBezTo>
                      <a:cubicBezTo>
                        <a:pt x="44" y="50"/>
                        <a:pt x="45" y="52"/>
                        <a:pt x="48" y="54"/>
                      </a:cubicBezTo>
                      <a:cubicBezTo>
                        <a:pt x="55" y="60"/>
                        <a:pt x="55" y="66"/>
                        <a:pt x="48" y="71"/>
                      </a:cubicBezTo>
                      <a:cubicBezTo>
                        <a:pt x="45" y="72"/>
                        <a:pt x="44" y="74"/>
                        <a:pt x="44" y="77"/>
                      </a:cubicBezTo>
                      <a:cubicBezTo>
                        <a:pt x="45" y="88"/>
                        <a:pt x="44" y="99"/>
                        <a:pt x="44" y="110"/>
                      </a:cubicBezTo>
                      <a:cubicBezTo>
                        <a:pt x="44" y="112"/>
                        <a:pt x="45" y="113"/>
                        <a:pt x="44" y="114"/>
                      </a:cubicBezTo>
                      <a:cubicBezTo>
                        <a:pt x="43" y="116"/>
                        <a:pt x="42" y="120"/>
                        <a:pt x="41" y="120"/>
                      </a:cubicBezTo>
                      <a:cubicBezTo>
                        <a:pt x="38" y="120"/>
                        <a:pt x="34" y="120"/>
                        <a:pt x="32" y="118"/>
                      </a:cubicBezTo>
                      <a:cubicBezTo>
                        <a:pt x="25" y="109"/>
                        <a:pt x="19" y="100"/>
                        <a:pt x="13" y="91"/>
                      </a:cubicBezTo>
                      <a:cubicBezTo>
                        <a:pt x="12" y="90"/>
                        <a:pt x="12" y="90"/>
                        <a:pt x="12" y="89"/>
                      </a:cubicBezTo>
                      <a:cubicBezTo>
                        <a:pt x="11" y="89"/>
                        <a:pt x="11" y="89"/>
                        <a:pt x="11" y="89"/>
                      </a:cubicBezTo>
                      <a:close/>
                      <a:moveTo>
                        <a:pt x="24" y="76"/>
                      </a:moveTo>
                      <a:cubicBezTo>
                        <a:pt x="23" y="75"/>
                        <a:pt x="23" y="75"/>
                        <a:pt x="23" y="74"/>
                      </a:cubicBezTo>
                      <a:cubicBezTo>
                        <a:pt x="24" y="73"/>
                        <a:pt x="26" y="72"/>
                        <a:pt x="27" y="71"/>
                      </a:cubicBezTo>
                      <a:cubicBezTo>
                        <a:pt x="29" y="70"/>
                        <a:pt x="31" y="69"/>
                        <a:pt x="33" y="67"/>
                      </a:cubicBezTo>
                      <a:cubicBezTo>
                        <a:pt x="35" y="66"/>
                        <a:pt x="35" y="63"/>
                        <a:pt x="32" y="63"/>
                      </a:cubicBezTo>
                      <a:cubicBezTo>
                        <a:pt x="27" y="61"/>
                        <a:pt x="24" y="58"/>
                        <a:pt x="22" y="52"/>
                      </a:cubicBezTo>
                      <a:cubicBezTo>
                        <a:pt x="17" y="65"/>
                        <a:pt x="13" y="77"/>
                        <a:pt x="18" y="89"/>
                      </a:cubicBezTo>
                      <a:cubicBezTo>
                        <a:pt x="21" y="97"/>
                        <a:pt x="27" y="101"/>
                        <a:pt x="33" y="107"/>
                      </a:cubicBezTo>
                      <a:cubicBezTo>
                        <a:pt x="34" y="97"/>
                        <a:pt x="34" y="87"/>
                        <a:pt x="35" y="77"/>
                      </a:cubicBezTo>
                      <a:cubicBezTo>
                        <a:pt x="35" y="77"/>
                        <a:pt x="32" y="75"/>
                        <a:pt x="31" y="75"/>
                      </a:cubicBezTo>
                      <a:cubicBezTo>
                        <a:pt x="29" y="75"/>
                        <a:pt x="26" y="76"/>
                        <a:pt x="24" y="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charset="-122"/>
                    <a:cs typeface="+mn-cs"/>
                  </a:endParaRPr>
                </a:p>
              </p:txBody>
            </p:sp>
          </p:grpSp>
          <p:grpSp>
            <p:nvGrpSpPr>
              <p:cNvPr id="73" name="组合 72"/>
              <p:cNvGrpSpPr/>
              <p:nvPr/>
            </p:nvGrpSpPr>
            <p:grpSpPr>
              <a:xfrm>
                <a:off x="1752714" y="2031919"/>
                <a:ext cx="568653" cy="718220"/>
                <a:chOff x="6108700" y="2066926"/>
                <a:chExt cx="549275" cy="693738"/>
              </a:xfrm>
              <a:solidFill>
                <a:schemeClr val="bg1">
                  <a:alpha val="5000"/>
                </a:schemeClr>
              </a:solidFill>
            </p:grpSpPr>
            <p:sp>
              <p:nvSpPr>
                <p:cNvPr id="81" name="Freeform 13"/>
                <p:cNvSpPr>
                  <a:spLocks noEditPoints="1"/>
                </p:cNvSpPr>
                <p:nvPr/>
              </p:nvSpPr>
              <p:spPr bwMode="auto">
                <a:xfrm>
                  <a:off x="6108700" y="2066926"/>
                  <a:ext cx="549275" cy="655638"/>
                </a:xfrm>
                <a:custGeom>
                  <a:avLst/>
                  <a:gdLst>
                    <a:gd name="T0" fmla="*/ 54 w 128"/>
                    <a:gd name="T1" fmla="*/ 76 h 154"/>
                    <a:gd name="T2" fmla="*/ 66 w 128"/>
                    <a:gd name="T3" fmla="*/ 53 h 154"/>
                    <a:gd name="T4" fmla="*/ 49 w 128"/>
                    <a:gd name="T5" fmla="*/ 47 h 154"/>
                    <a:gd name="T6" fmla="*/ 64 w 128"/>
                    <a:gd name="T7" fmla="*/ 44 h 154"/>
                    <a:gd name="T8" fmla="*/ 83 w 128"/>
                    <a:gd name="T9" fmla="*/ 6 h 154"/>
                    <a:gd name="T10" fmla="*/ 91 w 128"/>
                    <a:gd name="T11" fmla="*/ 11 h 154"/>
                    <a:gd name="T12" fmla="*/ 96 w 128"/>
                    <a:gd name="T13" fmla="*/ 36 h 154"/>
                    <a:gd name="T14" fmla="*/ 106 w 128"/>
                    <a:gd name="T15" fmla="*/ 41 h 154"/>
                    <a:gd name="T16" fmla="*/ 82 w 128"/>
                    <a:gd name="T17" fmla="*/ 50 h 154"/>
                    <a:gd name="T18" fmla="*/ 71 w 128"/>
                    <a:gd name="T19" fmla="*/ 65 h 154"/>
                    <a:gd name="T20" fmla="*/ 110 w 128"/>
                    <a:gd name="T21" fmla="*/ 74 h 154"/>
                    <a:gd name="T22" fmla="*/ 101 w 128"/>
                    <a:gd name="T23" fmla="*/ 87 h 154"/>
                    <a:gd name="T24" fmla="*/ 111 w 128"/>
                    <a:gd name="T25" fmla="*/ 98 h 154"/>
                    <a:gd name="T26" fmla="*/ 92 w 128"/>
                    <a:gd name="T27" fmla="*/ 104 h 154"/>
                    <a:gd name="T28" fmla="*/ 86 w 128"/>
                    <a:gd name="T29" fmla="*/ 116 h 154"/>
                    <a:gd name="T30" fmla="*/ 124 w 128"/>
                    <a:gd name="T31" fmla="*/ 112 h 154"/>
                    <a:gd name="T32" fmla="*/ 120 w 128"/>
                    <a:gd name="T33" fmla="*/ 122 h 154"/>
                    <a:gd name="T34" fmla="*/ 111 w 128"/>
                    <a:gd name="T35" fmla="*/ 144 h 154"/>
                    <a:gd name="T36" fmla="*/ 105 w 128"/>
                    <a:gd name="T37" fmla="*/ 153 h 154"/>
                    <a:gd name="T38" fmla="*/ 55 w 128"/>
                    <a:gd name="T39" fmla="*/ 129 h 154"/>
                    <a:gd name="T40" fmla="*/ 53 w 128"/>
                    <a:gd name="T41" fmla="*/ 121 h 154"/>
                    <a:gd name="T42" fmla="*/ 61 w 128"/>
                    <a:gd name="T43" fmla="*/ 125 h 154"/>
                    <a:gd name="T44" fmla="*/ 94 w 128"/>
                    <a:gd name="T45" fmla="*/ 140 h 154"/>
                    <a:gd name="T46" fmla="*/ 85 w 128"/>
                    <a:gd name="T47" fmla="*/ 127 h 154"/>
                    <a:gd name="T48" fmla="*/ 71 w 128"/>
                    <a:gd name="T49" fmla="*/ 108 h 154"/>
                    <a:gd name="T50" fmla="*/ 52 w 128"/>
                    <a:gd name="T51" fmla="*/ 113 h 154"/>
                    <a:gd name="T52" fmla="*/ 38 w 128"/>
                    <a:gd name="T53" fmla="*/ 97 h 154"/>
                    <a:gd name="T54" fmla="*/ 51 w 128"/>
                    <a:gd name="T55" fmla="*/ 97 h 154"/>
                    <a:gd name="T56" fmla="*/ 34 w 128"/>
                    <a:gd name="T57" fmla="*/ 93 h 154"/>
                    <a:gd name="T58" fmla="*/ 35 w 128"/>
                    <a:gd name="T59" fmla="*/ 105 h 154"/>
                    <a:gd name="T60" fmla="*/ 26 w 128"/>
                    <a:gd name="T61" fmla="*/ 154 h 154"/>
                    <a:gd name="T62" fmla="*/ 20 w 128"/>
                    <a:gd name="T63" fmla="*/ 118 h 154"/>
                    <a:gd name="T64" fmla="*/ 0 w 128"/>
                    <a:gd name="T65" fmla="*/ 103 h 154"/>
                    <a:gd name="T66" fmla="*/ 19 w 128"/>
                    <a:gd name="T67" fmla="*/ 72 h 154"/>
                    <a:gd name="T68" fmla="*/ 25 w 128"/>
                    <a:gd name="T69" fmla="*/ 51 h 154"/>
                    <a:gd name="T70" fmla="*/ 39 w 128"/>
                    <a:gd name="T71" fmla="*/ 14 h 154"/>
                    <a:gd name="T72" fmla="*/ 51 w 128"/>
                    <a:gd name="T73" fmla="*/ 24 h 154"/>
                    <a:gd name="T74" fmla="*/ 39 w 128"/>
                    <a:gd name="T75" fmla="*/ 44 h 154"/>
                    <a:gd name="T76" fmla="*/ 48 w 128"/>
                    <a:gd name="T77" fmla="*/ 73 h 154"/>
                    <a:gd name="T78" fmla="*/ 81 w 128"/>
                    <a:gd name="T79" fmla="*/ 90 h 154"/>
                    <a:gd name="T80" fmla="*/ 92 w 128"/>
                    <a:gd name="T81" fmla="*/ 71 h 154"/>
                    <a:gd name="T82" fmla="*/ 81 w 128"/>
                    <a:gd name="T83" fmla="*/ 80 h 154"/>
                    <a:gd name="T84" fmla="*/ 76 w 128"/>
                    <a:gd name="T85" fmla="*/ 73 h 154"/>
                    <a:gd name="T86" fmla="*/ 67 w 128"/>
                    <a:gd name="T87" fmla="*/ 79 h 154"/>
                    <a:gd name="T88" fmla="*/ 76 w 128"/>
                    <a:gd name="T89" fmla="*/ 73 h 154"/>
                    <a:gd name="T90" fmla="*/ 56 w 128"/>
                    <a:gd name="T91" fmla="*/ 88 h 154"/>
                    <a:gd name="T92" fmla="*/ 63 w 128"/>
                    <a:gd name="T93" fmla="*/ 81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8" h="154">
                      <a:moveTo>
                        <a:pt x="48" y="73"/>
                      </a:moveTo>
                      <a:cubicBezTo>
                        <a:pt x="50" y="74"/>
                        <a:pt x="52" y="75"/>
                        <a:pt x="54" y="76"/>
                      </a:cubicBezTo>
                      <a:cubicBezTo>
                        <a:pt x="57" y="74"/>
                        <a:pt x="60" y="72"/>
                        <a:pt x="63" y="70"/>
                      </a:cubicBezTo>
                      <a:cubicBezTo>
                        <a:pt x="58" y="63"/>
                        <a:pt x="65" y="59"/>
                        <a:pt x="66" y="53"/>
                      </a:cubicBezTo>
                      <a:cubicBezTo>
                        <a:pt x="63" y="53"/>
                        <a:pt x="59" y="53"/>
                        <a:pt x="56" y="52"/>
                      </a:cubicBezTo>
                      <a:cubicBezTo>
                        <a:pt x="54" y="51"/>
                        <a:pt x="51" y="49"/>
                        <a:pt x="49" y="47"/>
                      </a:cubicBezTo>
                      <a:cubicBezTo>
                        <a:pt x="49" y="46"/>
                        <a:pt x="50" y="46"/>
                        <a:pt x="50" y="46"/>
                      </a:cubicBezTo>
                      <a:cubicBezTo>
                        <a:pt x="55" y="45"/>
                        <a:pt x="59" y="45"/>
                        <a:pt x="64" y="44"/>
                      </a:cubicBezTo>
                      <a:cubicBezTo>
                        <a:pt x="68" y="44"/>
                        <a:pt x="70" y="42"/>
                        <a:pt x="71" y="38"/>
                      </a:cubicBezTo>
                      <a:cubicBezTo>
                        <a:pt x="75" y="27"/>
                        <a:pt x="79" y="16"/>
                        <a:pt x="83" y="6"/>
                      </a:cubicBezTo>
                      <a:cubicBezTo>
                        <a:pt x="84" y="3"/>
                        <a:pt x="84" y="0"/>
                        <a:pt x="88" y="2"/>
                      </a:cubicBezTo>
                      <a:cubicBezTo>
                        <a:pt x="92" y="4"/>
                        <a:pt x="94" y="9"/>
                        <a:pt x="91" y="11"/>
                      </a:cubicBezTo>
                      <a:cubicBezTo>
                        <a:pt x="83" y="19"/>
                        <a:pt x="83" y="30"/>
                        <a:pt x="80" y="41"/>
                      </a:cubicBezTo>
                      <a:cubicBezTo>
                        <a:pt x="85" y="39"/>
                        <a:pt x="91" y="37"/>
                        <a:pt x="96" y="36"/>
                      </a:cubicBezTo>
                      <a:cubicBezTo>
                        <a:pt x="98" y="35"/>
                        <a:pt x="101" y="35"/>
                        <a:pt x="102" y="36"/>
                      </a:cubicBezTo>
                      <a:cubicBezTo>
                        <a:pt x="104" y="37"/>
                        <a:pt x="106" y="39"/>
                        <a:pt x="106" y="41"/>
                      </a:cubicBezTo>
                      <a:cubicBezTo>
                        <a:pt x="106" y="42"/>
                        <a:pt x="105" y="44"/>
                        <a:pt x="103" y="44"/>
                      </a:cubicBezTo>
                      <a:cubicBezTo>
                        <a:pt x="96" y="46"/>
                        <a:pt x="89" y="48"/>
                        <a:pt x="82" y="50"/>
                      </a:cubicBezTo>
                      <a:cubicBezTo>
                        <a:pt x="78" y="50"/>
                        <a:pt x="77" y="51"/>
                        <a:pt x="76" y="54"/>
                      </a:cubicBezTo>
                      <a:cubicBezTo>
                        <a:pt x="74" y="58"/>
                        <a:pt x="73" y="61"/>
                        <a:pt x="71" y="65"/>
                      </a:cubicBezTo>
                      <a:cubicBezTo>
                        <a:pt x="82" y="63"/>
                        <a:pt x="92" y="62"/>
                        <a:pt x="102" y="66"/>
                      </a:cubicBezTo>
                      <a:cubicBezTo>
                        <a:pt x="106" y="67"/>
                        <a:pt x="110" y="69"/>
                        <a:pt x="110" y="74"/>
                      </a:cubicBezTo>
                      <a:cubicBezTo>
                        <a:pt x="111" y="79"/>
                        <a:pt x="109" y="83"/>
                        <a:pt x="104" y="85"/>
                      </a:cubicBezTo>
                      <a:cubicBezTo>
                        <a:pt x="103" y="85"/>
                        <a:pt x="102" y="86"/>
                        <a:pt x="101" y="87"/>
                      </a:cubicBezTo>
                      <a:cubicBezTo>
                        <a:pt x="103" y="88"/>
                        <a:pt x="105" y="88"/>
                        <a:pt x="106" y="89"/>
                      </a:cubicBezTo>
                      <a:cubicBezTo>
                        <a:pt x="110" y="91"/>
                        <a:pt x="112" y="94"/>
                        <a:pt x="111" y="98"/>
                      </a:cubicBezTo>
                      <a:cubicBezTo>
                        <a:pt x="110" y="102"/>
                        <a:pt x="107" y="103"/>
                        <a:pt x="104" y="103"/>
                      </a:cubicBezTo>
                      <a:cubicBezTo>
                        <a:pt x="100" y="103"/>
                        <a:pt x="96" y="104"/>
                        <a:pt x="92" y="104"/>
                      </a:cubicBezTo>
                      <a:cubicBezTo>
                        <a:pt x="86" y="105"/>
                        <a:pt x="81" y="111"/>
                        <a:pt x="82" y="117"/>
                      </a:cubicBezTo>
                      <a:cubicBezTo>
                        <a:pt x="83" y="117"/>
                        <a:pt x="85" y="117"/>
                        <a:pt x="86" y="116"/>
                      </a:cubicBezTo>
                      <a:cubicBezTo>
                        <a:pt x="95" y="111"/>
                        <a:pt x="104" y="109"/>
                        <a:pt x="114" y="109"/>
                      </a:cubicBezTo>
                      <a:cubicBezTo>
                        <a:pt x="118" y="110"/>
                        <a:pt x="121" y="111"/>
                        <a:pt x="124" y="112"/>
                      </a:cubicBezTo>
                      <a:cubicBezTo>
                        <a:pt x="128" y="114"/>
                        <a:pt x="128" y="117"/>
                        <a:pt x="126" y="120"/>
                      </a:cubicBezTo>
                      <a:cubicBezTo>
                        <a:pt x="125" y="123"/>
                        <a:pt x="122" y="123"/>
                        <a:pt x="120" y="122"/>
                      </a:cubicBezTo>
                      <a:cubicBezTo>
                        <a:pt x="111" y="118"/>
                        <a:pt x="104" y="120"/>
                        <a:pt x="97" y="123"/>
                      </a:cubicBezTo>
                      <a:cubicBezTo>
                        <a:pt x="101" y="130"/>
                        <a:pt x="106" y="137"/>
                        <a:pt x="111" y="144"/>
                      </a:cubicBezTo>
                      <a:cubicBezTo>
                        <a:pt x="112" y="146"/>
                        <a:pt x="112" y="150"/>
                        <a:pt x="111" y="152"/>
                      </a:cubicBezTo>
                      <a:cubicBezTo>
                        <a:pt x="111" y="153"/>
                        <a:pt x="107" y="153"/>
                        <a:pt x="105" y="153"/>
                      </a:cubicBezTo>
                      <a:cubicBezTo>
                        <a:pt x="91" y="150"/>
                        <a:pt x="77" y="146"/>
                        <a:pt x="66" y="138"/>
                      </a:cubicBezTo>
                      <a:cubicBezTo>
                        <a:pt x="62" y="135"/>
                        <a:pt x="59" y="132"/>
                        <a:pt x="55" y="129"/>
                      </a:cubicBezTo>
                      <a:cubicBezTo>
                        <a:pt x="54" y="128"/>
                        <a:pt x="53" y="127"/>
                        <a:pt x="53" y="126"/>
                      </a:cubicBezTo>
                      <a:cubicBezTo>
                        <a:pt x="53" y="124"/>
                        <a:pt x="53" y="122"/>
                        <a:pt x="53" y="121"/>
                      </a:cubicBezTo>
                      <a:cubicBezTo>
                        <a:pt x="55" y="121"/>
                        <a:pt x="57" y="121"/>
                        <a:pt x="58" y="121"/>
                      </a:cubicBezTo>
                      <a:cubicBezTo>
                        <a:pt x="59" y="122"/>
                        <a:pt x="60" y="123"/>
                        <a:pt x="61" y="125"/>
                      </a:cubicBezTo>
                      <a:cubicBezTo>
                        <a:pt x="70" y="134"/>
                        <a:pt x="80" y="139"/>
                        <a:pt x="92" y="140"/>
                      </a:cubicBezTo>
                      <a:cubicBezTo>
                        <a:pt x="93" y="140"/>
                        <a:pt x="93" y="140"/>
                        <a:pt x="94" y="140"/>
                      </a:cubicBezTo>
                      <a:cubicBezTo>
                        <a:pt x="92" y="136"/>
                        <a:pt x="90" y="132"/>
                        <a:pt x="88" y="128"/>
                      </a:cubicBezTo>
                      <a:cubicBezTo>
                        <a:pt x="88" y="128"/>
                        <a:pt x="86" y="127"/>
                        <a:pt x="85" y="127"/>
                      </a:cubicBezTo>
                      <a:cubicBezTo>
                        <a:pt x="71" y="126"/>
                        <a:pt x="70" y="124"/>
                        <a:pt x="71" y="111"/>
                      </a:cubicBezTo>
                      <a:cubicBezTo>
                        <a:pt x="71" y="110"/>
                        <a:pt x="71" y="109"/>
                        <a:pt x="71" y="108"/>
                      </a:cubicBezTo>
                      <a:cubicBezTo>
                        <a:pt x="68" y="109"/>
                        <a:pt x="65" y="109"/>
                        <a:pt x="62" y="110"/>
                      </a:cubicBezTo>
                      <a:cubicBezTo>
                        <a:pt x="59" y="111"/>
                        <a:pt x="55" y="112"/>
                        <a:pt x="52" y="113"/>
                      </a:cubicBezTo>
                      <a:cubicBezTo>
                        <a:pt x="48" y="114"/>
                        <a:pt x="44" y="115"/>
                        <a:pt x="41" y="111"/>
                      </a:cubicBezTo>
                      <a:cubicBezTo>
                        <a:pt x="37" y="107"/>
                        <a:pt x="37" y="102"/>
                        <a:pt x="38" y="97"/>
                      </a:cubicBezTo>
                      <a:cubicBezTo>
                        <a:pt x="38" y="96"/>
                        <a:pt x="40" y="96"/>
                        <a:pt x="42" y="96"/>
                      </a:cubicBezTo>
                      <a:cubicBezTo>
                        <a:pt x="45" y="96"/>
                        <a:pt x="48" y="96"/>
                        <a:pt x="51" y="97"/>
                      </a:cubicBezTo>
                      <a:cubicBezTo>
                        <a:pt x="48" y="90"/>
                        <a:pt x="46" y="84"/>
                        <a:pt x="43" y="78"/>
                      </a:cubicBezTo>
                      <a:cubicBezTo>
                        <a:pt x="40" y="83"/>
                        <a:pt x="37" y="88"/>
                        <a:pt x="34" y="93"/>
                      </a:cubicBezTo>
                      <a:cubicBezTo>
                        <a:pt x="33" y="94"/>
                        <a:pt x="33" y="96"/>
                        <a:pt x="34" y="98"/>
                      </a:cubicBezTo>
                      <a:cubicBezTo>
                        <a:pt x="34" y="100"/>
                        <a:pt x="35" y="103"/>
                        <a:pt x="35" y="105"/>
                      </a:cubicBezTo>
                      <a:cubicBezTo>
                        <a:pt x="32" y="121"/>
                        <a:pt x="29" y="136"/>
                        <a:pt x="27" y="151"/>
                      </a:cubicBezTo>
                      <a:cubicBezTo>
                        <a:pt x="26" y="152"/>
                        <a:pt x="26" y="153"/>
                        <a:pt x="26" y="154"/>
                      </a:cubicBezTo>
                      <a:cubicBezTo>
                        <a:pt x="17" y="153"/>
                        <a:pt x="14" y="149"/>
                        <a:pt x="15" y="141"/>
                      </a:cubicBezTo>
                      <a:cubicBezTo>
                        <a:pt x="17" y="134"/>
                        <a:pt x="18" y="126"/>
                        <a:pt x="20" y="118"/>
                      </a:cubicBezTo>
                      <a:cubicBezTo>
                        <a:pt x="15" y="123"/>
                        <a:pt x="12" y="122"/>
                        <a:pt x="7" y="118"/>
                      </a:cubicBezTo>
                      <a:cubicBezTo>
                        <a:pt x="3" y="114"/>
                        <a:pt x="0" y="109"/>
                        <a:pt x="0" y="103"/>
                      </a:cubicBezTo>
                      <a:cubicBezTo>
                        <a:pt x="0" y="102"/>
                        <a:pt x="1" y="101"/>
                        <a:pt x="1" y="100"/>
                      </a:cubicBezTo>
                      <a:cubicBezTo>
                        <a:pt x="7" y="91"/>
                        <a:pt x="14" y="82"/>
                        <a:pt x="19" y="72"/>
                      </a:cubicBezTo>
                      <a:cubicBezTo>
                        <a:pt x="22" y="67"/>
                        <a:pt x="24" y="61"/>
                        <a:pt x="26" y="55"/>
                      </a:cubicBezTo>
                      <a:cubicBezTo>
                        <a:pt x="27" y="54"/>
                        <a:pt x="25" y="53"/>
                        <a:pt x="25" y="51"/>
                      </a:cubicBezTo>
                      <a:cubicBezTo>
                        <a:pt x="18" y="43"/>
                        <a:pt x="18" y="39"/>
                        <a:pt x="23" y="30"/>
                      </a:cubicBezTo>
                      <a:cubicBezTo>
                        <a:pt x="27" y="23"/>
                        <a:pt x="32" y="17"/>
                        <a:pt x="39" y="14"/>
                      </a:cubicBezTo>
                      <a:cubicBezTo>
                        <a:pt x="45" y="11"/>
                        <a:pt x="50" y="12"/>
                        <a:pt x="53" y="16"/>
                      </a:cubicBezTo>
                      <a:cubicBezTo>
                        <a:pt x="56" y="20"/>
                        <a:pt x="56" y="22"/>
                        <a:pt x="51" y="24"/>
                      </a:cubicBezTo>
                      <a:cubicBezTo>
                        <a:pt x="44" y="26"/>
                        <a:pt x="41" y="31"/>
                        <a:pt x="37" y="36"/>
                      </a:cubicBezTo>
                      <a:cubicBezTo>
                        <a:pt x="36" y="39"/>
                        <a:pt x="36" y="42"/>
                        <a:pt x="39" y="44"/>
                      </a:cubicBezTo>
                      <a:cubicBezTo>
                        <a:pt x="41" y="45"/>
                        <a:pt x="42" y="47"/>
                        <a:pt x="43" y="48"/>
                      </a:cubicBezTo>
                      <a:cubicBezTo>
                        <a:pt x="52" y="58"/>
                        <a:pt x="54" y="62"/>
                        <a:pt x="48" y="73"/>
                      </a:cubicBezTo>
                      <a:close/>
                      <a:moveTo>
                        <a:pt x="79" y="89"/>
                      </a:moveTo>
                      <a:cubicBezTo>
                        <a:pt x="80" y="89"/>
                        <a:pt x="80" y="90"/>
                        <a:pt x="81" y="90"/>
                      </a:cubicBezTo>
                      <a:cubicBezTo>
                        <a:pt x="85" y="86"/>
                        <a:pt x="90" y="81"/>
                        <a:pt x="95" y="76"/>
                      </a:cubicBezTo>
                      <a:cubicBezTo>
                        <a:pt x="97" y="73"/>
                        <a:pt x="95" y="71"/>
                        <a:pt x="92" y="71"/>
                      </a:cubicBezTo>
                      <a:cubicBezTo>
                        <a:pt x="88" y="71"/>
                        <a:pt x="85" y="71"/>
                        <a:pt x="81" y="71"/>
                      </a:cubicBezTo>
                      <a:cubicBezTo>
                        <a:pt x="81" y="75"/>
                        <a:pt x="81" y="77"/>
                        <a:pt x="81" y="80"/>
                      </a:cubicBezTo>
                      <a:cubicBezTo>
                        <a:pt x="81" y="83"/>
                        <a:pt x="80" y="86"/>
                        <a:pt x="79" y="89"/>
                      </a:cubicBezTo>
                      <a:close/>
                      <a:moveTo>
                        <a:pt x="76" y="73"/>
                      </a:moveTo>
                      <a:cubicBezTo>
                        <a:pt x="73" y="74"/>
                        <a:pt x="71" y="75"/>
                        <a:pt x="69" y="77"/>
                      </a:cubicBezTo>
                      <a:cubicBezTo>
                        <a:pt x="68" y="77"/>
                        <a:pt x="67" y="78"/>
                        <a:pt x="67" y="79"/>
                      </a:cubicBezTo>
                      <a:cubicBezTo>
                        <a:pt x="67" y="84"/>
                        <a:pt x="68" y="88"/>
                        <a:pt x="68" y="92"/>
                      </a:cubicBezTo>
                      <a:cubicBezTo>
                        <a:pt x="74" y="91"/>
                        <a:pt x="77" y="83"/>
                        <a:pt x="76" y="73"/>
                      </a:cubicBezTo>
                      <a:close/>
                      <a:moveTo>
                        <a:pt x="63" y="81"/>
                      </a:moveTo>
                      <a:cubicBezTo>
                        <a:pt x="55" y="84"/>
                        <a:pt x="54" y="85"/>
                        <a:pt x="56" y="88"/>
                      </a:cubicBezTo>
                      <a:cubicBezTo>
                        <a:pt x="58" y="94"/>
                        <a:pt x="60" y="95"/>
                        <a:pt x="65" y="93"/>
                      </a:cubicBezTo>
                      <a:cubicBezTo>
                        <a:pt x="64" y="89"/>
                        <a:pt x="63" y="85"/>
                        <a:pt x="63" y="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charset="-122"/>
                    <a:cs typeface="+mn-cs"/>
                  </a:endParaRPr>
                </a:p>
              </p:txBody>
            </p:sp>
            <p:sp>
              <p:nvSpPr>
                <p:cNvPr id="82" name="Freeform 14"/>
                <p:cNvSpPr/>
                <p:nvPr/>
              </p:nvSpPr>
              <p:spPr bwMode="auto">
                <a:xfrm>
                  <a:off x="6259513" y="2578101"/>
                  <a:ext cx="68263" cy="182563"/>
                </a:xfrm>
                <a:custGeom>
                  <a:avLst/>
                  <a:gdLst>
                    <a:gd name="T0" fmla="*/ 9 w 16"/>
                    <a:gd name="T1" fmla="*/ 0 h 43"/>
                    <a:gd name="T2" fmla="*/ 15 w 16"/>
                    <a:gd name="T3" fmla="*/ 11 h 43"/>
                    <a:gd name="T4" fmla="*/ 9 w 16"/>
                    <a:gd name="T5" fmla="*/ 43 h 43"/>
                    <a:gd name="T6" fmla="*/ 2 w 16"/>
                    <a:gd name="T7" fmla="*/ 39 h 43"/>
                    <a:gd name="T8" fmla="*/ 0 w 16"/>
                    <a:gd name="T9" fmla="*/ 35 h 43"/>
                    <a:gd name="T10" fmla="*/ 9 w 16"/>
                    <a:gd name="T11" fmla="*/ 0 h 43"/>
                  </a:gdLst>
                  <a:ahLst/>
                  <a:cxnLst>
                    <a:cxn ang="0">
                      <a:pos x="T0" y="T1"/>
                    </a:cxn>
                    <a:cxn ang="0">
                      <a:pos x="T2" y="T3"/>
                    </a:cxn>
                    <a:cxn ang="0">
                      <a:pos x="T4" y="T5"/>
                    </a:cxn>
                    <a:cxn ang="0">
                      <a:pos x="T6" y="T7"/>
                    </a:cxn>
                    <a:cxn ang="0">
                      <a:pos x="T8" y="T9"/>
                    </a:cxn>
                    <a:cxn ang="0">
                      <a:pos x="T10" y="T11"/>
                    </a:cxn>
                  </a:cxnLst>
                  <a:rect l="0" t="0" r="r" b="b"/>
                  <a:pathLst>
                    <a:path w="16" h="43">
                      <a:moveTo>
                        <a:pt x="9" y="0"/>
                      </a:moveTo>
                      <a:cubicBezTo>
                        <a:pt x="15" y="3"/>
                        <a:pt x="16" y="6"/>
                        <a:pt x="15" y="11"/>
                      </a:cubicBezTo>
                      <a:cubicBezTo>
                        <a:pt x="12" y="21"/>
                        <a:pt x="11" y="32"/>
                        <a:pt x="9" y="43"/>
                      </a:cubicBezTo>
                      <a:cubicBezTo>
                        <a:pt x="6" y="41"/>
                        <a:pt x="4" y="40"/>
                        <a:pt x="2" y="39"/>
                      </a:cubicBezTo>
                      <a:cubicBezTo>
                        <a:pt x="1" y="38"/>
                        <a:pt x="0" y="37"/>
                        <a:pt x="0" y="35"/>
                      </a:cubicBezTo>
                      <a:cubicBezTo>
                        <a:pt x="3" y="24"/>
                        <a:pt x="6" y="12"/>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charset="-122"/>
                    <a:cs typeface="+mn-cs"/>
                  </a:endParaRPr>
                </a:p>
              </p:txBody>
            </p:sp>
          </p:grpSp>
          <p:grpSp>
            <p:nvGrpSpPr>
              <p:cNvPr id="74" name="组合 73"/>
              <p:cNvGrpSpPr/>
              <p:nvPr/>
            </p:nvGrpSpPr>
            <p:grpSpPr>
              <a:xfrm>
                <a:off x="1855433" y="3075554"/>
                <a:ext cx="381292" cy="328704"/>
                <a:chOff x="6186488" y="2930526"/>
                <a:chExt cx="368300" cy="317500"/>
              </a:xfrm>
              <a:solidFill>
                <a:schemeClr val="bg1">
                  <a:alpha val="5000"/>
                </a:schemeClr>
              </a:solidFill>
            </p:grpSpPr>
            <p:sp>
              <p:nvSpPr>
                <p:cNvPr id="78" name="Freeform 18"/>
                <p:cNvSpPr/>
                <p:nvPr/>
              </p:nvSpPr>
              <p:spPr bwMode="auto">
                <a:xfrm>
                  <a:off x="6310313" y="2930526"/>
                  <a:ext cx="244475" cy="317500"/>
                </a:xfrm>
                <a:custGeom>
                  <a:avLst/>
                  <a:gdLst>
                    <a:gd name="T0" fmla="*/ 49 w 57"/>
                    <a:gd name="T1" fmla="*/ 74 h 75"/>
                    <a:gd name="T2" fmla="*/ 40 w 57"/>
                    <a:gd name="T3" fmla="*/ 67 h 75"/>
                    <a:gd name="T4" fmla="*/ 33 w 57"/>
                    <a:gd name="T5" fmla="*/ 48 h 75"/>
                    <a:gd name="T6" fmla="*/ 27 w 57"/>
                    <a:gd name="T7" fmla="*/ 46 h 75"/>
                    <a:gd name="T8" fmla="*/ 11 w 57"/>
                    <a:gd name="T9" fmla="*/ 60 h 75"/>
                    <a:gd name="T10" fmla="*/ 5 w 57"/>
                    <a:gd name="T11" fmla="*/ 60 h 75"/>
                    <a:gd name="T12" fmla="*/ 6 w 57"/>
                    <a:gd name="T13" fmla="*/ 46 h 75"/>
                    <a:gd name="T14" fmla="*/ 27 w 57"/>
                    <a:gd name="T15" fmla="*/ 26 h 75"/>
                    <a:gd name="T16" fmla="*/ 40 w 57"/>
                    <a:gd name="T17" fmla="*/ 10 h 75"/>
                    <a:gd name="T18" fmla="*/ 41 w 57"/>
                    <a:gd name="T19" fmla="*/ 6 h 75"/>
                    <a:gd name="T20" fmla="*/ 45 w 57"/>
                    <a:gd name="T21" fmla="*/ 0 h 75"/>
                    <a:gd name="T22" fmla="*/ 53 w 57"/>
                    <a:gd name="T23" fmla="*/ 3 h 75"/>
                    <a:gd name="T24" fmla="*/ 53 w 57"/>
                    <a:gd name="T25" fmla="*/ 20 h 75"/>
                    <a:gd name="T26" fmla="*/ 37 w 57"/>
                    <a:gd name="T27" fmla="*/ 38 h 75"/>
                    <a:gd name="T28" fmla="*/ 49 w 57"/>
                    <a:gd name="T29" fmla="*/ 74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7" h="75">
                      <a:moveTo>
                        <a:pt x="49" y="74"/>
                      </a:moveTo>
                      <a:cubicBezTo>
                        <a:pt x="43" y="75"/>
                        <a:pt x="41" y="72"/>
                        <a:pt x="40" y="67"/>
                      </a:cubicBezTo>
                      <a:cubicBezTo>
                        <a:pt x="38" y="61"/>
                        <a:pt x="35" y="54"/>
                        <a:pt x="33" y="48"/>
                      </a:cubicBezTo>
                      <a:cubicBezTo>
                        <a:pt x="32" y="45"/>
                        <a:pt x="30" y="44"/>
                        <a:pt x="27" y="46"/>
                      </a:cubicBezTo>
                      <a:cubicBezTo>
                        <a:pt x="22" y="51"/>
                        <a:pt x="16" y="55"/>
                        <a:pt x="11" y="60"/>
                      </a:cubicBezTo>
                      <a:cubicBezTo>
                        <a:pt x="8" y="63"/>
                        <a:pt x="7" y="62"/>
                        <a:pt x="5" y="60"/>
                      </a:cubicBezTo>
                      <a:cubicBezTo>
                        <a:pt x="0" y="54"/>
                        <a:pt x="0" y="51"/>
                        <a:pt x="6" y="46"/>
                      </a:cubicBezTo>
                      <a:cubicBezTo>
                        <a:pt x="13" y="39"/>
                        <a:pt x="20" y="33"/>
                        <a:pt x="27" y="26"/>
                      </a:cubicBezTo>
                      <a:cubicBezTo>
                        <a:pt x="32" y="21"/>
                        <a:pt x="36" y="15"/>
                        <a:pt x="40" y="10"/>
                      </a:cubicBezTo>
                      <a:cubicBezTo>
                        <a:pt x="40" y="9"/>
                        <a:pt x="41" y="7"/>
                        <a:pt x="41" y="6"/>
                      </a:cubicBezTo>
                      <a:cubicBezTo>
                        <a:pt x="40" y="3"/>
                        <a:pt x="42" y="0"/>
                        <a:pt x="45" y="0"/>
                      </a:cubicBezTo>
                      <a:cubicBezTo>
                        <a:pt x="48" y="0"/>
                        <a:pt x="51" y="1"/>
                        <a:pt x="53" y="3"/>
                      </a:cubicBezTo>
                      <a:cubicBezTo>
                        <a:pt x="57" y="6"/>
                        <a:pt x="57" y="16"/>
                        <a:pt x="53" y="20"/>
                      </a:cubicBezTo>
                      <a:cubicBezTo>
                        <a:pt x="48" y="26"/>
                        <a:pt x="42" y="32"/>
                        <a:pt x="37" y="38"/>
                      </a:cubicBezTo>
                      <a:cubicBezTo>
                        <a:pt x="44" y="49"/>
                        <a:pt x="49" y="61"/>
                        <a:pt x="49"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charset="-122"/>
                    <a:cs typeface="+mn-cs"/>
                  </a:endParaRPr>
                </a:p>
              </p:txBody>
            </p:sp>
            <p:sp>
              <p:nvSpPr>
                <p:cNvPr id="79" name="Freeform 19"/>
                <p:cNvSpPr/>
                <p:nvPr/>
              </p:nvSpPr>
              <p:spPr bwMode="auto">
                <a:xfrm>
                  <a:off x="6186488" y="3009901"/>
                  <a:ext cx="123825" cy="234950"/>
                </a:xfrm>
                <a:custGeom>
                  <a:avLst/>
                  <a:gdLst>
                    <a:gd name="T0" fmla="*/ 12 w 29"/>
                    <a:gd name="T1" fmla="*/ 30 h 55"/>
                    <a:gd name="T2" fmla="*/ 20 w 29"/>
                    <a:gd name="T3" fmla="*/ 7 h 55"/>
                    <a:gd name="T4" fmla="*/ 25 w 29"/>
                    <a:gd name="T5" fmla="*/ 1 h 55"/>
                    <a:gd name="T6" fmla="*/ 26 w 29"/>
                    <a:gd name="T7" fmla="*/ 9 h 55"/>
                    <a:gd name="T8" fmla="*/ 16 w 29"/>
                    <a:gd name="T9" fmla="*/ 39 h 55"/>
                    <a:gd name="T10" fmla="*/ 13 w 29"/>
                    <a:gd name="T11" fmla="*/ 52 h 55"/>
                    <a:gd name="T12" fmla="*/ 7 w 29"/>
                    <a:gd name="T13" fmla="*/ 54 h 55"/>
                    <a:gd name="T14" fmla="*/ 2 w 29"/>
                    <a:gd name="T15" fmla="*/ 41 h 55"/>
                    <a:gd name="T16" fmla="*/ 3 w 29"/>
                    <a:gd name="T17" fmla="*/ 32 h 55"/>
                    <a:gd name="T18" fmla="*/ 2 w 29"/>
                    <a:gd name="T19" fmla="*/ 6 h 55"/>
                    <a:gd name="T20" fmla="*/ 6 w 29"/>
                    <a:gd name="T21" fmla="*/ 5 h 55"/>
                    <a:gd name="T22" fmla="*/ 10 w 29"/>
                    <a:gd name="T23" fmla="*/ 14 h 55"/>
                    <a:gd name="T24" fmla="*/ 11 w 29"/>
                    <a:gd name="T25" fmla="*/ 30 h 55"/>
                    <a:gd name="T26" fmla="*/ 12 w 29"/>
                    <a:gd name="T27" fmla="*/ 3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55">
                      <a:moveTo>
                        <a:pt x="12" y="30"/>
                      </a:moveTo>
                      <a:cubicBezTo>
                        <a:pt x="15" y="23"/>
                        <a:pt x="17" y="15"/>
                        <a:pt x="20" y="7"/>
                      </a:cubicBezTo>
                      <a:cubicBezTo>
                        <a:pt x="21" y="5"/>
                        <a:pt x="21" y="0"/>
                        <a:pt x="25" y="1"/>
                      </a:cubicBezTo>
                      <a:cubicBezTo>
                        <a:pt x="29" y="2"/>
                        <a:pt x="27" y="6"/>
                        <a:pt x="26" y="9"/>
                      </a:cubicBezTo>
                      <a:cubicBezTo>
                        <a:pt x="23" y="19"/>
                        <a:pt x="19" y="29"/>
                        <a:pt x="16" y="39"/>
                      </a:cubicBezTo>
                      <a:cubicBezTo>
                        <a:pt x="15" y="43"/>
                        <a:pt x="14" y="48"/>
                        <a:pt x="13" y="52"/>
                      </a:cubicBezTo>
                      <a:cubicBezTo>
                        <a:pt x="12" y="55"/>
                        <a:pt x="10" y="55"/>
                        <a:pt x="7" y="54"/>
                      </a:cubicBezTo>
                      <a:cubicBezTo>
                        <a:pt x="1" y="50"/>
                        <a:pt x="0" y="49"/>
                        <a:pt x="2" y="41"/>
                      </a:cubicBezTo>
                      <a:cubicBezTo>
                        <a:pt x="3" y="38"/>
                        <a:pt x="3" y="35"/>
                        <a:pt x="3" y="32"/>
                      </a:cubicBezTo>
                      <a:cubicBezTo>
                        <a:pt x="3" y="23"/>
                        <a:pt x="2" y="15"/>
                        <a:pt x="2" y="6"/>
                      </a:cubicBezTo>
                      <a:cubicBezTo>
                        <a:pt x="2" y="3"/>
                        <a:pt x="5" y="3"/>
                        <a:pt x="6" y="5"/>
                      </a:cubicBezTo>
                      <a:cubicBezTo>
                        <a:pt x="8" y="7"/>
                        <a:pt x="10" y="11"/>
                        <a:pt x="10" y="14"/>
                      </a:cubicBezTo>
                      <a:cubicBezTo>
                        <a:pt x="11" y="19"/>
                        <a:pt x="11" y="25"/>
                        <a:pt x="11" y="30"/>
                      </a:cubicBezTo>
                      <a:cubicBezTo>
                        <a:pt x="11" y="30"/>
                        <a:pt x="12" y="30"/>
                        <a:pt x="12"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charset="-122"/>
                    <a:cs typeface="+mn-cs"/>
                  </a:endParaRPr>
                </a:p>
              </p:txBody>
            </p:sp>
            <p:sp>
              <p:nvSpPr>
                <p:cNvPr id="80" name="Freeform 20"/>
                <p:cNvSpPr/>
                <p:nvPr/>
              </p:nvSpPr>
              <p:spPr bwMode="auto">
                <a:xfrm>
                  <a:off x="6259513" y="2933701"/>
                  <a:ext cx="114300" cy="73025"/>
                </a:xfrm>
                <a:custGeom>
                  <a:avLst/>
                  <a:gdLst>
                    <a:gd name="T0" fmla="*/ 27 w 27"/>
                    <a:gd name="T1" fmla="*/ 1 h 17"/>
                    <a:gd name="T2" fmla="*/ 16 w 27"/>
                    <a:gd name="T3" fmla="*/ 14 h 17"/>
                    <a:gd name="T4" fmla="*/ 5 w 27"/>
                    <a:gd name="T5" fmla="*/ 13 h 17"/>
                    <a:gd name="T6" fmla="*/ 0 w 27"/>
                    <a:gd name="T7" fmla="*/ 4 h 17"/>
                    <a:gd name="T8" fmla="*/ 9 w 27"/>
                    <a:gd name="T9" fmla="*/ 2 h 17"/>
                    <a:gd name="T10" fmla="*/ 27 w 27"/>
                    <a:gd name="T11" fmla="*/ 0 h 17"/>
                    <a:gd name="T12" fmla="*/ 27 w 27"/>
                    <a:gd name="T13" fmla="*/ 1 h 17"/>
                  </a:gdLst>
                  <a:ahLst/>
                  <a:cxnLst>
                    <a:cxn ang="0">
                      <a:pos x="T0" y="T1"/>
                    </a:cxn>
                    <a:cxn ang="0">
                      <a:pos x="T2" y="T3"/>
                    </a:cxn>
                    <a:cxn ang="0">
                      <a:pos x="T4" y="T5"/>
                    </a:cxn>
                    <a:cxn ang="0">
                      <a:pos x="T6" y="T7"/>
                    </a:cxn>
                    <a:cxn ang="0">
                      <a:pos x="T8" y="T9"/>
                    </a:cxn>
                    <a:cxn ang="0">
                      <a:pos x="T10" y="T11"/>
                    </a:cxn>
                    <a:cxn ang="0">
                      <a:pos x="T12" y="T13"/>
                    </a:cxn>
                  </a:cxnLst>
                  <a:rect l="0" t="0" r="r" b="b"/>
                  <a:pathLst>
                    <a:path w="27" h="17">
                      <a:moveTo>
                        <a:pt x="27" y="1"/>
                      </a:moveTo>
                      <a:cubicBezTo>
                        <a:pt x="24" y="6"/>
                        <a:pt x="20" y="10"/>
                        <a:pt x="16" y="14"/>
                      </a:cubicBezTo>
                      <a:cubicBezTo>
                        <a:pt x="14" y="17"/>
                        <a:pt x="8" y="16"/>
                        <a:pt x="5" y="13"/>
                      </a:cubicBezTo>
                      <a:cubicBezTo>
                        <a:pt x="3" y="10"/>
                        <a:pt x="1" y="7"/>
                        <a:pt x="0" y="4"/>
                      </a:cubicBezTo>
                      <a:cubicBezTo>
                        <a:pt x="3" y="3"/>
                        <a:pt x="6" y="2"/>
                        <a:pt x="9" y="2"/>
                      </a:cubicBezTo>
                      <a:cubicBezTo>
                        <a:pt x="15" y="1"/>
                        <a:pt x="21" y="1"/>
                        <a:pt x="27" y="0"/>
                      </a:cubicBezTo>
                      <a:cubicBezTo>
                        <a:pt x="27" y="1"/>
                        <a:pt x="27" y="1"/>
                        <a:pt x="2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charset="-122"/>
                    <a:cs typeface="+mn-cs"/>
                  </a:endParaRPr>
                </a:p>
              </p:txBody>
            </p:sp>
          </p:grpSp>
          <p:grpSp>
            <p:nvGrpSpPr>
              <p:cNvPr id="75" name="组合 74"/>
              <p:cNvGrpSpPr/>
              <p:nvPr/>
            </p:nvGrpSpPr>
            <p:grpSpPr>
              <a:xfrm>
                <a:off x="1804180" y="4681015"/>
                <a:ext cx="442058" cy="442178"/>
                <a:chOff x="11893476" y="1994536"/>
                <a:chExt cx="277932" cy="278006"/>
              </a:xfrm>
              <a:solidFill>
                <a:schemeClr val="bg1">
                  <a:alpha val="5000"/>
                </a:schemeClr>
              </a:solidFill>
            </p:grpSpPr>
            <p:sp>
              <p:nvSpPr>
                <p:cNvPr id="76" name="Freeform 11"/>
                <p:cNvSpPr>
                  <a:spLocks noEditPoints="1"/>
                </p:cNvSpPr>
                <p:nvPr/>
              </p:nvSpPr>
              <p:spPr bwMode="auto">
                <a:xfrm>
                  <a:off x="11976100" y="1994536"/>
                  <a:ext cx="195308" cy="273431"/>
                </a:xfrm>
                <a:custGeom>
                  <a:avLst/>
                  <a:gdLst>
                    <a:gd name="T0" fmla="*/ 29 w 72"/>
                    <a:gd name="T1" fmla="*/ 49 h 102"/>
                    <a:gd name="T2" fmla="*/ 15 w 72"/>
                    <a:gd name="T3" fmla="*/ 43 h 102"/>
                    <a:gd name="T4" fmla="*/ 10 w 72"/>
                    <a:gd name="T5" fmla="*/ 21 h 102"/>
                    <a:gd name="T6" fmla="*/ 13 w 72"/>
                    <a:gd name="T7" fmla="*/ 15 h 102"/>
                    <a:gd name="T8" fmla="*/ 19 w 72"/>
                    <a:gd name="T9" fmla="*/ 18 h 102"/>
                    <a:gd name="T10" fmla="*/ 20 w 72"/>
                    <a:gd name="T11" fmla="*/ 26 h 102"/>
                    <a:gd name="T12" fmla="*/ 35 w 72"/>
                    <a:gd name="T13" fmla="*/ 22 h 102"/>
                    <a:gd name="T14" fmla="*/ 40 w 72"/>
                    <a:gd name="T15" fmla="*/ 16 h 102"/>
                    <a:gd name="T16" fmla="*/ 43 w 72"/>
                    <a:gd name="T17" fmla="*/ 14 h 102"/>
                    <a:gd name="T18" fmla="*/ 44 w 72"/>
                    <a:gd name="T19" fmla="*/ 19 h 102"/>
                    <a:gd name="T20" fmla="*/ 43 w 72"/>
                    <a:gd name="T21" fmla="*/ 28 h 102"/>
                    <a:gd name="T22" fmla="*/ 36 w 72"/>
                    <a:gd name="T23" fmla="*/ 40 h 102"/>
                    <a:gd name="T24" fmla="*/ 37 w 72"/>
                    <a:gd name="T25" fmla="*/ 42 h 102"/>
                    <a:gd name="T26" fmla="*/ 44 w 72"/>
                    <a:gd name="T27" fmla="*/ 38 h 102"/>
                    <a:gd name="T28" fmla="*/ 56 w 72"/>
                    <a:gd name="T29" fmla="*/ 20 h 102"/>
                    <a:gd name="T30" fmla="*/ 49 w 72"/>
                    <a:gd name="T31" fmla="*/ 9 h 102"/>
                    <a:gd name="T32" fmla="*/ 28 w 72"/>
                    <a:gd name="T33" fmla="*/ 14 h 102"/>
                    <a:gd name="T34" fmla="*/ 20 w 72"/>
                    <a:gd name="T35" fmla="*/ 13 h 102"/>
                    <a:gd name="T36" fmla="*/ 22 w 72"/>
                    <a:gd name="T37" fmla="*/ 6 h 102"/>
                    <a:gd name="T38" fmla="*/ 50 w 72"/>
                    <a:gd name="T39" fmla="*/ 1 h 102"/>
                    <a:gd name="T40" fmla="*/ 68 w 72"/>
                    <a:gd name="T41" fmla="*/ 12 h 102"/>
                    <a:gd name="T42" fmla="*/ 67 w 72"/>
                    <a:gd name="T43" fmla="*/ 24 h 102"/>
                    <a:gd name="T44" fmla="*/ 49 w 72"/>
                    <a:gd name="T45" fmla="*/ 48 h 102"/>
                    <a:gd name="T46" fmla="*/ 42 w 72"/>
                    <a:gd name="T47" fmla="*/ 49 h 102"/>
                    <a:gd name="T48" fmla="*/ 37 w 72"/>
                    <a:gd name="T49" fmla="*/ 47 h 102"/>
                    <a:gd name="T50" fmla="*/ 35 w 72"/>
                    <a:gd name="T51" fmla="*/ 52 h 102"/>
                    <a:gd name="T52" fmla="*/ 41 w 72"/>
                    <a:gd name="T53" fmla="*/ 58 h 102"/>
                    <a:gd name="T54" fmla="*/ 48 w 72"/>
                    <a:gd name="T55" fmla="*/ 57 h 102"/>
                    <a:gd name="T56" fmla="*/ 53 w 72"/>
                    <a:gd name="T57" fmla="*/ 59 h 102"/>
                    <a:gd name="T58" fmla="*/ 53 w 72"/>
                    <a:gd name="T59" fmla="*/ 66 h 102"/>
                    <a:gd name="T60" fmla="*/ 48 w 72"/>
                    <a:gd name="T61" fmla="*/ 70 h 102"/>
                    <a:gd name="T62" fmla="*/ 37 w 72"/>
                    <a:gd name="T63" fmla="*/ 81 h 102"/>
                    <a:gd name="T64" fmla="*/ 45 w 72"/>
                    <a:gd name="T65" fmla="*/ 81 h 102"/>
                    <a:gd name="T66" fmla="*/ 57 w 72"/>
                    <a:gd name="T67" fmla="*/ 89 h 102"/>
                    <a:gd name="T68" fmla="*/ 51 w 72"/>
                    <a:gd name="T69" fmla="*/ 98 h 102"/>
                    <a:gd name="T70" fmla="*/ 26 w 72"/>
                    <a:gd name="T71" fmla="*/ 101 h 102"/>
                    <a:gd name="T72" fmla="*/ 17 w 72"/>
                    <a:gd name="T73" fmla="*/ 96 h 102"/>
                    <a:gd name="T74" fmla="*/ 15 w 72"/>
                    <a:gd name="T75" fmla="*/ 94 h 102"/>
                    <a:gd name="T76" fmla="*/ 19 w 72"/>
                    <a:gd name="T77" fmla="*/ 77 h 102"/>
                    <a:gd name="T78" fmla="*/ 27 w 72"/>
                    <a:gd name="T79" fmla="*/ 70 h 102"/>
                    <a:gd name="T80" fmla="*/ 27 w 72"/>
                    <a:gd name="T81" fmla="*/ 69 h 102"/>
                    <a:gd name="T82" fmla="*/ 21 w 72"/>
                    <a:gd name="T83" fmla="*/ 71 h 102"/>
                    <a:gd name="T84" fmla="*/ 9 w 72"/>
                    <a:gd name="T85" fmla="*/ 76 h 102"/>
                    <a:gd name="T86" fmla="*/ 3 w 72"/>
                    <a:gd name="T87" fmla="*/ 75 h 102"/>
                    <a:gd name="T88" fmla="*/ 4 w 72"/>
                    <a:gd name="T89" fmla="*/ 69 h 102"/>
                    <a:gd name="T90" fmla="*/ 26 w 72"/>
                    <a:gd name="T91" fmla="*/ 60 h 102"/>
                    <a:gd name="T92" fmla="*/ 28 w 72"/>
                    <a:gd name="T93" fmla="*/ 57 h 102"/>
                    <a:gd name="T94" fmla="*/ 29 w 72"/>
                    <a:gd name="T95" fmla="*/ 49 h 102"/>
                    <a:gd name="T96" fmla="*/ 34 w 72"/>
                    <a:gd name="T97" fmla="*/ 29 h 102"/>
                    <a:gd name="T98" fmla="*/ 33 w 72"/>
                    <a:gd name="T99" fmla="*/ 28 h 102"/>
                    <a:gd name="T100" fmla="*/ 26 w 72"/>
                    <a:gd name="T101" fmla="*/ 32 h 102"/>
                    <a:gd name="T102" fmla="*/ 23 w 72"/>
                    <a:gd name="T103" fmla="*/ 36 h 102"/>
                    <a:gd name="T104" fmla="*/ 26 w 72"/>
                    <a:gd name="T105" fmla="*/ 42 h 102"/>
                    <a:gd name="T106" fmla="*/ 31 w 72"/>
                    <a:gd name="T107" fmla="*/ 40 h 102"/>
                    <a:gd name="T108" fmla="*/ 34 w 72"/>
                    <a:gd name="T109" fmla="*/ 29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2" h="102">
                      <a:moveTo>
                        <a:pt x="29" y="49"/>
                      </a:moveTo>
                      <a:cubicBezTo>
                        <a:pt x="19" y="52"/>
                        <a:pt x="18" y="52"/>
                        <a:pt x="15" y="43"/>
                      </a:cubicBezTo>
                      <a:cubicBezTo>
                        <a:pt x="13" y="36"/>
                        <a:pt x="11" y="28"/>
                        <a:pt x="10" y="21"/>
                      </a:cubicBezTo>
                      <a:cubicBezTo>
                        <a:pt x="9" y="19"/>
                        <a:pt x="11" y="16"/>
                        <a:pt x="13" y="15"/>
                      </a:cubicBezTo>
                      <a:cubicBezTo>
                        <a:pt x="16" y="13"/>
                        <a:pt x="18" y="16"/>
                        <a:pt x="19" y="18"/>
                      </a:cubicBezTo>
                      <a:cubicBezTo>
                        <a:pt x="19" y="21"/>
                        <a:pt x="20" y="23"/>
                        <a:pt x="20" y="26"/>
                      </a:cubicBezTo>
                      <a:cubicBezTo>
                        <a:pt x="26" y="25"/>
                        <a:pt x="31" y="24"/>
                        <a:pt x="35" y="22"/>
                      </a:cubicBezTo>
                      <a:cubicBezTo>
                        <a:pt x="37" y="21"/>
                        <a:pt x="38" y="18"/>
                        <a:pt x="40" y="16"/>
                      </a:cubicBezTo>
                      <a:cubicBezTo>
                        <a:pt x="41" y="15"/>
                        <a:pt x="42" y="14"/>
                        <a:pt x="43" y="14"/>
                      </a:cubicBezTo>
                      <a:cubicBezTo>
                        <a:pt x="44" y="15"/>
                        <a:pt x="44" y="17"/>
                        <a:pt x="44" y="19"/>
                      </a:cubicBezTo>
                      <a:cubicBezTo>
                        <a:pt x="44" y="22"/>
                        <a:pt x="43" y="25"/>
                        <a:pt x="43" y="28"/>
                      </a:cubicBezTo>
                      <a:cubicBezTo>
                        <a:pt x="37" y="29"/>
                        <a:pt x="39" y="36"/>
                        <a:pt x="36" y="40"/>
                      </a:cubicBezTo>
                      <a:cubicBezTo>
                        <a:pt x="36" y="41"/>
                        <a:pt x="37" y="41"/>
                        <a:pt x="37" y="42"/>
                      </a:cubicBezTo>
                      <a:cubicBezTo>
                        <a:pt x="39" y="41"/>
                        <a:pt x="42" y="40"/>
                        <a:pt x="44" y="38"/>
                      </a:cubicBezTo>
                      <a:cubicBezTo>
                        <a:pt x="48" y="32"/>
                        <a:pt x="52" y="26"/>
                        <a:pt x="56" y="20"/>
                      </a:cubicBezTo>
                      <a:cubicBezTo>
                        <a:pt x="59" y="15"/>
                        <a:pt x="56" y="9"/>
                        <a:pt x="49" y="9"/>
                      </a:cubicBezTo>
                      <a:cubicBezTo>
                        <a:pt x="42" y="8"/>
                        <a:pt x="34" y="10"/>
                        <a:pt x="28" y="14"/>
                      </a:cubicBezTo>
                      <a:cubicBezTo>
                        <a:pt x="25" y="16"/>
                        <a:pt x="22" y="15"/>
                        <a:pt x="20" y="13"/>
                      </a:cubicBezTo>
                      <a:cubicBezTo>
                        <a:pt x="17" y="9"/>
                        <a:pt x="17" y="7"/>
                        <a:pt x="22" y="6"/>
                      </a:cubicBezTo>
                      <a:cubicBezTo>
                        <a:pt x="31" y="3"/>
                        <a:pt x="40" y="0"/>
                        <a:pt x="50" y="1"/>
                      </a:cubicBezTo>
                      <a:cubicBezTo>
                        <a:pt x="58" y="1"/>
                        <a:pt x="63" y="7"/>
                        <a:pt x="68" y="12"/>
                      </a:cubicBezTo>
                      <a:cubicBezTo>
                        <a:pt x="72" y="15"/>
                        <a:pt x="70" y="20"/>
                        <a:pt x="67" y="24"/>
                      </a:cubicBezTo>
                      <a:cubicBezTo>
                        <a:pt x="61" y="32"/>
                        <a:pt x="55" y="40"/>
                        <a:pt x="49" y="48"/>
                      </a:cubicBezTo>
                      <a:cubicBezTo>
                        <a:pt x="47" y="51"/>
                        <a:pt x="45" y="52"/>
                        <a:pt x="42" y="49"/>
                      </a:cubicBezTo>
                      <a:cubicBezTo>
                        <a:pt x="41" y="48"/>
                        <a:pt x="38" y="47"/>
                        <a:pt x="37" y="47"/>
                      </a:cubicBezTo>
                      <a:cubicBezTo>
                        <a:pt x="36" y="48"/>
                        <a:pt x="35" y="50"/>
                        <a:pt x="35" y="52"/>
                      </a:cubicBezTo>
                      <a:cubicBezTo>
                        <a:pt x="34" y="59"/>
                        <a:pt x="34" y="59"/>
                        <a:pt x="41" y="58"/>
                      </a:cubicBezTo>
                      <a:cubicBezTo>
                        <a:pt x="43" y="57"/>
                        <a:pt x="46" y="56"/>
                        <a:pt x="48" y="57"/>
                      </a:cubicBezTo>
                      <a:cubicBezTo>
                        <a:pt x="50" y="57"/>
                        <a:pt x="53" y="58"/>
                        <a:pt x="53" y="59"/>
                      </a:cubicBezTo>
                      <a:cubicBezTo>
                        <a:pt x="54" y="61"/>
                        <a:pt x="54" y="64"/>
                        <a:pt x="53" y="66"/>
                      </a:cubicBezTo>
                      <a:cubicBezTo>
                        <a:pt x="52" y="68"/>
                        <a:pt x="50" y="69"/>
                        <a:pt x="48" y="70"/>
                      </a:cubicBezTo>
                      <a:cubicBezTo>
                        <a:pt x="44" y="73"/>
                        <a:pt x="39" y="75"/>
                        <a:pt x="37" y="81"/>
                      </a:cubicBezTo>
                      <a:cubicBezTo>
                        <a:pt x="40" y="81"/>
                        <a:pt x="43" y="81"/>
                        <a:pt x="45" y="81"/>
                      </a:cubicBezTo>
                      <a:cubicBezTo>
                        <a:pt x="51" y="81"/>
                        <a:pt x="56" y="84"/>
                        <a:pt x="57" y="89"/>
                      </a:cubicBezTo>
                      <a:cubicBezTo>
                        <a:pt x="58" y="93"/>
                        <a:pt x="55" y="97"/>
                        <a:pt x="51" y="98"/>
                      </a:cubicBezTo>
                      <a:cubicBezTo>
                        <a:pt x="43" y="99"/>
                        <a:pt x="35" y="100"/>
                        <a:pt x="26" y="101"/>
                      </a:cubicBezTo>
                      <a:cubicBezTo>
                        <a:pt x="22" y="102"/>
                        <a:pt x="19" y="100"/>
                        <a:pt x="17" y="96"/>
                      </a:cubicBezTo>
                      <a:cubicBezTo>
                        <a:pt x="16" y="96"/>
                        <a:pt x="16" y="95"/>
                        <a:pt x="15" y="94"/>
                      </a:cubicBezTo>
                      <a:cubicBezTo>
                        <a:pt x="11" y="84"/>
                        <a:pt x="11" y="84"/>
                        <a:pt x="19" y="77"/>
                      </a:cubicBezTo>
                      <a:cubicBezTo>
                        <a:pt x="22" y="75"/>
                        <a:pt x="24" y="72"/>
                        <a:pt x="27" y="70"/>
                      </a:cubicBezTo>
                      <a:cubicBezTo>
                        <a:pt x="27" y="70"/>
                        <a:pt x="27" y="69"/>
                        <a:pt x="27" y="69"/>
                      </a:cubicBezTo>
                      <a:cubicBezTo>
                        <a:pt x="25" y="69"/>
                        <a:pt x="23" y="70"/>
                        <a:pt x="21" y="71"/>
                      </a:cubicBezTo>
                      <a:cubicBezTo>
                        <a:pt x="17" y="72"/>
                        <a:pt x="13" y="74"/>
                        <a:pt x="9" y="76"/>
                      </a:cubicBezTo>
                      <a:cubicBezTo>
                        <a:pt x="7" y="76"/>
                        <a:pt x="5" y="76"/>
                        <a:pt x="3" y="75"/>
                      </a:cubicBezTo>
                      <a:cubicBezTo>
                        <a:pt x="0" y="72"/>
                        <a:pt x="0" y="71"/>
                        <a:pt x="4" y="69"/>
                      </a:cubicBezTo>
                      <a:cubicBezTo>
                        <a:pt x="12" y="66"/>
                        <a:pt x="19" y="63"/>
                        <a:pt x="26" y="60"/>
                      </a:cubicBezTo>
                      <a:cubicBezTo>
                        <a:pt x="27" y="60"/>
                        <a:pt x="28" y="58"/>
                        <a:pt x="28" y="57"/>
                      </a:cubicBezTo>
                      <a:cubicBezTo>
                        <a:pt x="29" y="55"/>
                        <a:pt x="29" y="52"/>
                        <a:pt x="29" y="49"/>
                      </a:cubicBezTo>
                      <a:close/>
                      <a:moveTo>
                        <a:pt x="34" y="29"/>
                      </a:moveTo>
                      <a:cubicBezTo>
                        <a:pt x="34" y="29"/>
                        <a:pt x="34" y="29"/>
                        <a:pt x="33" y="28"/>
                      </a:cubicBezTo>
                      <a:cubicBezTo>
                        <a:pt x="31" y="29"/>
                        <a:pt x="28" y="30"/>
                        <a:pt x="26" y="32"/>
                      </a:cubicBezTo>
                      <a:cubicBezTo>
                        <a:pt x="24" y="32"/>
                        <a:pt x="22" y="34"/>
                        <a:pt x="23" y="36"/>
                      </a:cubicBezTo>
                      <a:cubicBezTo>
                        <a:pt x="23" y="38"/>
                        <a:pt x="25" y="40"/>
                        <a:pt x="26" y="42"/>
                      </a:cubicBezTo>
                      <a:cubicBezTo>
                        <a:pt x="27" y="42"/>
                        <a:pt x="30" y="41"/>
                        <a:pt x="31" y="40"/>
                      </a:cubicBezTo>
                      <a:cubicBezTo>
                        <a:pt x="32" y="37"/>
                        <a:pt x="33" y="33"/>
                        <a:pt x="34" y="29"/>
                      </a:cubicBezTo>
                      <a:close/>
                    </a:path>
                  </a:pathLst>
                </a:custGeom>
                <a:grpFill/>
                <a:ln>
                  <a:noFill/>
                </a:ln>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charset="-122"/>
                    <a:cs typeface="+mn-cs"/>
                  </a:endParaRPr>
                </a:p>
              </p:txBody>
            </p:sp>
            <p:sp>
              <p:nvSpPr>
                <p:cNvPr id="77" name="Freeform 12"/>
                <p:cNvSpPr/>
                <p:nvPr/>
              </p:nvSpPr>
              <p:spPr bwMode="auto">
                <a:xfrm>
                  <a:off x="11893476" y="2009127"/>
                  <a:ext cx="105167" cy="263415"/>
                </a:xfrm>
                <a:custGeom>
                  <a:avLst/>
                  <a:gdLst>
                    <a:gd name="T0" fmla="*/ 30 w 39"/>
                    <a:gd name="T1" fmla="*/ 44 h 98"/>
                    <a:gd name="T2" fmla="*/ 36 w 39"/>
                    <a:gd name="T3" fmla="*/ 34 h 98"/>
                    <a:gd name="T4" fmla="*/ 37 w 39"/>
                    <a:gd name="T5" fmla="*/ 51 h 98"/>
                    <a:gd name="T6" fmla="*/ 25 w 39"/>
                    <a:gd name="T7" fmla="*/ 82 h 98"/>
                    <a:gd name="T8" fmla="*/ 21 w 39"/>
                    <a:gd name="T9" fmla="*/ 98 h 98"/>
                    <a:gd name="T10" fmla="*/ 13 w 39"/>
                    <a:gd name="T11" fmla="*/ 96 h 98"/>
                    <a:gd name="T12" fmla="*/ 5 w 39"/>
                    <a:gd name="T13" fmla="*/ 83 h 98"/>
                    <a:gd name="T14" fmla="*/ 11 w 39"/>
                    <a:gd name="T15" fmla="*/ 62 h 98"/>
                    <a:gd name="T16" fmla="*/ 9 w 39"/>
                    <a:gd name="T17" fmla="*/ 43 h 98"/>
                    <a:gd name="T18" fmla="*/ 12 w 39"/>
                    <a:gd name="T19" fmla="*/ 38 h 98"/>
                    <a:gd name="T20" fmla="*/ 18 w 39"/>
                    <a:gd name="T21" fmla="*/ 33 h 98"/>
                    <a:gd name="T22" fmla="*/ 23 w 39"/>
                    <a:gd name="T23" fmla="*/ 12 h 98"/>
                    <a:gd name="T24" fmla="*/ 11 w 39"/>
                    <a:gd name="T25" fmla="*/ 16 h 98"/>
                    <a:gd name="T26" fmla="*/ 2 w 39"/>
                    <a:gd name="T27" fmla="*/ 16 h 98"/>
                    <a:gd name="T28" fmla="*/ 0 w 39"/>
                    <a:gd name="T29" fmla="*/ 12 h 98"/>
                    <a:gd name="T30" fmla="*/ 3 w 39"/>
                    <a:gd name="T31" fmla="*/ 10 h 98"/>
                    <a:gd name="T32" fmla="*/ 16 w 39"/>
                    <a:gd name="T33" fmla="*/ 7 h 98"/>
                    <a:gd name="T34" fmla="*/ 26 w 39"/>
                    <a:gd name="T35" fmla="*/ 2 h 98"/>
                    <a:gd name="T36" fmla="*/ 32 w 39"/>
                    <a:gd name="T37" fmla="*/ 1 h 98"/>
                    <a:gd name="T38" fmla="*/ 35 w 39"/>
                    <a:gd name="T39" fmla="*/ 9 h 98"/>
                    <a:gd name="T40" fmla="*/ 34 w 39"/>
                    <a:gd name="T41" fmla="*/ 11 h 98"/>
                    <a:gd name="T42" fmla="*/ 27 w 39"/>
                    <a:gd name="T43" fmla="*/ 38 h 98"/>
                    <a:gd name="T44" fmla="*/ 28 w 39"/>
                    <a:gd name="T45" fmla="*/ 44 h 98"/>
                    <a:gd name="T46" fmla="*/ 30 w 39"/>
                    <a:gd name="T47" fmla="*/ 4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9" h="98">
                      <a:moveTo>
                        <a:pt x="30" y="44"/>
                      </a:moveTo>
                      <a:cubicBezTo>
                        <a:pt x="32" y="41"/>
                        <a:pt x="34" y="38"/>
                        <a:pt x="36" y="34"/>
                      </a:cubicBezTo>
                      <a:cubicBezTo>
                        <a:pt x="37" y="40"/>
                        <a:pt x="39" y="45"/>
                        <a:pt x="37" y="51"/>
                      </a:cubicBezTo>
                      <a:cubicBezTo>
                        <a:pt x="33" y="61"/>
                        <a:pt x="29" y="72"/>
                        <a:pt x="25" y="82"/>
                      </a:cubicBezTo>
                      <a:cubicBezTo>
                        <a:pt x="23" y="87"/>
                        <a:pt x="23" y="92"/>
                        <a:pt x="21" y="98"/>
                      </a:cubicBezTo>
                      <a:cubicBezTo>
                        <a:pt x="18" y="97"/>
                        <a:pt x="15" y="97"/>
                        <a:pt x="13" y="96"/>
                      </a:cubicBezTo>
                      <a:cubicBezTo>
                        <a:pt x="7" y="94"/>
                        <a:pt x="3" y="89"/>
                        <a:pt x="5" y="83"/>
                      </a:cubicBezTo>
                      <a:cubicBezTo>
                        <a:pt x="7" y="76"/>
                        <a:pt x="9" y="69"/>
                        <a:pt x="11" y="62"/>
                      </a:cubicBezTo>
                      <a:cubicBezTo>
                        <a:pt x="13" y="56"/>
                        <a:pt x="14" y="49"/>
                        <a:pt x="9" y="43"/>
                      </a:cubicBezTo>
                      <a:cubicBezTo>
                        <a:pt x="7" y="39"/>
                        <a:pt x="9" y="38"/>
                        <a:pt x="12" y="38"/>
                      </a:cubicBezTo>
                      <a:cubicBezTo>
                        <a:pt x="17" y="39"/>
                        <a:pt x="17" y="37"/>
                        <a:pt x="18" y="33"/>
                      </a:cubicBezTo>
                      <a:cubicBezTo>
                        <a:pt x="19" y="26"/>
                        <a:pt x="21" y="20"/>
                        <a:pt x="23" y="12"/>
                      </a:cubicBezTo>
                      <a:cubicBezTo>
                        <a:pt x="19" y="13"/>
                        <a:pt x="15" y="15"/>
                        <a:pt x="11" y="16"/>
                      </a:cubicBezTo>
                      <a:cubicBezTo>
                        <a:pt x="8" y="17"/>
                        <a:pt x="5" y="16"/>
                        <a:pt x="2" y="16"/>
                      </a:cubicBezTo>
                      <a:cubicBezTo>
                        <a:pt x="1" y="15"/>
                        <a:pt x="0" y="13"/>
                        <a:pt x="0" y="12"/>
                      </a:cubicBezTo>
                      <a:cubicBezTo>
                        <a:pt x="1" y="11"/>
                        <a:pt x="2" y="10"/>
                        <a:pt x="3" y="10"/>
                      </a:cubicBezTo>
                      <a:cubicBezTo>
                        <a:pt x="7" y="8"/>
                        <a:pt x="12" y="8"/>
                        <a:pt x="16" y="7"/>
                      </a:cubicBezTo>
                      <a:cubicBezTo>
                        <a:pt x="19" y="5"/>
                        <a:pt x="22" y="3"/>
                        <a:pt x="26" y="2"/>
                      </a:cubicBezTo>
                      <a:cubicBezTo>
                        <a:pt x="28" y="1"/>
                        <a:pt x="32" y="0"/>
                        <a:pt x="32" y="1"/>
                      </a:cubicBezTo>
                      <a:cubicBezTo>
                        <a:pt x="34" y="3"/>
                        <a:pt x="35" y="6"/>
                        <a:pt x="35" y="9"/>
                      </a:cubicBezTo>
                      <a:cubicBezTo>
                        <a:pt x="36" y="9"/>
                        <a:pt x="35" y="10"/>
                        <a:pt x="34" y="11"/>
                      </a:cubicBezTo>
                      <a:cubicBezTo>
                        <a:pt x="27" y="19"/>
                        <a:pt x="28" y="29"/>
                        <a:pt x="27" y="38"/>
                      </a:cubicBezTo>
                      <a:cubicBezTo>
                        <a:pt x="27" y="40"/>
                        <a:pt x="28" y="42"/>
                        <a:pt x="28" y="44"/>
                      </a:cubicBezTo>
                      <a:cubicBezTo>
                        <a:pt x="29" y="44"/>
                        <a:pt x="29" y="44"/>
                        <a:pt x="30" y="44"/>
                      </a:cubicBezTo>
                      <a:close/>
                    </a:path>
                  </a:pathLst>
                </a:custGeom>
                <a:grpFill/>
                <a:ln>
                  <a:noFill/>
                </a:ln>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charset="-122"/>
                    <a:cs typeface="+mn-cs"/>
                  </a:endParaRPr>
                </a:p>
              </p:txBody>
            </p:sp>
          </p:grpSp>
        </p:grpSp>
      </p:grpSp>
      <p:sp>
        <p:nvSpPr>
          <p:cNvPr id="44" name="文本占位符 12"/>
          <p:cNvSpPr>
            <a:spLocks noGrp="1"/>
          </p:cNvSpPr>
          <p:nvPr>
            <p:ph type="body" sz="quarter" idx="13" hasCustomPrompt="1"/>
          </p:nvPr>
        </p:nvSpPr>
        <p:spPr>
          <a:xfrm>
            <a:off x="3697616" y="1658264"/>
            <a:ext cx="7059689" cy="2267551"/>
          </a:xfrm>
        </p:spPr>
        <p:txBody>
          <a:bodyPr>
            <a:normAutofit/>
          </a:bodyPr>
          <a:lstStyle>
            <a:lvl1pPr marL="0" indent="0">
              <a:spcBef>
                <a:spcPts val="0"/>
              </a:spcBef>
              <a:buNone/>
              <a:defRPr sz="5600" b="1">
                <a:solidFill>
                  <a:schemeClr val="tx1"/>
                </a:solidFill>
                <a:latin typeface="+mn-ea"/>
                <a:ea typeface="+mn-ea"/>
              </a:defRPr>
            </a:lvl1pPr>
          </a:lstStyle>
          <a:p>
            <a:pPr lvl="0"/>
            <a:r>
              <a:rPr lang="zh-CN" altLang="en-US" dirty="0"/>
              <a:t>编辑母版文本样式</a:t>
            </a:r>
            <a:endParaRPr lang="en-US" altLang="zh-CN" dirty="0"/>
          </a:p>
          <a:p>
            <a:pPr lvl="0"/>
            <a:r>
              <a:rPr lang="zh-CN" altLang="en-US" dirty="0"/>
              <a:t>输入标题</a:t>
            </a:r>
            <a:endParaRPr lang="zh-CN" altLang="en-US" dirty="0"/>
          </a:p>
        </p:txBody>
      </p:sp>
    </p:spTree>
  </p:cSld>
  <p:clrMapOvr>
    <a:masterClrMapping/>
  </p:clrMapOvr>
  <p:transition spd="med">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封面样式1-尾页">
    <p:spTree>
      <p:nvGrpSpPr>
        <p:cNvPr id="1" name=""/>
        <p:cNvGrpSpPr/>
        <p:nvPr/>
      </p:nvGrpSpPr>
      <p:grpSpPr>
        <a:xfrm>
          <a:off x="0" y="0"/>
          <a:ext cx="0" cy="0"/>
          <a:chOff x="0" y="0"/>
          <a:chExt cx="0" cy="0"/>
        </a:xfrm>
      </p:grpSpPr>
      <p:pic>
        <p:nvPicPr>
          <p:cNvPr id="43" name="图片 42"/>
          <p:cNvPicPr>
            <a:picLocks noChangeAspect="1"/>
          </p:cNvPicPr>
          <p:nvPr userDrawn="1"/>
        </p:nvPicPr>
        <p:blipFill>
          <a:blip r:embed="rId2" cstate="print"/>
          <a:stretch>
            <a:fillRect/>
          </a:stretch>
        </p:blipFill>
        <p:spPr>
          <a:xfrm>
            <a:off x="4600575" y="133072"/>
            <a:ext cx="6791691" cy="6535793"/>
          </a:xfrm>
          <a:prstGeom prst="rect">
            <a:avLst/>
          </a:prstGeom>
        </p:spPr>
      </p:pic>
      <p:sp>
        <p:nvSpPr>
          <p:cNvPr id="13" name="文本占位符 12"/>
          <p:cNvSpPr>
            <a:spLocks noGrp="1"/>
          </p:cNvSpPr>
          <p:nvPr>
            <p:ph type="body" sz="quarter" idx="13" hasCustomPrompt="1"/>
          </p:nvPr>
        </p:nvSpPr>
        <p:spPr>
          <a:xfrm>
            <a:off x="1287430" y="1483539"/>
            <a:ext cx="7373912" cy="2267551"/>
          </a:xfrm>
        </p:spPr>
        <p:txBody>
          <a:bodyPr>
            <a:normAutofit/>
          </a:bodyPr>
          <a:lstStyle>
            <a:lvl1pPr marL="0" indent="0">
              <a:spcBef>
                <a:spcPts val="0"/>
              </a:spcBef>
              <a:buNone/>
              <a:defRPr sz="5600" b="1">
                <a:solidFill>
                  <a:schemeClr val="tx1"/>
                </a:solidFill>
                <a:latin typeface="+mn-ea"/>
                <a:ea typeface="+mn-ea"/>
              </a:defRPr>
            </a:lvl1pPr>
          </a:lstStyle>
          <a:p>
            <a:pPr lvl="0"/>
            <a:r>
              <a:rPr lang="zh-CN" altLang="en-US" dirty="0"/>
              <a:t>编辑母版文本样式</a:t>
            </a:r>
            <a:endParaRPr lang="en-US" altLang="zh-CN" dirty="0"/>
          </a:p>
          <a:p>
            <a:pPr lvl="0"/>
            <a:r>
              <a:rPr lang="zh-CN" altLang="en-US" dirty="0"/>
              <a:t>输入标题</a:t>
            </a:r>
            <a:endParaRPr lang="zh-CN" altLang="en-US" dirty="0"/>
          </a:p>
        </p:txBody>
      </p:sp>
      <p:sp>
        <p:nvSpPr>
          <p:cNvPr id="9" name="矩形 8"/>
          <p:cNvSpPr/>
          <p:nvPr userDrawn="1"/>
        </p:nvSpPr>
        <p:spPr>
          <a:xfrm>
            <a:off x="0" y="1484311"/>
            <a:ext cx="666749" cy="43644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0" name="矩形 9"/>
          <p:cNvSpPr/>
          <p:nvPr userDrawn="1"/>
        </p:nvSpPr>
        <p:spPr>
          <a:xfrm>
            <a:off x="667561" y="1484310"/>
            <a:ext cx="403257" cy="43644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1" name="矩形 10"/>
          <p:cNvSpPr/>
          <p:nvPr userDrawn="1"/>
        </p:nvSpPr>
        <p:spPr>
          <a:xfrm>
            <a:off x="9258300" y="1484313"/>
            <a:ext cx="2930035" cy="43644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2" name="矩形 11"/>
          <p:cNvSpPr/>
          <p:nvPr userDrawn="1"/>
        </p:nvSpPr>
        <p:spPr>
          <a:xfrm>
            <a:off x="8882428" y="1484310"/>
            <a:ext cx="377842" cy="43644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41" name="文本框 40"/>
          <p:cNvSpPr txBox="1"/>
          <p:nvPr userDrawn="1"/>
        </p:nvSpPr>
        <p:spPr>
          <a:xfrm rot="16200000">
            <a:off x="-1443469" y="3524086"/>
            <a:ext cx="3170099" cy="261610"/>
          </a:xfrm>
          <a:prstGeom prst="rect">
            <a:avLst/>
          </a:prstGeom>
          <a:noFill/>
        </p:spPr>
        <p:txBody>
          <a:bodyPr wrap="square" rtlCol="0">
            <a:noAutofit/>
          </a:bodyPr>
          <a:lstStyle>
            <a:defPPr>
              <a:defRPr lang="zh-CN"/>
            </a:defPPr>
            <a:lvl1pPr algn="dist">
              <a:defRPr sz="1100" b="1">
                <a:solidFill>
                  <a:schemeClr val="bg1">
                    <a:alpha val="22000"/>
                  </a:schemeClr>
                </a:solidFill>
                <a:latin typeface="Arial" panose="020B0604020202090204" pitchFamily="34" charset="0"/>
                <a:cs typeface="Arial" panose="020B0604020202090204" pitchFamily="34" charset="0"/>
              </a:defRPr>
            </a:lvl1pPr>
          </a:lstStyle>
          <a:p>
            <a:pPr marL="0" marR="0" lvl="0" indent="0" algn="dist" defTabSz="914400" rtl="0" eaLnBrk="0" fontAlgn="base" latinLnBrk="0" hangingPunct="0">
              <a:lnSpc>
                <a:spcPct val="100000"/>
              </a:lnSpc>
              <a:spcBef>
                <a:spcPct val="0"/>
              </a:spcBef>
              <a:spcAft>
                <a:spcPct val="0"/>
              </a:spcAft>
              <a:buClrTx/>
              <a:buSzTx/>
              <a:buFontTx/>
              <a:buNone/>
              <a:defRPr/>
            </a:pPr>
            <a:r>
              <a:rPr kumimoji="0" lang="en-US" altLang="zh-CN" sz="1100" b="1" i="0" u="none" strike="noStrike" kern="1200" cap="none" spc="0" normalizeH="0" baseline="0" noProof="0" dirty="0">
                <a:ln>
                  <a:noFill/>
                </a:ln>
                <a:solidFill>
                  <a:prstClr val="white">
                    <a:alpha val="5000"/>
                  </a:prstClr>
                </a:solidFill>
                <a:effectLst/>
                <a:uLnTx/>
                <a:uFillTx/>
                <a:latin typeface="Arial" panose="020B0604020202090204" pitchFamily="34" charset="0"/>
                <a:ea typeface="微软雅黑" panose="020B0503020204020204" charset="-122"/>
                <a:cs typeface="Arial" panose="020B0604020202090204" pitchFamily="34" charset="0"/>
              </a:rPr>
              <a:t>BEIJING INSTITUTE OF TECHNOLOGY</a:t>
            </a:r>
            <a:endParaRPr kumimoji="0" lang="en-US" altLang="zh-CN" sz="1100" b="1" i="0" u="none" strike="noStrike" kern="1200" cap="none" spc="0" normalizeH="0" baseline="0" noProof="0" dirty="0">
              <a:ln>
                <a:noFill/>
              </a:ln>
              <a:solidFill>
                <a:prstClr val="white">
                  <a:alpha val="5000"/>
                </a:prstClr>
              </a:solidFill>
              <a:effectLst/>
              <a:uLnTx/>
              <a:uFillTx/>
              <a:latin typeface="Arial" panose="020B0604020202090204" pitchFamily="34" charset="0"/>
              <a:ea typeface="微软雅黑" panose="020B0503020204020204" charset="-122"/>
              <a:cs typeface="Arial" panose="020B0604020202090204" pitchFamily="34" charset="0"/>
            </a:endParaRPr>
          </a:p>
        </p:txBody>
      </p:sp>
      <p:pic>
        <p:nvPicPr>
          <p:cNvPr id="42" name="图片 41"/>
          <p:cNvPicPr>
            <a:picLocks noChangeAspect="1"/>
          </p:cNvPicPr>
          <p:nvPr userDrawn="1"/>
        </p:nvPicPr>
        <p:blipFill>
          <a:blip r:embed="rId3" cstate="print"/>
          <a:stretch>
            <a:fillRect/>
          </a:stretch>
        </p:blipFill>
        <p:spPr>
          <a:xfrm>
            <a:off x="9452633" y="548450"/>
            <a:ext cx="2295327" cy="504694"/>
          </a:xfrm>
          <a:prstGeom prst="rect">
            <a:avLst/>
          </a:prstGeom>
        </p:spPr>
      </p:pic>
      <p:cxnSp>
        <p:nvCxnSpPr>
          <p:cNvPr id="4" name="直接连接符 3"/>
          <p:cNvCxnSpPr/>
          <p:nvPr userDrawn="1"/>
        </p:nvCxnSpPr>
        <p:spPr>
          <a:xfrm>
            <a:off x="666749" y="1329225"/>
            <a:ext cx="0" cy="4714736"/>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userDrawn="1"/>
        </p:nvCxnSpPr>
        <p:spPr>
          <a:xfrm>
            <a:off x="9258300" y="1280160"/>
            <a:ext cx="0" cy="4835169"/>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45" name="组合 44"/>
          <p:cNvGrpSpPr/>
          <p:nvPr userDrawn="1"/>
        </p:nvGrpSpPr>
        <p:grpSpPr>
          <a:xfrm>
            <a:off x="9834169" y="2044937"/>
            <a:ext cx="1778296" cy="3249639"/>
            <a:chOff x="611819" y="2031917"/>
            <a:chExt cx="1709546" cy="3124006"/>
          </a:xfrm>
        </p:grpSpPr>
        <p:grpSp>
          <p:nvGrpSpPr>
            <p:cNvPr id="46" name="组合 45"/>
            <p:cNvGrpSpPr/>
            <p:nvPr/>
          </p:nvGrpSpPr>
          <p:grpSpPr>
            <a:xfrm>
              <a:off x="611819" y="2051403"/>
              <a:ext cx="567014" cy="3098349"/>
              <a:chOff x="11305242" y="2003776"/>
              <a:chExt cx="354194" cy="1935432"/>
            </a:xfrm>
            <a:solidFill>
              <a:schemeClr val="bg1">
                <a:alpha val="5000"/>
              </a:schemeClr>
            </a:solidFill>
          </p:grpSpPr>
          <p:sp>
            <p:nvSpPr>
              <p:cNvPr id="61" name="Freeform 5"/>
              <p:cNvSpPr/>
              <p:nvPr/>
            </p:nvSpPr>
            <p:spPr bwMode="auto">
              <a:xfrm>
                <a:off x="11307751" y="3052538"/>
                <a:ext cx="345981" cy="390126"/>
              </a:xfrm>
              <a:custGeom>
                <a:avLst/>
                <a:gdLst>
                  <a:gd name="T0" fmla="*/ 41 w 125"/>
                  <a:gd name="T1" fmla="*/ 16 h 142"/>
                  <a:gd name="T2" fmla="*/ 49 w 125"/>
                  <a:gd name="T3" fmla="*/ 3 h 142"/>
                  <a:gd name="T4" fmla="*/ 62 w 125"/>
                  <a:gd name="T5" fmla="*/ 20 h 142"/>
                  <a:gd name="T6" fmla="*/ 64 w 125"/>
                  <a:gd name="T7" fmla="*/ 33 h 142"/>
                  <a:gd name="T8" fmla="*/ 50 w 125"/>
                  <a:gd name="T9" fmla="*/ 34 h 142"/>
                  <a:gd name="T10" fmla="*/ 58 w 125"/>
                  <a:gd name="T11" fmla="*/ 58 h 142"/>
                  <a:gd name="T12" fmla="*/ 75 w 125"/>
                  <a:gd name="T13" fmla="*/ 59 h 142"/>
                  <a:gd name="T14" fmla="*/ 71 w 125"/>
                  <a:gd name="T15" fmla="*/ 50 h 142"/>
                  <a:gd name="T16" fmla="*/ 81 w 125"/>
                  <a:gd name="T17" fmla="*/ 47 h 142"/>
                  <a:gd name="T18" fmla="*/ 65 w 125"/>
                  <a:gd name="T19" fmla="*/ 42 h 142"/>
                  <a:gd name="T20" fmla="*/ 63 w 125"/>
                  <a:gd name="T21" fmla="*/ 37 h 142"/>
                  <a:gd name="T22" fmla="*/ 85 w 125"/>
                  <a:gd name="T23" fmla="*/ 27 h 142"/>
                  <a:gd name="T24" fmla="*/ 93 w 125"/>
                  <a:gd name="T25" fmla="*/ 2 h 142"/>
                  <a:gd name="T26" fmla="*/ 99 w 125"/>
                  <a:gd name="T27" fmla="*/ 5 h 142"/>
                  <a:gd name="T28" fmla="*/ 111 w 125"/>
                  <a:gd name="T29" fmla="*/ 30 h 142"/>
                  <a:gd name="T30" fmla="*/ 102 w 125"/>
                  <a:gd name="T31" fmla="*/ 34 h 142"/>
                  <a:gd name="T32" fmla="*/ 95 w 125"/>
                  <a:gd name="T33" fmla="*/ 59 h 142"/>
                  <a:gd name="T34" fmla="*/ 123 w 125"/>
                  <a:gd name="T35" fmla="*/ 61 h 142"/>
                  <a:gd name="T36" fmla="*/ 110 w 125"/>
                  <a:gd name="T37" fmla="*/ 71 h 142"/>
                  <a:gd name="T38" fmla="*/ 104 w 125"/>
                  <a:gd name="T39" fmla="*/ 82 h 142"/>
                  <a:gd name="T40" fmla="*/ 112 w 125"/>
                  <a:gd name="T41" fmla="*/ 134 h 142"/>
                  <a:gd name="T42" fmla="*/ 102 w 125"/>
                  <a:gd name="T43" fmla="*/ 140 h 142"/>
                  <a:gd name="T44" fmla="*/ 89 w 125"/>
                  <a:gd name="T45" fmla="*/ 123 h 142"/>
                  <a:gd name="T46" fmla="*/ 101 w 125"/>
                  <a:gd name="T47" fmla="*/ 128 h 142"/>
                  <a:gd name="T48" fmla="*/ 101 w 125"/>
                  <a:gd name="T49" fmla="*/ 92 h 142"/>
                  <a:gd name="T50" fmla="*/ 97 w 125"/>
                  <a:gd name="T51" fmla="*/ 99 h 142"/>
                  <a:gd name="T52" fmla="*/ 90 w 125"/>
                  <a:gd name="T53" fmla="*/ 103 h 142"/>
                  <a:gd name="T54" fmla="*/ 86 w 125"/>
                  <a:gd name="T55" fmla="*/ 110 h 142"/>
                  <a:gd name="T56" fmla="*/ 81 w 125"/>
                  <a:gd name="T57" fmla="*/ 120 h 142"/>
                  <a:gd name="T58" fmla="*/ 88 w 125"/>
                  <a:gd name="T59" fmla="*/ 71 h 142"/>
                  <a:gd name="T60" fmla="*/ 60 w 125"/>
                  <a:gd name="T61" fmla="*/ 87 h 142"/>
                  <a:gd name="T62" fmla="*/ 53 w 125"/>
                  <a:gd name="T63" fmla="*/ 89 h 142"/>
                  <a:gd name="T64" fmla="*/ 51 w 125"/>
                  <a:gd name="T65" fmla="*/ 128 h 142"/>
                  <a:gd name="T66" fmla="*/ 43 w 125"/>
                  <a:gd name="T67" fmla="*/ 134 h 142"/>
                  <a:gd name="T68" fmla="*/ 39 w 125"/>
                  <a:gd name="T69" fmla="*/ 107 h 142"/>
                  <a:gd name="T70" fmla="*/ 33 w 125"/>
                  <a:gd name="T71" fmla="*/ 114 h 142"/>
                  <a:gd name="T72" fmla="*/ 17 w 125"/>
                  <a:gd name="T73" fmla="*/ 108 h 142"/>
                  <a:gd name="T74" fmla="*/ 5 w 125"/>
                  <a:gd name="T75" fmla="*/ 81 h 142"/>
                  <a:gd name="T76" fmla="*/ 34 w 125"/>
                  <a:gd name="T77" fmla="*/ 56 h 142"/>
                  <a:gd name="T78" fmla="*/ 38 w 125"/>
                  <a:gd name="T79" fmla="*/ 33 h 142"/>
                  <a:gd name="T80" fmla="*/ 22 w 125"/>
                  <a:gd name="T81" fmla="*/ 55 h 142"/>
                  <a:gd name="T82" fmla="*/ 14 w 125"/>
                  <a:gd name="T83" fmla="*/ 55 h 142"/>
                  <a:gd name="T84" fmla="*/ 11 w 125"/>
                  <a:gd name="T85" fmla="*/ 36 h 142"/>
                  <a:gd name="T86" fmla="*/ 32 w 125"/>
                  <a:gd name="T87" fmla="*/ 22 h 142"/>
                  <a:gd name="T88" fmla="*/ 28 w 125"/>
                  <a:gd name="T89" fmla="*/ 33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5" h="142">
                    <a:moveTo>
                      <a:pt x="28" y="33"/>
                    </a:moveTo>
                    <a:cubicBezTo>
                      <a:pt x="35" y="29"/>
                      <a:pt x="41" y="25"/>
                      <a:pt x="41" y="16"/>
                    </a:cubicBezTo>
                    <a:cubicBezTo>
                      <a:pt x="41" y="13"/>
                      <a:pt x="43" y="9"/>
                      <a:pt x="44" y="6"/>
                    </a:cubicBezTo>
                    <a:cubicBezTo>
                      <a:pt x="45" y="5"/>
                      <a:pt x="48" y="3"/>
                      <a:pt x="49" y="3"/>
                    </a:cubicBezTo>
                    <a:cubicBezTo>
                      <a:pt x="54" y="4"/>
                      <a:pt x="59" y="9"/>
                      <a:pt x="59" y="15"/>
                    </a:cubicBezTo>
                    <a:cubicBezTo>
                      <a:pt x="59" y="18"/>
                      <a:pt x="60" y="19"/>
                      <a:pt x="62" y="20"/>
                    </a:cubicBezTo>
                    <a:cubicBezTo>
                      <a:pt x="65" y="22"/>
                      <a:pt x="68" y="25"/>
                      <a:pt x="69" y="28"/>
                    </a:cubicBezTo>
                    <a:cubicBezTo>
                      <a:pt x="71" y="32"/>
                      <a:pt x="68" y="34"/>
                      <a:pt x="64" y="33"/>
                    </a:cubicBezTo>
                    <a:cubicBezTo>
                      <a:pt x="62" y="32"/>
                      <a:pt x="60" y="31"/>
                      <a:pt x="57" y="30"/>
                    </a:cubicBezTo>
                    <a:cubicBezTo>
                      <a:pt x="53" y="28"/>
                      <a:pt x="51" y="29"/>
                      <a:pt x="50" y="34"/>
                    </a:cubicBezTo>
                    <a:cubicBezTo>
                      <a:pt x="48" y="45"/>
                      <a:pt x="46" y="56"/>
                      <a:pt x="52" y="66"/>
                    </a:cubicBezTo>
                    <a:cubicBezTo>
                      <a:pt x="54" y="64"/>
                      <a:pt x="56" y="62"/>
                      <a:pt x="58" y="58"/>
                    </a:cubicBezTo>
                    <a:cubicBezTo>
                      <a:pt x="61" y="62"/>
                      <a:pt x="63" y="65"/>
                      <a:pt x="65" y="69"/>
                    </a:cubicBezTo>
                    <a:cubicBezTo>
                      <a:pt x="68" y="66"/>
                      <a:pt x="72" y="62"/>
                      <a:pt x="75" y="59"/>
                    </a:cubicBezTo>
                    <a:cubicBezTo>
                      <a:pt x="76" y="58"/>
                      <a:pt x="75" y="56"/>
                      <a:pt x="75" y="55"/>
                    </a:cubicBezTo>
                    <a:cubicBezTo>
                      <a:pt x="74" y="53"/>
                      <a:pt x="71" y="51"/>
                      <a:pt x="71" y="50"/>
                    </a:cubicBezTo>
                    <a:cubicBezTo>
                      <a:pt x="72" y="47"/>
                      <a:pt x="75" y="46"/>
                      <a:pt x="78" y="47"/>
                    </a:cubicBezTo>
                    <a:cubicBezTo>
                      <a:pt x="79" y="47"/>
                      <a:pt x="80" y="47"/>
                      <a:pt x="81" y="47"/>
                    </a:cubicBezTo>
                    <a:cubicBezTo>
                      <a:pt x="81" y="44"/>
                      <a:pt x="82" y="40"/>
                      <a:pt x="83" y="35"/>
                    </a:cubicBezTo>
                    <a:cubicBezTo>
                      <a:pt x="76" y="38"/>
                      <a:pt x="71" y="40"/>
                      <a:pt x="65" y="42"/>
                    </a:cubicBezTo>
                    <a:cubicBezTo>
                      <a:pt x="61" y="44"/>
                      <a:pt x="60" y="44"/>
                      <a:pt x="57" y="40"/>
                    </a:cubicBezTo>
                    <a:cubicBezTo>
                      <a:pt x="59" y="39"/>
                      <a:pt x="61" y="38"/>
                      <a:pt x="63" y="37"/>
                    </a:cubicBezTo>
                    <a:cubicBezTo>
                      <a:pt x="69" y="35"/>
                      <a:pt x="75" y="33"/>
                      <a:pt x="81" y="30"/>
                    </a:cubicBezTo>
                    <a:cubicBezTo>
                      <a:pt x="83" y="30"/>
                      <a:pt x="84" y="28"/>
                      <a:pt x="85" y="27"/>
                    </a:cubicBezTo>
                    <a:cubicBezTo>
                      <a:pt x="87" y="21"/>
                      <a:pt x="88" y="14"/>
                      <a:pt x="90" y="8"/>
                    </a:cubicBezTo>
                    <a:cubicBezTo>
                      <a:pt x="90" y="6"/>
                      <a:pt x="92" y="3"/>
                      <a:pt x="93" y="2"/>
                    </a:cubicBezTo>
                    <a:cubicBezTo>
                      <a:pt x="94" y="0"/>
                      <a:pt x="96" y="0"/>
                      <a:pt x="98" y="0"/>
                    </a:cubicBezTo>
                    <a:cubicBezTo>
                      <a:pt x="98" y="1"/>
                      <a:pt x="99" y="4"/>
                      <a:pt x="99" y="5"/>
                    </a:cubicBezTo>
                    <a:cubicBezTo>
                      <a:pt x="93" y="12"/>
                      <a:pt x="94" y="20"/>
                      <a:pt x="92" y="28"/>
                    </a:cubicBezTo>
                    <a:cubicBezTo>
                      <a:pt x="98" y="31"/>
                      <a:pt x="105" y="25"/>
                      <a:pt x="111" y="30"/>
                    </a:cubicBezTo>
                    <a:cubicBezTo>
                      <a:pt x="109" y="33"/>
                      <a:pt x="107" y="36"/>
                      <a:pt x="103" y="35"/>
                    </a:cubicBezTo>
                    <a:cubicBezTo>
                      <a:pt x="103" y="34"/>
                      <a:pt x="102" y="34"/>
                      <a:pt x="102" y="34"/>
                    </a:cubicBezTo>
                    <a:cubicBezTo>
                      <a:pt x="92" y="34"/>
                      <a:pt x="88" y="39"/>
                      <a:pt x="90" y="49"/>
                    </a:cubicBezTo>
                    <a:cubicBezTo>
                      <a:pt x="91" y="52"/>
                      <a:pt x="93" y="55"/>
                      <a:pt x="95" y="59"/>
                    </a:cubicBezTo>
                    <a:cubicBezTo>
                      <a:pt x="99" y="59"/>
                      <a:pt x="104" y="58"/>
                      <a:pt x="109" y="57"/>
                    </a:cubicBezTo>
                    <a:cubicBezTo>
                      <a:pt x="114" y="56"/>
                      <a:pt x="119" y="58"/>
                      <a:pt x="123" y="61"/>
                    </a:cubicBezTo>
                    <a:cubicBezTo>
                      <a:pt x="125" y="63"/>
                      <a:pt x="125" y="66"/>
                      <a:pt x="122" y="67"/>
                    </a:cubicBezTo>
                    <a:cubicBezTo>
                      <a:pt x="118" y="69"/>
                      <a:pt x="114" y="71"/>
                      <a:pt x="110" y="71"/>
                    </a:cubicBezTo>
                    <a:cubicBezTo>
                      <a:pt x="103" y="70"/>
                      <a:pt x="99" y="75"/>
                      <a:pt x="95" y="79"/>
                    </a:cubicBezTo>
                    <a:cubicBezTo>
                      <a:pt x="98" y="80"/>
                      <a:pt x="102" y="80"/>
                      <a:pt x="104" y="82"/>
                    </a:cubicBezTo>
                    <a:cubicBezTo>
                      <a:pt x="106" y="83"/>
                      <a:pt x="108" y="86"/>
                      <a:pt x="109" y="88"/>
                    </a:cubicBezTo>
                    <a:cubicBezTo>
                      <a:pt x="110" y="104"/>
                      <a:pt x="111" y="119"/>
                      <a:pt x="112" y="134"/>
                    </a:cubicBezTo>
                    <a:cubicBezTo>
                      <a:pt x="112" y="137"/>
                      <a:pt x="110" y="140"/>
                      <a:pt x="110" y="142"/>
                    </a:cubicBezTo>
                    <a:cubicBezTo>
                      <a:pt x="107" y="141"/>
                      <a:pt x="104" y="141"/>
                      <a:pt x="102" y="140"/>
                    </a:cubicBezTo>
                    <a:cubicBezTo>
                      <a:pt x="97" y="136"/>
                      <a:pt x="93" y="131"/>
                      <a:pt x="90" y="127"/>
                    </a:cubicBezTo>
                    <a:cubicBezTo>
                      <a:pt x="89" y="126"/>
                      <a:pt x="89" y="124"/>
                      <a:pt x="89" y="123"/>
                    </a:cubicBezTo>
                    <a:cubicBezTo>
                      <a:pt x="92" y="125"/>
                      <a:pt x="96" y="127"/>
                      <a:pt x="100" y="130"/>
                    </a:cubicBezTo>
                    <a:cubicBezTo>
                      <a:pt x="100" y="129"/>
                      <a:pt x="101" y="129"/>
                      <a:pt x="101" y="128"/>
                    </a:cubicBezTo>
                    <a:cubicBezTo>
                      <a:pt x="101" y="121"/>
                      <a:pt x="101" y="113"/>
                      <a:pt x="101" y="105"/>
                    </a:cubicBezTo>
                    <a:cubicBezTo>
                      <a:pt x="101" y="101"/>
                      <a:pt x="101" y="96"/>
                      <a:pt x="101" y="92"/>
                    </a:cubicBezTo>
                    <a:cubicBezTo>
                      <a:pt x="99" y="85"/>
                      <a:pt x="96" y="84"/>
                      <a:pt x="90" y="90"/>
                    </a:cubicBezTo>
                    <a:cubicBezTo>
                      <a:pt x="92" y="93"/>
                      <a:pt x="97" y="93"/>
                      <a:pt x="97" y="99"/>
                    </a:cubicBezTo>
                    <a:cubicBezTo>
                      <a:pt x="94" y="98"/>
                      <a:pt x="91" y="97"/>
                      <a:pt x="88" y="96"/>
                    </a:cubicBezTo>
                    <a:cubicBezTo>
                      <a:pt x="84" y="100"/>
                      <a:pt x="84" y="101"/>
                      <a:pt x="90" y="103"/>
                    </a:cubicBezTo>
                    <a:cubicBezTo>
                      <a:pt x="95" y="106"/>
                      <a:pt x="98" y="111"/>
                      <a:pt x="96" y="112"/>
                    </a:cubicBezTo>
                    <a:cubicBezTo>
                      <a:pt x="92" y="115"/>
                      <a:pt x="89" y="112"/>
                      <a:pt x="86" y="110"/>
                    </a:cubicBezTo>
                    <a:cubicBezTo>
                      <a:pt x="85" y="110"/>
                      <a:pt x="84" y="109"/>
                      <a:pt x="83" y="108"/>
                    </a:cubicBezTo>
                    <a:cubicBezTo>
                      <a:pt x="82" y="112"/>
                      <a:pt x="82" y="116"/>
                      <a:pt x="81" y="120"/>
                    </a:cubicBezTo>
                    <a:cubicBezTo>
                      <a:pt x="74" y="118"/>
                      <a:pt x="72" y="114"/>
                      <a:pt x="73" y="108"/>
                    </a:cubicBezTo>
                    <a:cubicBezTo>
                      <a:pt x="76" y="95"/>
                      <a:pt x="81" y="83"/>
                      <a:pt x="88" y="71"/>
                    </a:cubicBezTo>
                    <a:cubicBezTo>
                      <a:pt x="84" y="74"/>
                      <a:pt x="80" y="76"/>
                      <a:pt x="76" y="78"/>
                    </a:cubicBezTo>
                    <a:cubicBezTo>
                      <a:pt x="71" y="81"/>
                      <a:pt x="65" y="84"/>
                      <a:pt x="60" y="87"/>
                    </a:cubicBezTo>
                    <a:cubicBezTo>
                      <a:pt x="60" y="87"/>
                      <a:pt x="60" y="87"/>
                      <a:pt x="59" y="87"/>
                    </a:cubicBezTo>
                    <a:cubicBezTo>
                      <a:pt x="57" y="88"/>
                      <a:pt x="54" y="88"/>
                      <a:pt x="53" y="89"/>
                    </a:cubicBezTo>
                    <a:cubicBezTo>
                      <a:pt x="51" y="93"/>
                      <a:pt x="49" y="97"/>
                      <a:pt x="49" y="101"/>
                    </a:cubicBezTo>
                    <a:cubicBezTo>
                      <a:pt x="49" y="110"/>
                      <a:pt x="50" y="119"/>
                      <a:pt x="51" y="128"/>
                    </a:cubicBezTo>
                    <a:cubicBezTo>
                      <a:pt x="51" y="131"/>
                      <a:pt x="51" y="134"/>
                      <a:pt x="51" y="137"/>
                    </a:cubicBezTo>
                    <a:cubicBezTo>
                      <a:pt x="48" y="136"/>
                      <a:pt x="45" y="136"/>
                      <a:pt x="43" y="134"/>
                    </a:cubicBezTo>
                    <a:cubicBezTo>
                      <a:pt x="40" y="132"/>
                      <a:pt x="37" y="130"/>
                      <a:pt x="38" y="125"/>
                    </a:cubicBezTo>
                    <a:cubicBezTo>
                      <a:pt x="40" y="119"/>
                      <a:pt x="39" y="113"/>
                      <a:pt x="39" y="107"/>
                    </a:cubicBezTo>
                    <a:cubicBezTo>
                      <a:pt x="38" y="107"/>
                      <a:pt x="38" y="107"/>
                      <a:pt x="37" y="106"/>
                    </a:cubicBezTo>
                    <a:cubicBezTo>
                      <a:pt x="36" y="109"/>
                      <a:pt x="34" y="111"/>
                      <a:pt x="33" y="114"/>
                    </a:cubicBezTo>
                    <a:cubicBezTo>
                      <a:pt x="30" y="120"/>
                      <a:pt x="25" y="122"/>
                      <a:pt x="21" y="120"/>
                    </a:cubicBezTo>
                    <a:cubicBezTo>
                      <a:pt x="16" y="118"/>
                      <a:pt x="15" y="113"/>
                      <a:pt x="17" y="108"/>
                    </a:cubicBezTo>
                    <a:cubicBezTo>
                      <a:pt x="20" y="99"/>
                      <a:pt x="23" y="91"/>
                      <a:pt x="26" y="81"/>
                    </a:cubicBezTo>
                    <a:cubicBezTo>
                      <a:pt x="19" y="90"/>
                      <a:pt x="12" y="85"/>
                      <a:pt x="5" y="81"/>
                    </a:cubicBezTo>
                    <a:cubicBezTo>
                      <a:pt x="0" y="79"/>
                      <a:pt x="0" y="76"/>
                      <a:pt x="5" y="73"/>
                    </a:cubicBezTo>
                    <a:cubicBezTo>
                      <a:pt x="15" y="68"/>
                      <a:pt x="25" y="62"/>
                      <a:pt x="34" y="56"/>
                    </a:cubicBezTo>
                    <a:cubicBezTo>
                      <a:pt x="35" y="55"/>
                      <a:pt x="37" y="54"/>
                      <a:pt x="37" y="52"/>
                    </a:cubicBezTo>
                    <a:cubicBezTo>
                      <a:pt x="38" y="46"/>
                      <a:pt x="38" y="39"/>
                      <a:pt x="38" y="33"/>
                    </a:cubicBezTo>
                    <a:cubicBezTo>
                      <a:pt x="38" y="32"/>
                      <a:pt x="38" y="32"/>
                      <a:pt x="37" y="32"/>
                    </a:cubicBezTo>
                    <a:cubicBezTo>
                      <a:pt x="32" y="40"/>
                      <a:pt x="27" y="48"/>
                      <a:pt x="22" y="55"/>
                    </a:cubicBezTo>
                    <a:cubicBezTo>
                      <a:pt x="22" y="56"/>
                      <a:pt x="22" y="56"/>
                      <a:pt x="23" y="57"/>
                    </a:cubicBezTo>
                    <a:cubicBezTo>
                      <a:pt x="20" y="56"/>
                      <a:pt x="17" y="56"/>
                      <a:pt x="14" y="55"/>
                    </a:cubicBezTo>
                    <a:cubicBezTo>
                      <a:pt x="9" y="53"/>
                      <a:pt x="7" y="49"/>
                      <a:pt x="9" y="44"/>
                    </a:cubicBezTo>
                    <a:cubicBezTo>
                      <a:pt x="10" y="42"/>
                      <a:pt x="10" y="39"/>
                      <a:pt x="11" y="36"/>
                    </a:cubicBezTo>
                    <a:cubicBezTo>
                      <a:pt x="13" y="28"/>
                      <a:pt x="18" y="23"/>
                      <a:pt x="26" y="20"/>
                    </a:cubicBezTo>
                    <a:cubicBezTo>
                      <a:pt x="27" y="19"/>
                      <a:pt x="30" y="20"/>
                      <a:pt x="32" y="22"/>
                    </a:cubicBezTo>
                    <a:cubicBezTo>
                      <a:pt x="34" y="23"/>
                      <a:pt x="32" y="25"/>
                      <a:pt x="31" y="27"/>
                    </a:cubicBezTo>
                    <a:cubicBezTo>
                      <a:pt x="29" y="28"/>
                      <a:pt x="29" y="31"/>
                      <a:pt x="28" y="33"/>
                    </a:cubicBezTo>
                    <a:close/>
                  </a:path>
                </a:pathLst>
              </a:custGeom>
              <a:grpFill/>
              <a:ln>
                <a:noFill/>
              </a:ln>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charset="-122"/>
                  <a:cs typeface="+mn-cs"/>
                </a:endParaRPr>
              </a:p>
            </p:txBody>
          </p:sp>
          <p:sp>
            <p:nvSpPr>
              <p:cNvPr id="62" name="Freeform 6"/>
              <p:cNvSpPr/>
              <p:nvPr/>
            </p:nvSpPr>
            <p:spPr bwMode="auto">
              <a:xfrm>
                <a:off x="11382341" y="3639427"/>
                <a:ext cx="199170" cy="299781"/>
              </a:xfrm>
              <a:custGeom>
                <a:avLst/>
                <a:gdLst>
                  <a:gd name="T0" fmla="*/ 33 w 72"/>
                  <a:gd name="T1" fmla="*/ 76 h 109"/>
                  <a:gd name="T2" fmla="*/ 44 w 72"/>
                  <a:gd name="T3" fmla="*/ 73 h 109"/>
                  <a:gd name="T4" fmla="*/ 59 w 72"/>
                  <a:gd name="T5" fmla="*/ 71 h 109"/>
                  <a:gd name="T6" fmla="*/ 69 w 72"/>
                  <a:gd name="T7" fmla="*/ 92 h 109"/>
                  <a:gd name="T8" fmla="*/ 66 w 72"/>
                  <a:gd name="T9" fmla="*/ 94 h 109"/>
                  <a:gd name="T10" fmla="*/ 49 w 72"/>
                  <a:gd name="T11" fmla="*/ 96 h 109"/>
                  <a:gd name="T12" fmla="*/ 28 w 72"/>
                  <a:gd name="T13" fmla="*/ 106 h 109"/>
                  <a:gd name="T14" fmla="*/ 16 w 72"/>
                  <a:gd name="T15" fmla="*/ 106 h 109"/>
                  <a:gd name="T16" fmla="*/ 1 w 72"/>
                  <a:gd name="T17" fmla="*/ 80 h 109"/>
                  <a:gd name="T18" fmla="*/ 2 w 72"/>
                  <a:gd name="T19" fmla="*/ 74 h 109"/>
                  <a:gd name="T20" fmla="*/ 23 w 72"/>
                  <a:gd name="T21" fmla="*/ 31 h 109"/>
                  <a:gd name="T22" fmla="*/ 22 w 72"/>
                  <a:gd name="T23" fmla="*/ 26 h 109"/>
                  <a:gd name="T24" fmla="*/ 12 w 72"/>
                  <a:gd name="T25" fmla="*/ 16 h 109"/>
                  <a:gd name="T26" fmla="*/ 15 w 72"/>
                  <a:gd name="T27" fmla="*/ 10 h 109"/>
                  <a:gd name="T28" fmla="*/ 32 w 72"/>
                  <a:gd name="T29" fmla="*/ 5 h 109"/>
                  <a:gd name="T30" fmla="*/ 60 w 72"/>
                  <a:gd name="T31" fmla="*/ 18 h 109"/>
                  <a:gd name="T32" fmla="*/ 59 w 72"/>
                  <a:gd name="T33" fmla="*/ 26 h 109"/>
                  <a:gd name="T34" fmla="*/ 52 w 72"/>
                  <a:gd name="T35" fmla="*/ 36 h 109"/>
                  <a:gd name="T36" fmla="*/ 34 w 72"/>
                  <a:gd name="T37" fmla="*/ 72 h 109"/>
                  <a:gd name="T38" fmla="*/ 33 w 72"/>
                  <a:gd name="T39" fmla="*/ 7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2" h="109">
                    <a:moveTo>
                      <a:pt x="33" y="76"/>
                    </a:moveTo>
                    <a:cubicBezTo>
                      <a:pt x="37" y="74"/>
                      <a:pt x="40" y="73"/>
                      <a:pt x="44" y="73"/>
                    </a:cubicBezTo>
                    <a:cubicBezTo>
                      <a:pt x="49" y="72"/>
                      <a:pt x="54" y="71"/>
                      <a:pt x="59" y="71"/>
                    </a:cubicBezTo>
                    <a:cubicBezTo>
                      <a:pt x="66" y="72"/>
                      <a:pt x="72" y="85"/>
                      <a:pt x="69" y="92"/>
                    </a:cubicBezTo>
                    <a:cubicBezTo>
                      <a:pt x="68" y="93"/>
                      <a:pt x="67" y="94"/>
                      <a:pt x="66" y="94"/>
                    </a:cubicBezTo>
                    <a:cubicBezTo>
                      <a:pt x="60" y="95"/>
                      <a:pt x="54" y="94"/>
                      <a:pt x="49" y="96"/>
                    </a:cubicBezTo>
                    <a:cubicBezTo>
                      <a:pt x="42" y="99"/>
                      <a:pt x="35" y="102"/>
                      <a:pt x="28" y="106"/>
                    </a:cubicBezTo>
                    <a:cubicBezTo>
                      <a:pt x="24" y="108"/>
                      <a:pt x="21" y="109"/>
                      <a:pt x="16" y="106"/>
                    </a:cubicBezTo>
                    <a:cubicBezTo>
                      <a:pt x="7" y="100"/>
                      <a:pt x="3" y="90"/>
                      <a:pt x="1" y="80"/>
                    </a:cubicBezTo>
                    <a:cubicBezTo>
                      <a:pt x="0" y="78"/>
                      <a:pt x="1" y="76"/>
                      <a:pt x="2" y="74"/>
                    </a:cubicBezTo>
                    <a:cubicBezTo>
                      <a:pt x="9" y="60"/>
                      <a:pt x="16" y="45"/>
                      <a:pt x="23" y="31"/>
                    </a:cubicBezTo>
                    <a:cubicBezTo>
                      <a:pt x="23" y="30"/>
                      <a:pt x="23" y="28"/>
                      <a:pt x="22" y="26"/>
                    </a:cubicBezTo>
                    <a:cubicBezTo>
                      <a:pt x="19" y="23"/>
                      <a:pt x="15" y="20"/>
                      <a:pt x="12" y="16"/>
                    </a:cubicBezTo>
                    <a:cubicBezTo>
                      <a:pt x="10" y="13"/>
                      <a:pt x="11" y="11"/>
                      <a:pt x="15" y="10"/>
                    </a:cubicBezTo>
                    <a:cubicBezTo>
                      <a:pt x="21" y="9"/>
                      <a:pt x="26" y="7"/>
                      <a:pt x="32" y="5"/>
                    </a:cubicBezTo>
                    <a:cubicBezTo>
                      <a:pt x="44" y="0"/>
                      <a:pt x="57" y="6"/>
                      <a:pt x="60" y="18"/>
                    </a:cubicBezTo>
                    <a:cubicBezTo>
                      <a:pt x="61" y="21"/>
                      <a:pt x="60" y="24"/>
                      <a:pt x="59" y="26"/>
                    </a:cubicBezTo>
                    <a:cubicBezTo>
                      <a:pt x="57" y="29"/>
                      <a:pt x="54" y="33"/>
                      <a:pt x="52" y="36"/>
                    </a:cubicBezTo>
                    <a:cubicBezTo>
                      <a:pt x="46" y="48"/>
                      <a:pt x="40" y="60"/>
                      <a:pt x="34" y="72"/>
                    </a:cubicBezTo>
                    <a:cubicBezTo>
                      <a:pt x="34" y="72"/>
                      <a:pt x="34" y="74"/>
                      <a:pt x="33" y="76"/>
                    </a:cubicBezTo>
                    <a:close/>
                  </a:path>
                </a:pathLst>
              </a:custGeom>
              <a:grpFill/>
              <a:ln>
                <a:noFill/>
              </a:ln>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charset="-122"/>
                  <a:cs typeface="+mn-cs"/>
                </a:endParaRPr>
              </a:p>
            </p:txBody>
          </p:sp>
          <p:grpSp>
            <p:nvGrpSpPr>
              <p:cNvPr id="63" name="组合 62"/>
              <p:cNvGrpSpPr/>
              <p:nvPr/>
            </p:nvGrpSpPr>
            <p:grpSpPr>
              <a:xfrm>
                <a:off x="11305242" y="2003776"/>
                <a:ext cx="354194" cy="439406"/>
                <a:chOff x="5548313" y="2084388"/>
                <a:chExt cx="547688" cy="679451"/>
              </a:xfrm>
              <a:grpFill/>
            </p:grpSpPr>
            <p:sp>
              <p:nvSpPr>
                <p:cNvPr id="68" name="Freeform 7"/>
                <p:cNvSpPr/>
                <p:nvPr/>
              </p:nvSpPr>
              <p:spPr bwMode="auto">
                <a:xfrm>
                  <a:off x="5548313" y="2084388"/>
                  <a:ext cx="547688" cy="446088"/>
                </a:xfrm>
                <a:custGeom>
                  <a:avLst/>
                  <a:gdLst>
                    <a:gd name="T0" fmla="*/ 101 w 128"/>
                    <a:gd name="T1" fmla="*/ 58 h 105"/>
                    <a:gd name="T2" fmla="*/ 74 w 128"/>
                    <a:gd name="T3" fmla="*/ 56 h 105"/>
                    <a:gd name="T4" fmla="*/ 68 w 128"/>
                    <a:gd name="T5" fmla="*/ 57 h 105"/>
                    <a:gd name="T6" fmla="*/ 51 w 128"/>
                    <a:gd name="T7" fmla="*/ 59 h 105"/>
                    <a:gd name="T8" fmla="*/ 36 w 128"/>
                    <a:gd name="T9" fmla="*/ 65 h 105"/>
                    <a:gd name="T10" fmla="*/ 28 w 128"/>
                    <a:gd name="T11" fmla="*/ 73 h 105"/>
                    <a:gd name="T12" fmla="*/ 16 w 128"/>
                    <a:gd name="T13" fmla="*/ 102 h 105"/>
                    <a:gd name="T14" fmla="*/ 13 w 128"/>
                    <a:gd name="T15" fmla="*/ 104 h 105"/>
                    <a:gd name="T16" fmla="*/ 1 w 128"/>
                    <a:gd name="T17" fmla="*/ 98 h 105"/>
                    <a:gd name="T18" fmla="*/ 0 w 128"/>
                    <a:gd name="T19" fmla="*/ 93 h 105"/>
                    <a:gd name="T20" fmla="*/ 15 w 128"/>
                    <a:gd name="T21" fmla="*/ 60 h 105"/>
                    <a:gd name="T22" fmla="*/ 16 w 128"/>
                    <a:gd name="T23" fmla="*/ 58 h 105"/>
                    <a:gd name="T24" fmla="*/ 20 w 128"/>
                    <a:gd name="T25" fmla="*/ 52 h 105"/>
                    <a:gd name="T26" fmla="*/ 32 w 128"/>
                    <a:gd name="T27" fmla="*/ 54 h 105"/>
                    <a:gd name="T28" fmla="*/ 39 w 128"/>
                    <a:gd name="T29" fmla="*/ 55 h 105"/>
                    <a:gd name="T30" fmla="*/ 72 w 128"/>
                    <a:gd name="T31" fmla="*/ 21 h 105"/>
                    <a:gd name="T32" fmla="*/ 74 w 128"/>
                    <a:gd name="T33" fmla="*/ 16 h 105"/>
                    <a:gd name="T34" fmla="*/ 74 w 128"/>
                    <a:gd name="T35" fmla="*/ 11 h 105"/>
                    <a:gd name="T36" fmla="*/ 71 w 128"/>
                    <a:gd name="T37" fmla="*/ 11 h 105"/>
                    <a:gd name="T38" fmla="*/ 68 w 128"/>
                    <a:gd name="T39" fmla="*/ 15 h 105"/>
                    <a:gd name="T40" fmla="*/ 68 w 128"/>
                    <a:gd name="T41" fmla="*/ 21 h 105"/>
                    <a:gd name="T42" fmla="*/ 59 w 128"/>
                    <a:gd name="T43" fmla="*/ 29 h 105"/>
                    <a:gd name="T44" fmla="*/ 53 w 128"/>
                    <a:gd name="T45" fmla="*/ 27 h 105"/>
                    <a:gd name="T46" fmla="*/ 47 w 128"/>
                    <a:gd name="T47" fmla="*/ 24 h 105"/>
                    <a:gd name="T48" fmla="*/ 47 w 128"/>
                    <a:gd name="T49" fmla="*/ 32 h 105"/>
                    <a:gd name="T50" fmla="*/ 47 w 128"/>
                    <a:gd name="T51" fmla="*/ 34 h 105"/>
                    <a:gd name="T52" fmla="*/ 43 w 128"/>
                    <a:gd name="T53" fmla="*/ 45 h 105"/>
                    <a:gd name="T54" fmla="*/ 31 w 128"/>
                    <a:gd name="T55" fmla="*/ 39 h 105"/>
                    <a:gd name="T56" fmla="*/ 29 w 128"/>
                    <a:gd name="T57" fmla="*/ 23 h 105"/>
                    <a:gd name="T58" fmla="*/ 33 w 128"/>
                    <a:gd name="T59" fmla="*/ 14 h 105"/>
                    <a:gd name="T60" fmla="*/ 36 w 128"/>
                    <a:gd name="T61" fmla="*/ 9 h 105"/>
                    <a:gd name="T62" fmla="*/ 42 w 128"/>
                    <a:gd name="T63" fmla="*/ 13 h 105"/>
                    <a:gd name="T64" fmla="*/ 44 w 128"/>
                    <a:gd name="T65" fmla="*/ 16 h 105"/>
                    <a:gd name="T66" fmla="*/ 57 w 128"/>
                    <a:gd name="T67" fmla="*/ 14 h 105"/>
                    <a:gd name="T68" fmla="*/ 62 w 128"/>
                    <a:gd name="T69" fmla="*/ 11 h 105"/>
                    <a:gd name="T70" fmla="*/ 84 w 128"/>
                    <a:gd name="T71" fmla="*/ 0 h 105"/>
                    <a:gd name="T72" fmla="*/ 96 w 128"/>
                    <a:gd name="T73" fmla="*/ 7 h 105"/>
                    <a:gd name="T74" fmla="*/ 96 w 128"/>
                    <a:gd name="T75" fmla="*/ 20 h 105"/>
                    <a:gd name="T76" fmla="*/ 83 w 128"/>
                    <a:gd name="T77" fmla="*/ 43 h 105"/>
                    <a:gd name="T78" fmla="*/ 94 w 128"/>
                    <a:gd name="T79" fmla="*/ 44 h 105"/>
                    <a:gd name="T80" fmla="*/ 122 w 128"/>
                    <a:gd name="T81" fmla="*/ 59 h 105"/>
                    <a:gd name="T82" fmla="*/ 120 w 128"/>
                    <a:gd name="T83" fmla="*/ 73 h 105"/>
                    <a:gd name="T84" fmla="*/ 98 w 128"/>
                    <a:gd name="T85" fmla="*/ 73 h 105"/>
                    <a:gd name="T86" fmla="*/ 97 w 128"/>
                    <a:gd name="T87" fmla="*/ 66 h 105"/>
                    <a:gd name="T88" fmla="*/ 101 w 128"/>
                    <a:gd name="T89" fmla="*/ 58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8" h="105">
                      <a:moveTo>
                        <a:pt x="101" y="58"/>
                      </a:moveTo>
                      <a:cubicBezTo>
                        <a:pt x="94" y="52"/>
                        <a:pt x="81" y="52"/>
                        <a:pt x="74" y="56"/>
                      </a:cubicBezTo>
                      <a:cubicBezTo>
                        <a:pt x="73" y="57"/>
                        <a:pt x="70" y="58"/>
                        <a:pt x="68" y="57"/>
                      </a:cubicBezTo>
                      <a:cubicBezTo>
                        <a:pt x="62" y="56"/>
                        <a:pt x="57" y="57"/>
                        <a:pt x="51" y="59"/>
                      </a:cubicBezTo>
                      <a:cubicBezTo>
                        <a:pt x="46" y="61"/>
                        <a:pt x="41" y="63"/>
                        <a:pt x="36" y="65"/>
                      </a:cubicBezTo>
                      <a:cubicBezTo>
                        <a:pt x="32" y="67"/>
                        <a:pt x="29" y="69"/>
                        <a:pt x="28" y="73"/>
                      </a:cubicBezTo>
                      <a:cubicBezTo>
                        <a:pt x="24" y="82"/>
                        <a:pt x="20" y="92"/>
                        <a:pt x="16" y="102"/>
                      </a:cubicBezTo>
                      <a:cubicBezTo>
                        <a:pt x="16" y="103"/>
                        <a:pt x="14" y="105"/>
                        <a:pt x="13" y="104"/>
                      </a:cubicBezTo>
                      <a:cubicBezTo>
                        <a:pt x="9" y="103"/>
                        <a:pt x="5" y="100"/>
                        <a:pt x="1" y="98"/>
                      </a:cubicBezTo>
                      <a:cubicBezTo>
                        <a:pt x="0" y="97"/>
                        <a:pt x="0" y="95"/>
                        <a:pt x="0" y="93"/>
                      </a:cubicBezTo>
                      <a:cubicBezTo>
                        <a:pt x="5" y="82"/>
                        <a:pt x="10" y="71"/>
                        <a:pt x="15" y="60"/>
                      </a:cubicBezTo>
                      <a:cubicBezTo>
                        <a:pt x="15" y="59"/>
                        <a:pt x="16" y="59"/>
                        <a:pt x="16" y="58"/>
                      </a:cubicBezTo>
                      <a:cubicBezTo>
                        <a:pt x="18" y="56"/>
                        <a:pt x="19" y="52"/>
                        <a:pt x="20" y="52"/>
                      </a:cubicBezTo>
                      <a:cubicBezTo>
                        <a:pt x="24" y="52"/>
                        <a:pt x="29" y="52"/>
                        <a:pt x="32" y="54"/>
                      </a:cubicBezTo>
                      <a:cubicBezTo>
                        <a:pt x="35" y="55"/>
                        <a:pt x="36" y="56"/>
                        <a:pt x="39" y="55"/>
                      </a:cubicBezTo>
                      <a:cubicBezTo>
                        <a:pt x="57" y="50"/>
                        <a:pt x="66" y="37"/>
                        <a:pt x="72" y="21"/>
                      </a:cubicBezTo>
                      <a:cubicBezTo>
                        <a:pt x="72" y="20"/>
                        <a:pt x="73" y="18"/>
                        <a:pt x="74" y="16"/>
                      </a:cubicBezTo>
                      <a:cubicBezTo>
                        <a:pt x="74" y="14"/>
                        <a:pt x="74" y="13"/>
                        <a:pt x="74" y="11"/>
                      </a:cubicBezTo>
                      <a:cubicBezTo>
                        <a:pt x="74" y="11"/>
                        <a:pt x="72" y="10"/>
                        <a:pt x="71" y="11"/>
                      </a:cubicBezTo>
                      <a:cubicBezTo>
                        <a:pt x="70" y="12"/>
                        <a:pt x="68" y="13"/>
                        <a:pt x="68" y="15"/>
                      </a:cubicBezTo>
                      <a:cubicBezTo>
                        <a:pt x="67" y="17"/>
                        <a:pt x="68" y="19"/>
                        <a:pt x="68" y="21"/>
                      </a:cubicBezTo>
                      <a:cubicBezTo>
                        <a:pt x="69" y="28"/>
                        <a:pt x="68" y="30"/>
                        <a:pt x="59" y="29"/>
                      </a:cubicBezTo>
                      <a:cubicBezTo>
                        <a:pt x="57" y="29"/>
                        <a:pt x="55" y="28"/>
                        <a:pt x="53" y="27"/>
                      </a:cubicBezTo>
                      <a:cubicBezTo>
                        <a:pt x="51" y="26"/>
                        <a:pt x="49" y="25"/>
                        <a:pt x="47" y="24"/>
                      </a:cubicBezTo>
                      <a:cubicBezTo>
                        <a:pt x="47" y="27"/>
                        <a:pt x="47" y="29"/>
                        <a:pt x="47" y="32"/>
                      </a:cubicBezTo>
                      <a:cubicBezTo>
                        <a:pt x="47" y="33"/>
                        <a:pt x="47" y="33"/>
                        <a:pt x="47" y="34"/>
                      </a:cubicBezTo>
                      <a:cubicBezTo>
                        <a:pt x="47" y="38"/>
                        <a:pt x="48" y="43"/>
                        <a:pt x="43" y="45"/>
                      </a:cubicBezTo>
                      <a:cubicBezTo>
                        <a:pt x="39" y="46"/>
                        <a:pt x="34" y="44"/>
                        <a:pt x="31" y="39"/>
                      </a:cubicBezTo>
                      <a:cubicBezTo>
                        <a:pt x="28" y="34"/>
                        <a:pt x="25" y="29"/>
                        <a:pt x="29" y="23"/>
                      </a:cubicBezTo>
                      <a:cubicBezTo>
                        <a:pt x="31" y="20"/>
                        <a:pt x="31" y="17"/>
                        <a:pt x="33" y="14"/>
                      </a:cubicBezTo>
                      <a:cubicBezTo>
                        <a:pt x="34" y="12"/>
                        <a:pt x="35" y="9"/>
                        <a:pt x="36" y="9"/>
                      </a:cubicBezTo>
                      <a:cubicBezTo>
                        <a:pt x="38" y="10"/>
                        <a:pt x="40" y="11"/>
                        <a:pt x="42" y="13"/>
                      </a:cubicBezTo>
                      <a:cubicBezTo>
                        <a:pt x="42" y="13"/>
                        <a:pt x="43" y="15"/>
                        <a:pt x="44" y="16"/>
                      </a:cubicBezTo>
                      <a:cubicBezTo>
                        <a:pt x="48" y="13"/>
                        <a:pt x="52" y="11"/>
                        <a:pt x="57" y="14"/>
                      </a:cubicBezTo>
                      <a:cubicBezTo>
                        <a:pt x="58" y="15"/>
                        <a:pt x="61" y="13"/>
                        <a:pt x="62" y="11"/>
                      </a:cubicBezTo>
                      <a:cubicBezTo>
                        <a:pt x="69" y="5"/>
                        <a:pt x="75" y="0"/>
                        <a:pt x="84" y="0"/>
                      </a:cubicBezTo>
                      <a:cubicBezTo>
                        <a:pt x="89" y="0"/>
                        <a:pt x="93" y="2"/>
                        <a:pt x="96" y="7"/>
                      </a:cubicBezTo>
                      <a:cubicBezTo>
                        <a:pt x="99" y="11"/>
                        <a:pt x="98" y="15"/>
                        <a:pt x="96" y="20"/>
                      </a:cubicBezTo>
                      <a:cubicBezTo>
                        <a:pt x="91" y="27"/>
                        <a:pt x="87" y="35"/>
                        <a:pt x="83" y="43"/>
                      </a:cubicBezTo>
                      <a:cubicBezTo>
                        <a:pt x="88" y="43"/>
                        <a:pt x="91" y="44"/>
                        <a:pt x="94" y="44"/>
                      </a:cubicBezTo>
                      <a:cubicBezTo>
                        <a:pt x="105" y="46"/>
                        <a:pt x="115" y="50"/>
                        <a:pt x="122" y="59"/>
                      </a:cubicBezTo>
                      <a:cubicBezTo>
                        <a:pt x="128" y="65"/>
                        <a:pt x="127" y="68"/>
                        <a:pt x="120" y="73"/>
                      </a:cubicBezTo>
                      <a:cubicBezTo>
                        <a:pt x="113" y="77"/>
                        <a:pt x="105" y="77"/>
                        <a:pt x="98" y="73"/>
                      </a:cubicBezTo>
                      <a:cubicBezTo>
                        <a:pt x="95" y="71"/>
                        <a:pt x="95" y="69"/>
                        <a:pt x="97" y="66"/>
                      </a:cubicBezTo>
                      <a:cubicBezTo>
                        <a:pt x="98" y="64"/>
                        <a:pt x="100" y="61"/>
                        <a:pt x="101"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charset="-122"/>
                    <a:cs typeface="+mn-cs"/>
                  </a:endParaRPr>
                </a:p>
              </p:txBody>
            </p:sp>
            <p:sp>
              <p:nvSpPr>
                <p:cNvPr id="69" name="Freeform 8"/>
                <p:cNvSpPr/>
                <p:nvPr/>
              </p:nvSpPr>
              <p:spPr bwMode="auto">
                <a:xfrm>
                  <a:off x="5664200" y="2355851"/>
                  <a:ext cx="341313" cy="407988"/>
                </a:xfrm>
                <a:custGeom>
                  <a:avLst/>
                  <a:gdLst>
                    <a:gd name="T0" fmla="*/ 46 w 80"/>
                    <a:gd name="T1" fmla="*/ 29 h 96"/>
                    <a:gd name="T2" fmla="*/ 65 w 80"/>
                    <a:gd name="T3" fmla="*/ 29 h 96"/>
                    <a:gd name="T4" fmla="*/ 79 w 80"/>
                    <a:gd name="T5" fmla="*/ 41 h 96"/>
                    <a:gd name="T6" fmla="*/ 74 w 80"/>
                    <a:gd name="T7" fmla="*/ 43 h 96"/>
                    <a:gd name="T8" fmla="*/ 60 w 80"/>
                    <a:gd name="T9" fmla="*/ 43 h 96"/>
                    <a:gd name="T10" fmla="*/ 52 w 80"/>
                    <a:gd name="T11" fmla="*/ 50 h 96"/>
                    <a:gd name="T12" fmla="*/ 49 w 80"/>
                    <a:gd name="T13" fmla="*/ 87 h 96"/>
                    <a:gd name="T14" fmla="*/ 37 w 80"/>
                    <a:gd name="T15" fmla="*/ 95 h 96"/>
                    <a:gd name="T16" fmla="*/ 21 w 80"/>
                    <a:gd name="T17" fmla="*/ 68 h 96"/>
                    <a:gd name="T18" fmla="*/ 22 w 80"/>
                    <a:gd name="T19" fmla="*/ 62 h 96"/>
                    <a:gd name="T20" fmla="*/ 30 w 80"/>
                    <a:gd name="T21" fmla="*/ 72 h 96"/>
                    <a:gd name="T22" fmla="*/ 40 w 80"/>
                    <a:gd name="T23" fmla="*/ 70 h 96"/>
                    <a:gd name="T24" fmla="*/ 43 w 80"/>
                    <a:gd name="T25" fmla="*/ 46 h 96"/>
                    <a:gd name="T26" fmla="*/ 24 w 80"/>
                    <a:gd name="T27" fmla="*/ 52 h 96"/>
                    <a:gd name="T28" fmla="*/ 19 w 80"/>
                    <a:gd name="T29" fmla="*/ 54 h 96"/>
                    <a:gd name="T30" fmla="*/ 6 w 80"/>
                    <a:gd name="T31" fmla="*/ 54 h 96"/>
                    <a:gd name="T32" fmla="*/ 2 w 80"/>
                    <a:gd name="T33" fmla="*/ 40 h 96"/>
                    <a:gd name="T34" fmla="*/ 6 w 80"/>
                    <a:gd name="T35" fmla="*/ 37 h 96"/>
                    <a:gd name="T36" fmla="*/ 28 w 80"/>
                    <a:gd name="T37" fmla="*/ 33 h 96"/>
                    <a:gd name="T38" fmla="*/ 33 w 80"/>
                    <a:gd name="T39" fmla="*/ 32 h 96"/>
                    <a:gd name="T40" fmla="*/ 36 w 80"/>
                    <a:gd name="T41" fmla="*/ 22 h 96"/>
                    <a:gd name="T42" fmla="*/ 46 w 80"/>
                    <a:gd name="T43" fmla="*/ 12 h 96"/>
                    <a:gd name="T44" fmla="*/ 45 w 80"/>
                    <a:gd name="T45" fmla="*/ 10 h 96"/>
                    <a:gd name="T46" fmla="*/ 26 w 80"/>
                    <a:gd name="T47" fmla="*/ 17 h 96"/>
                    <a:gd name="T48" fmla="*/ 15 w 80"/>
                    <a:gd name="T49" fmla="*/ 24 h 96"/>
                    <a:gd name="T50" fmla="*/ 5 w 80"/>
                    <a:gd name="T51" fmla="*/ 22 h 96"/>
                    <a:gd name="T52" fmla="*/ 1 w 80"/>
                    <a:gd name="T53" fmla="*/ 17 h 96"/>
                    <a:gd name="T54" fmla="*/ 36 w 80"/>
                    <a:gd name="T55" fmla="*/ 2 h 96"/>
                    <a:gd name="T56" fmla="*/ 55 w 80"/>
                    <a:gd name="T57" fmla="*/ 0 h 96"/>
                    <a:gd name="T58" fmla="*/ 61 w 80"/>
                    <a:gd name="T59" fmla="*/ 6 h 96"/>
                    <a:gd name="T60" fmla="*/ 59 w 80"/>
                    <a:gd name="T61" fmla="*/ 13 h 96"/>
                    <a:gd name="T62" fmla="*/ 46 w 80"/>
                    <a:gd name="T63" fmla="*/ 29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0" h="96">
                      <a:moveTo>
                        <a:pt x="46" y="29"/>
                      </a:moveTo>
                      <a:cubicBezTo>
                        <a:pt x="53" y="30"/>
                        <a:pt x="59" y="31"/>
                        <a:pt x="65" y="29"/>
                      </a:cubicBezTo>
                      <a:cubicBezTo>
                        <a:pt x="71" y="27"/>
                        <a:pt x="80" y="34"/>
                        <a:pt x="79" y="41"/>
                      </a:cubicBezTo>
                      <a:cubicBezTo>
                        <a:pt x="79" y="42"/>
                        <a:pt x="76" y="43"/>
                        <a:pt x="74" y="43"/>
                      </a:cubicBezTo>
                      <a:cubicBezTo>
                        <a:pt x="70" y="43"/>
                        <a:pt x="65" y="43"/>
                        <a:pt x="60" y="43"/>
                      </a:cubicBezTo>
                      <a:cubicBezTo>
                        <a:pt x="53" y="42"/>
                        <a:pt x="52" y="44"/>
                        <a:pt x="52" y="50"/>
                      </a:cubicBezTo>
                      <a:cubicBezTo>
                        <a:pt x="51" y="62"/>
                        <a:pt x="51" y="75"/>
                        <a:pt x="49" y="87"/>
                      </a:cubicBezTo>
                      <a:cubicBezTo>
                        <a:pt x="48" y="95"/>
                        <a:pt x="45" y="96"/>
                        <a:pt x="37" y="95"/>
                      </a:cubicBezTo>
                      <a:cubicBezTo>
                        <a:pt x="25" y="92"/>
                        <a:pt x="15" y="82"/>
                        <a:pt x="21" y="68"/>
                      </a:cubicBezTo>
                      <a:cubicBezTo>
                        <a:pt x="21" y="66"/>
                        <a:pt x="21" y="64"/>
                        <a:pt x="22" y="62"/>
                      </a:cubicBezTo>
                      <a:cubicBezTo>
                        <a:pt x="24" y="65"/>
                        <a:pt x="27" y="69"/>
                        <a:pt x="30" y="72"/>
                      </a:cubicBezTo>
                      <a:cubicBezTo>
                        <a:pt x="33" y="76"/>
                        <a:pt x="39" y="75"/>
                        <a:pt x="40" y="70"/>
                      </a:cubicBezTo>
                      <a:cubicBezTo>
                        <a:pt x="41" y="62"/>
                        <a:pt x="42" y="54"/>
                        <a:pt x="43" y="46"/>
                      </a:cubicBezTo>
                      <a:cubicBezTo>
                        <a:pt x="35" y="45"/>
                        <a:pt x="30" y="49"/>
                        <a:pt x="24" y="52"/>
                      </a:cubicBezTo>
                      <a:cubicBezTo>
                        <a:pt x="22" y="52"/>
                        <a:pt x="21" y="54"/>
                        <a:pt x="19" y="54"/>
                      </a:cubicBezTo>
                      <a:cubicBezTo>
                        <a:pt x="14" y="58"/>
                        <a:pt x="11" y="57"/>
                        <a:pt x="6" y="54"/>
                      </a:cubicBezTo>
                      <a:cubicBezTo>
                        <a:pt x="3" y="51"/>
                        <a:pt x="0" y="44"/>
                        <a:pt x="2" y="40"/>
                      </a:cubicBezTo>
                      <a:cubicBezTo>
                        <a:pt x="2" y="39"/>
                        <a:pt x="5" y="37"/>
                        <a:pt x="6" y="37"/>
                      </a:cubicBezTo>
                      <a:cubicBezTo>
                        <a:pt x="14" y="39"/>
                        <a:pt x="20" y="35"/>
                        <a:pt x="28" y="33"/>
                      </a:cubicBezTo>
                      <a:cubicBezTo>
                        <a:pt x="29" y="33"/>
                        <a:pt x="31" y="32"/>
                        <a:pt x="33" y="32"/>
                      </a:cubicBezTo>
                      <a:cubicBezTo>
                        <a:pt x="31" y="27"/>
                        <a:pt x="31" y="24"/>
                        <a:pt x="36" y="22"/>
                      </a:cubicBezTo>
                      <a:cubicBezTo>
                        <a:pt x="39" y="19"/>
                        <a:pt x="42" y="15"/>
                        <a:pt x="46" y="12"/>
                      </a:cubicBezTo>
                      <a:cubicBezTo>
                        <a:pt x="45" y="11"/>
                        <a:pt x="45" y="11"/>
                        <a:pt x="45" y="10"/>
                      </a:cubicBezTo>
                      <a:cubicBezTo>
                        <a:pt x="38" y="13"/>
                        <a:pt x="32" y="15"/>
                        <a:pt x="26" y="17"/>
                      </a:cubicBezTo>
                      <a:cubicBezTo>
                        <a:pt x="22" y="19"/>
                        <a:pt x="18" y="22"/>
                        <a:pt x="15" y="24"/>
                      </a:cubicBezTo>
                      <a:cubicBezTo>
                        <a:pt x="11" y="26"/>
                        <a:pt x="7" y="27"/>
                        <a:pt x="5" y="22"/>
                      </a:cubicBezTo>
                      <a:cubicBezTo>
                        <a:pt x="4" y="20"/>
                        <a:pt x="3" y="19"/>
                        <a:pt x="1" y="17"/>
                      </a:cubicBezTo>
                      <a:cubicBezTo>
                        <a:pt x="13" y="12"/>
                        <a:pt x="25" y="6"/>
                        <a:pt x="36" y="2"/>
                      </a:cubicBezTo>
                      <a:cubicBezTo>
                        <a:pt x="42" y="0"/>
                        <a:pt x="49" y="0"/>
                        <a:pt x="55" y="0"/>
                      </a:cubicBezTo>
                      <a:cubicBezTo>
                        <a:pt x="57" y="0"/>
                        <a:pt x="60" y="4"/>
                        <a:pt x="61" y="6"/>
                      </a:cubicBezTo>
                      <a:cubicBezTo>
                        <a:pt x="62" y="8"/>
                        <a:pt x="61" y="11"/>
                        <a:pt x="59" y="13"/>
                      </a:cubicBezTo>
                      <a:cubicBezTo>
                        <a:pt x="55" y="18"/>
                        <a:pt x="51" y="23"/>
                        <a:pt x="46"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charset="-122"/>
                    <a:cs typeface="+mn-cs"/>
                  </a:endParaRPr>
                </a:p>
              </p:txBody>
            </p:sp>
          </p:grpSp>
          <p:grpSp>
            <p:nvGrpSpPr>
              <p:cNvPr id="64" name="组合 63"/>
              <p:cNvGrpSpPr/>
              <p:nvPr/>
            </p:nvGrpSpPr>
            <p:grpSpPr>
              <a:xfrm>
                <a:off x="11380191" y="2640087"/>
                <a:ext cx="214274" cy="229664"/>
                <a:chOff x="3792874" y="3156423"/>
                <a:chExt cx="331330" cy="355128"/>
              </a:xfrm>
              <a:grpFill/>
            </p:grpSpPr>
            <p:sp>
              <p:nvSpPr>
                <p:cNvPr id="65" name="Freeform 15"/>
                <p:cNvSpPr/>
                <p:nvPr/>
              </p:nvSpPr>
              <p:spPr bwMode="auto">
                <a:xfrm>
                  <a:off x="3792874" y="3235325"/>
                  <a:ext cx="152877" cy="246063"/>
                </a:xfrm>
                <a:custGeom>
                  <a:avLst/>
                  <a:gdLst>
                    <a:gd name="T0" fmla="*/ 16 w 39"/>
                    <a:gd name="T1" fmla="*/ 29 h 58"/>
                    <a:gd name="T2" fmla="*/ 27 w 39"/>
                    <a:gd name="T3" fmla="*/ 7 h 58"/>
                    <a:gd name="T4" fmla="*/ 31 w 39"/>
                    <a:gd name="T5" fmla="*/ 1 h 58"/>
                    <a:gd name="T6" fmla="*/ 34 w 39"/>
                    <a:gd name="T7" fmla="*/ 6 h 58"/>
                    <a:gd name="T8" fmla="*/ 35 w 39"/>
                    <a:gd name="T9" fmla="*/ 26 h 58"/>
                    <a:gd name="T10" fmla="*/ 20 w 39"/>
                    <a:gd name="T11" fmla="*/ 52 h 58"/>
                    <a:gd name="T12" fmla="*/ 9 w 39"/>
                    <a:gd name="T13" fmla="*/ 57 h 58"/>
                    <a:gd name="T14" fmla="*/ 1 w 39"/>
                    <a:gd name="T15" fmla="*/ 43 h 58"/>
                    <a:gd name="T16" fmla="*/ 4 w 39"/>
                    <a:gd name="T17" fmla="*/ 6 h 58"/>
                    <a:gd name="T18" fmla="*/ 8 w 39"/>
                    <a:gd name="T19" fmla="*/ 0 h 58"/>
                    <a:gd name="T20" fmla="*/ 15 w 39"/>
                    <a:gd name="T21" fmla="*/ 6 h 58"/>
                    <a:gd name="T22" fmla="*/ 14 w 39"/>
                    <a:gd name="T23" fmla="*/ 20 h 58"/>
                    <a:gd name="T24" fmla="*/ 14 w 39"/>
                    <a:gd name="T25" fmla="*/ 28 h 58"/>
                    <a:gd name="T26" fmla="*/ 16 w 39"/>
                    <a:gd name="T27" fmla="*/ 29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9" h="58">
                      <a:moveTo>
                        <a:pt x="16" y="29"/>
                      </a:moveTo>
                      <a:cubicBezTo>
                        <a:pt x="19" y="21"/>
                        <a:pt x="23" y="14"/>
                        <a:pt x="27" y="7"/>
                      </a:cubicBezTo>
                      <a:cubicBezTo>
                        <a:pt x="28" y="5"/>
                        <a:pt x="29" y="3"/>
                        <a:pt x="31" y="1"/>
                      </a:cubicBezTo>
                      <a:cubicBezTo>
                        <a:pt x="32" y="3"/>
                        <a:pt x="33" y="4"/>
                        <a:pt x="34" y="6"/>
                      </a:cubicBezTo>
                      <a:cubicBezTo>
                        <a:pt x="37" y="12"/>
                        <a:pt x="39" y="19"/>
                        <a:pt x="35" y="26"/>
                      </a:cubicBezTo>
                      <a:cubicBezTo>
                        <a:pt x="30" y="34"/>
                        <a:pt x="25" y="43"/>
                        <a:pt x="20" y="52"/>
                      </a:cubicBezTo>
                      <a:cubicBezTo>
                        <a:pt x="18" y="56"/>
                        <a:pt x="12" y="58"/>
                        <a:pt x="9" y="57"/>
                      </a:cubicBezTo>
                      <a:cubicBezTo>
                        <a:pt x="2" y="54"/>
                        <a:pt x="0" y="50"/>
                        <a:pt x="1" y="43"/>
                      </a:cubicBezTo>
                      <a:cubicBezTo>
                        <a:pt x="2" y="31"/>
                        <a:pt x="3" y="18"/>
                        <a:pt x="4" y="6"/>
                      </a:cubicBezTo>
                      <a:cubicBezTo>
                        <a:pt x="4" y="4"/>
                        <a:pt x="4" y="0"/>
                        <a:pt x="8" y="0"/>
                      </a:cubicBezTo>
                      <a:cubicBezTo>
                        <a:pt x="11" y="0"/>
                        <a:pt x="15" y="1"/>
                        <a:pt x="15" y="6"/>
                      </a:cubicBezTo>
                      <a:cubicBezTo>
                        <a:pt x="15" y="10"/>
                        <a:pt x="14" y="15"/>
                        <a:pt x="14" y="20"/>
                      </a:cubicBezTo>
                      <a:cubicBezTo>
                        <a:pt x="14" y="23"/>
                        <a:pt x="14" y="25"/>
                        <a:pt x="14" y="28"/>
                      </a:cubicBezTo>
                      <a:cubicBezTo>
                        <a:pt x="14" y="28"/>
                        <a:pt x="15" y="28"/>
                        <a:pt x="16"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charset="-122"/>
                    <a:cs typeface="+mn-cs"/>
                  </a:endParaRPr>
                </a:p>
              </p:txBody>
            </p:sp>
            <p:sp>
              <p:nvSpPr>
                <p:cNvPr id="66" name="Freeform 16"/>
                <p:cNvSpPr/>
                <p:nvPr/>
              </p:nvSpPr>
              <p:spPr bwMode="auto">
                <a:xfrm>
                  <a:off x="3957518" y="3164747"/>
                  <a:ext cx="166686" cy="346804"/>
                </a:xfrm>
                <a:custGeom>
                  <a:avLst/>
                  <a:gdLst>
                    <a:gd name="T0" fmla="*/ 9 w 47"/>
                    <a:gd name="T1" fmla="*/ 73 h 88"/>
                    <a:gd name="T2" fmla="*/ 3 w 47"/>
                    <a:gd name="T3" fmla="*/ 67 h 88"/>
                    <a:gd name="T4" fmla="*/ 3 w 47"/>
                    <a:gd name="T5" fmla="*/ 57 h 88"/>
                    <a:gd name="T6" fmla="*/ 20 w 47"/>
                    <a:gd name="T7" fmla="*/ 38 h 88"/>
                    <a:gd name="T8" fmla="*/ 33 w 47"/>
                    <a:gd name="T9" fmla="*/ 20 h 88"/>
                    <a:gd name="T10" fmla="*/ 33 w 47"/>
                    <a:gd name="T11" fmla="*/ 4 h 88"/>
                    <a:gd name="T12" fmla="*/ 32 w 47"/>
                    <a:gd name="T13" fmla="*/ 1 h 88"/>
                    <a:gd name="T14" fmla="*/ 33 w 47"/>
                    <a:gd name="T15" fmla="*/ 0 h 88"/>
                    <a:gd name="T16" fmla="*/ 41 w 47"/>
                    <a:gd name="T17" fmla="*/ 6 h 88"/>
                    <a:gd name="T18" fmla="*/ 43 w 47"/>
                    <a:gd name="T19" fmla="*/ 26 h 88"/>
                    <a:gd name="T20" fmla="*/ 29 w 47"/>
                    <a:gd name="T21" fmla="*/ 48 h 88"/>
                    <a:gd name="T22" fmla="*/ 30 w 47"/>
                    <a:gd name="T23" fmla="*/ 52 h 88"/>
                    <a:gd name="T24" fmla="*/ 40 w 47"/>
                    <a:gd name="T25" fmla="*/ 73 h 88"/>
                    <a:gd name="T26" fmla="*/ 41 w 47"/>
                    <a:gd name="T27" fmla="*/ 84 h 88"/>
                    <a:gd name="T28" fmla="*/ 37 w 47"/>
                    <a:gd name="T29" fmla="*/ 86 h 88"/>
                    <a:gd name="T30" fmla="*/ 31 w 47"/>
                    <a:gd name="T31" fmla="*/ 75 h 88"/>
                    <a:gd name="T32" fmla="*/ 28 w 47"/>
                    <a:gd name="T33" fmla="*/ 60 h 88"/>
                    <a:gd name="T34" fmla="*/ 22 w 47"/>
                    <a:gd name="T35" fmla="*/ 59 h 88"/>
                    <a:gd name="T36" fmla="*/ 9 w 47"/>
                    <a:gd name="T37" fmla="*/ 73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7" h="88">
                      <a:moveTo>
                        <a:pt x="9" y="73"/>
                      </a:moveTo>
                      <a:cubicBezTo>
                        <a:pt x="7" y="71"/>
                        <a:pt x="5" y="69"/>
                        <a:pt x="3" y="67"/>
                      </a:cubicBezTo>
                      <a:cubicBezTo>
                        <a:pt x="1" y="64"/>
                        <a:pt x="0" y="61"/>
                        <a:pt x="3" y="57"/>
                      </a:cubicBezTo>
                      <a:cubicBezTo>
                        <a:pt x="9" y="51"/>
                        <a:pt x="14" y="45"/>
                        <a:pt x="20" y="38"/>
                      </a:cubicBezTo>
                      <a:cubicBezTo>
                        <a:pt x="24" y="32"/>
                        <a:pt x="28" y="26"/>
                        <a:pt x="33" y="20"/>
                      </a:cubicBezTo>
                      <a:cubicBezTo>
                        <a:pt x="36" y="15"/>
                        <a:pt x="36" y="9"/>
                        <a:pt x="33" y="4"/>
                      </a:cubicBezTo>
                      <a:cubicBezTo>
                        <a:pt x="32" y="3"/>
                        <a:pt x="32" y="2"/>
                        <a:pt x="32" y="1"/>
                      </a:cubicBezTo>
                      <a:cubicBezTo>
                        <a:pt x="32" y="1"/>
                        <a:pt x="33" y="0"/>
                        <a:pt x="33" y="0"/>
                      </a:cubicBezTo>
                      <a:cubicBezTo>
                        <a:pt x="36" y="2"/>
                        <a:pt x="39" y="4"/>
                        <a:pt x="41" y="6"/>
                      </a:cubicBezTo>
                      <a:cubicBezTo>
                        <a:pt x="46" y="11"/>
                        <a:pt x="47" y="20"/>
                        <a:pt x="43" y="26"/>
                      </a:cubicBezTo>
                      <a:cubicBezTo>
                        <a:pt x="39" y="33"/>
                        <a:pt x="34" y="40"/>
                        <a:pt x="29" y="48"/>
                      </a:cubicBezTo>
                      <a:cubicBezTo>
                        <a:pt x="29" y="49"/>
                        <a:pt x="29" y="52"/>
                        <a:pt x="30" y="52"/>
                      </a:cubicBezTo>
                      <a:cubicBezTo>
                        <a:pt x="38" y="57"/>
                        <a:pt x="38" y="65"/>
                        <a:pt x="40" y="73"/>
                      </a:cubicBezTo>
                      <a:cubicBezTo>
                        <a:pt x="41" y="76"/>
                        <a:pt x="41" y="80"/>
                        <a:pt x="41" y="84"/>
                      </a:cubicBezTo>
                      <a:cubicBezTo>
                        <a:pt x="41" y="87"/>
                        <a:pt x="39" y="88"/>
                        <a:pt x="37" y="86"/>
                      </a:cubicBezTo>
                      <a:cubicBezTo>
                        <a:pt x="33" y="83"/>
                        <a:pt x="31" y="81"/>
                        <a:pt x="31" y="75"/>
                      </a:cubicBezTo>
                      <a:cubicBezTo>
                        <a:pt x="31" y="70"/>
                        <a:pt x="30" y="65"/>
                        <a:pt x="28" y="60"/>
                      </a:cubicBezTo>
                      <a:cubicBezTo>
                        <a:pt x="27" y="55"/>
                        <a:pt x="25" y="56"/>
                        <a:pt x="22" y="59"/>
                      </a:cubicBezTo>
                      <a:cubicBezTo>
                        <a:pt x="18" y="64"/>
                        <a:pt x="14" y="68"/>
                        <a:pt x="9" y="7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charset="-122"/>
                    <a:cs typeface="+mn-cs"/>
                  </a:endParaRPr>
                </a:p>
              </p:txBody>
            </p:sp>
            <p:sp>
              <p:nvSpPr>
                <p:cNvPr id="67" name="Freeform 17"/>
                <p:cNvSpPr/>
                <p:nvPr/>
              </p:nvSpPr>
              <p:spPr bwMode="auto">
                <a:xfrm>
                  <a:off x="3879593" y="3156423"/>
                  <a:ext cx="109753" cy="63837"/>
                </a:xfrm>
                <a:custGeom>
                  <a:avLst/>
                  <a:gdLst>
                    <a:gd name="T0" fmla="*/ 0 w 26"/>
                    <a:gd name="T1" fmla="*/ 0 h 19"/>
                    <a:gd name="T2" fmla="*/ 20 w 26"/>
                    <a:gd name="T3" fmla="*/ 1 h 19"/>
                    <a:gd name="T4" fmla="*/ 23 w 26"/>
                    <a:gd name="T5" fmla="*/ 12 h 19"/>
                    <a:gd name="T6" fmla="*/ 12 w 26"/>
                    <a:gd name="T7" fmla="*/ 18 h 19"/>
                    <a:gd name="T8" fmla="*/ 3 w 26"/>
                    <a:gd name="T9" fmla="*/ 11 h 19"/>
                    <a:gd name="T10" fmla="*/ 0 w 26"/>
                    <a:gd name="T11" fmla="*/ 0 h 19"/>
                  </a:gdLst>
                  <a:ahLst/>
                  <a:cxnLst>
                    <a:cxn ang="0">
                      <a:pos x="T0" y="T1"/>
                    </a:cxn>
                    <a:cxn ang="0">
                      <a:pos x="T2" y="T3"/>
                    </a:cxn>
                    <a:cxn ang="0">
                      <a:pos x="T4" y="T5"/>
                    </a:cxn>
                    <a:cxn ang="0">
                      <a:pos x="T6" y="T7"/>
                    </a:cxn>
                    <a:cxn ang="0">
                      <a:pos x="T8" y="T9"/>
                    </a:cxn>
                    <a:cxn ang="0">
                      <a:pos x="T10" y="T11"/>
                    </a:cxn>
                  </a:cxnLst>
                  <a:rect l="0" t="0" r="r" b="b"/>
                  <a:pathLst>
                    <a:path w="26" h="19">
                      <a:moveTo>
                        <a:pt x="0" y="0"/>
                      </a:moveTo>
                      <a:cubicBezTo>
                        <a:pt x="8" y="1"/>
                        <a:pt x="14" y="1"/>
                        <a:pt x="20" y="1"/>
                      </a:cubicBezTo>
                      <a:cubicBezTo>
                        <a:pt x="24" y="1"/>
                        <a:pt x="26" y="8"/>
                        <a:pt x="23" y="12"/>
                      </a:cubicBezTo>
                      <a:cubicBezTo>
                        <a:pt x="21" y="16"/>
                        <a:pt x="17" y="19"/>
                        <a:pt x="12" y="18"/>
                      </a:cubicBezTo>
                      <a:cubicBezTo>
                        <a:pt x="8" y="18"/>
                        <a:pt x="5" y="15"/>
                        <a:pt x="3" y="11"/>
                      </a:cubicBezTo>
                      <a:cubicBezTo>
                        <a:pt x="2" y="8"/>
                        <a:pt x="1" y="4"/>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charset="-122"/>
                    <a:cs typeface="+mn-cs"/>
                  </a:endParaRPr>
                </a:p>
              </p:txBody>
            </p:sp>
          </p:grpSp>
        </p:grpSp>
        <p:grpSp>
          <p:nvGrpSpPr>
            <p:cNvPr id="47" name="组合 46"/>
            <p:cNvGrpSpPr/>
            <p:nvPr userDrawn="1"/>
          </p:nvGrpSpPr>
          <p:grpSpPr>
            <a:xfrm>
              <a:off x="1752713" y="2031917"/>
              <a:ext cx="568652" cy="3124006"/>
              <a:chOff x="1752713" y="2031917"/>
              <a:chExt cx="568652" cy="3124006"/>
            </a:xfrm>
          </p:grpSpPr>
          <p:grpSp>
            <p:nvGrpSpPr>
              <p:cNvPr id="48" name="组合 47"/>
              <p:cNvGrpSpPr/>
              <p:nvPr/>
            </p:nvGrpSpPr>
            <p:grpSpPr>
              <a:xfrm>
                <a:off x="1769224" y="3776575"/>
                <a:ext cx="501269" cy="527571"/>
                <a:chOff x="6113463" y="3541713"/>
                <a:chExt cx="484188" cy="509588"/>
              </a:xfrm>
              <a:solidFill>
                <a:schemeClr val="bg1">
                  <a:alpha val="5000"/>
                </a:schemeClr>
              </a:solidFill>
            </p:grpSpPr>
            <p:sp>
              <p:nvSpPr>
                <p:cNvPr id="59" name="Freeform 9"/>
                <p:cNvSpPr>
                  <a:spLocks noEditPoints="1"/>
                </p:cNvSpPr>
                <p:nvPr/>
              </p:nvSpPr>
              <p:spPr bwMode="auto">
                <a:xfrm>
                  <a:off x="6113463" y="3579813"/>
                  <a:ext cx="252413" cy="428625"/>
                </a:xfrm>
                <a:custGeom>
                  <a:avLst/>
                  <a:gdLst>
                    <a:gd name="T0" fmla="*/ 39 w 59"/>
                    <a:gd name="T1" fmla="*/ 78 h 101"/>
                    <a:gd name="T2" fmla="*/ 17 w 59"/>
                    <a:gd name="T3" fmla="*/ 94 h 101"/>
                    <a:gd name="T4" fmla="*/ 8 w 59"/>
                    <a:gd name="T5" fmla="*/ 94 h 101"/>
                    <a:gd name="T6" fmla="*/ 0 w 59"/>
                    <a:gd name="T7" fmla="*/ 79 h 101"/>
                    <a:gd name="T8" fmla="*/ 17 w 59"/>
                    <a:gd name="T9" fmla="*/ 73 h 101"/>
                    <a:gd name="T10" fmla="*/ 10 w 59"/>
                    <a:gd name="T11" fmla="*/ 68 h 101"/>
                    <a:gd name="T12" fmla="*/ 8 w 59"/>
                    <a:gd name="T13" fmla="*/ 60 h 101"/>
                    <a:gd name="T14" fmla="*/ 18 w 59"/>
                    <a:gd name="T15" fmla="*/ 23 h 101"/>
                    <a:gd name="T16" fmla="*/ 26 w 59"/>
                    <a:gd name="T17" fmla="*/ 17 h 101"/>
                    <a:gd name="T18" fmla="*/ 36 w 59"/>
                    <a:gd name="T19" fmla="*/ 26 h 101"/>
                    <a:gd name="T20" fmla="*/ 36 w 59"/>
                    <a:gd name="T21" fmla="*/ 27 h 101"/>
                    <a:gd name="T22" fmla="*/ 43 w 59"/>
                    <a:gd name="T23" fmla="*/ 40 h 101"/>
                    <a:gd name="T24" fmla="*/ 42 w 59"/>
                    <a:gd name="T25" fmla="*/ 12 h 101"/>
                    <a:gd name="T26" fmla="*/ 21 w 59"/>
                    <a:gd name="T27" fmla="*/ 5 h 101"/>
                    <a:gd name="T28" fmla="*/ 44 w 59"/>
                    <a:gd name="T29" fmla="*/ 1 h 101"/>
                    <a:gd name="T30" fmla="*/ 57 w 59"/>
                    <a:gd name="T31" fmla="*/ 17 h 101"/>
                    <a:gd name="T32" fmla="*/ 56 w 59"/>
                    <a:gd name="T33" fmla="*/ 48 h 101"/>
                    <a:gd name="T34" fmla="*/ 57 w 59"/>
                    <a:gd name="T35" fmla="*/ 55 h 101"/>
                    <a:gd name="T36" fmla="*/ 55 w 59"/>
                    <a:gd name="T37" fmla="*/ 64 h 101"/>
                    <a:gd name="T38" fmla="*/ 54 w 59"/>
                    <a:gd name="T39" fmla="*/ 71 h 101"/>
                    <a:gd name="T40" fmla="*/ 52 w 59"/>
                    <a:gd name="T41" fmla="*/ 95 h 101"/>
                    <a:gd name="T42" fmla="*/ 49 w 59"/>
                    <a:gd name="T43" fmla="*/ 101 h 101"/>
                    <a:gd name="T44" fmla="*/ 43 w 59"/>
                    <a:gd name="T45" fmla="*/ 98 h 101"/>
                    <a:gd name="T46" fmla="*/ 38 w 59"/>
                    <a:gd name="T47" fmla="*/ 86 h 101"/>
                    <a:gd name="T48" fmla="*/ 39 w 59"/>
                    <a:gd name="T49" fmla="*/ 78 h 101"/>
                    <a:gd name="T50" fmla="*/ 42 w 59"/>
                    <a:gd name="T51" fmla="*/ 47 h 101"/>
                    <a:gd name="T52" fmla="*/ 32 w 59"/>
                    <a:gd name="T53" fmla="*/ 44 h 101"/>
                    <a:gd name="T54" fmla="*/ 29 w 59"/>
                    <a:gd name="T55" fmla="*/ 64 h 101"/>
                    <a:gd name="T56" fmla="*/ 42 w 59"/>
                    <a:gd name="T57" fmla="*/ 4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9" h="101">
                      <a:moveTo>
                        <a:pt x="39" y="78"/>
                      </a:moveTo>
                      <a:cubicBezTo>
                        <a:pt x="31" y="84"/>
                        <a:pt x="24" y="89"/>
                        <a:pt x="17" y="94"/>
                      </a:cubicBezTo>
                      <a:cubicBezTo>
                        <a:pt x="14" y="97"/>
                        <a:pt x="11" y="96"/>
                        <a:pt x="8" y="94"/>
                      </a:cubicBezTo>
                      <a:cubicBezTo>
                        <a:pt x="4" y="90"/>
                        <a:pt x="0" y="86"/>
                        <a:pt x="0" y="79"/>
                      </a:cubicBezTo>
                      <a:cubicBezTo>
                        <a:pt x="6" y="82"/>
                        <a:pt x="12" y="80"/>
                        <a:pt x="17" y="73"/>
                      </a:cubicBezTo>
                      <a:cubicBezTo>
                        <a:pt x="15" y="72"/>
                        <a:pt x="13" y="70"/>
                        <a:pt x="10" y="68"/>
                      </a:cubicBezTo>
                      <a:cubicBezTo>
                        <a:pt x="7" y="66"/>
                        <a:pt x="7" y="63"/>
                        <a:pt x="8" y="60"/>
                      </a:cubicBezTo>
                      <a:cubicBezTo>
                        <a:pt x="11" y="48"/>
                        <a:pt x="15" y="36"/>
                        <a:pt x="18" y="23"/>
                      </a:cubicBezTo>
                      <a:cubicBezTo>
                        <a:pt x="19" y="20"/>
                        <a:pt x="20" y="16"/>
                        <a:pt x="26" y="17"/>
                      </a:cubicBezTo>
                      <a:cubicBezTo>
                        <a:pt x="32" y="18"/>
                        <a:pt x="36" y="21"/>
                        <a:pt x="36" y="26"/>
                      </a:cubicBezTo>
                      <a:cubicBezTo>
                        <a:pt x="36" y="26"/>
                        <a:pt x="36" y="27"/>
                        <a:pt x="36" y="27"/>
                      </a:cubicBezTo>
                      <a:cubicBezTo>
                        <a:pt x="35" y="33"/>
                        <a:pt x="38" y="37"/>
                        <a:pt x="43" y="40"/>
                      </a:cubicBezTo>
                      <a:cubicBezTo>
                        <a:pt x="43" y="31"/>
                        <a:pt x="42" y="22"/>
                        <a:pt x="42" y="12"/>
                      </a:cubicBezTo>
                      <a:cubicBezTo>
                        <a:pt x="30" y="16"/>
                        <a:pt x="20" y="12"/>
                        <a:pt x="21" y="5"/>
                      </a:cubicBezTo>
                      <a:cubicBezTo>
                        <a:pt x="29" y="3"/>
                        <a:pt x="36" y="1"/>
                        <a:pt x="44" y="1"/>
                      </a:cubicBezTo>
                      <a:cubicBezTo>
                        <a:pt x="54" y="0"/>
                        <a:pt x="59" y="8"/>
                        <a:pt x="57" y="17"/>
                      </a:cubicBezTo>
                      <a:cubicBezTo>
                        <a:pt x="56" y="27"/>
                        <a:pt x="56" y="38"/>
                        <a:pt x="56" y="48"/>
                      </a:cubicBezTo>
                      <a:cubicBezTo>
                        <a:pt x="56" y="50"/>
                        <a:pt x="57" y="52"/>
                        <a:pt x="57" y="55"/>
                      </a:cubicBezTo>
                      <a:cubicBezTo>
                        <a:pt x="57" y="58"/>
                        <a:pt x="56" y="61"/>
                        <a:pt x="55" y="64"/>
                      </a:cubicBezTo>
                      <a:cubicBezTo>
                        <a:pt x="55" y="66"/>
                        <a:pt x="54" y="68"/>
                        <a:pt x="54" y="71"/>
                      </a:cubicBezTo>
                      <a:cubicBezTo>
                        <a:pt x="53" y="79"/>
                        <a:pt x="53" y="87"/>
                        <a:pt x="52" y="95"/>
                      </a:cubicBezTo>
                      <a:cubicBezTo>
                        <a:pt x="52" y="97"/>
                        <a:pt x="51" y="100"/>
                        <a:pt x="49" y="101"/>
                      </a:cubicBezTo>
                      <a:cubicBezTo>
                        <a:pt x="47" y="101"/>
                        <a:pt x="44" y="100"/>
                        <a:pt x="43" y="98"/>
                      </a:cubicBezTo>
                      <a:cubicBezTo>
                        <a:pt x="39" y="95"/>
                        <a:pt x="36" y="92"/>
                        <a:pt x="38" y="86"/>
                      </a:cubicBezTo>
                      <a:cubicBezTo>
                        <a:pt x="39" y="84"/>
                        <a:pt x="39" y="81"/>
                        <a:pt x="39" y="78"/>
                      </a:cubicBezTo>
                      <a:close/>
                      <a:moveTo>
                        <a:pt x="42" y="47"/>
                      </a:moveTo>
                      <a:cubicBezTo>
                        <a:pt x="39" y="46"/>
                        <a:pt x="36" y="45"/>
                        <a:pt x="32" y="44"/>
                      </a:cubicBezTo>
                      <a:cubicBezTo>
                        <a:pt x="31" y="51"/>
                        <a:pt x="30" y="57"/>
                        <a:pt x="29" y="64"/>
                      </a:cubicBezTo>
                      <a:cubicBezTo>
                        <a:pt x="39" y="61"/>
                        <a:pt x="42" y="57"/>
                        <a:pt x="42"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charset="-122"/>
                    <a:cs typeface="+mn-cs"/>
                  </a:endParaRPr>
                </a:p>
              </p:txBody>
            </p:sp>
            <p:sp>
              <p:nvSpPr>
                <p:cNvPr id="60" name="Freeform 10"/>
                <p:cNvSpPr>
                  <a:spLocks noEditPoints="1"/>
                </p:cNvSpPr>
                <p:nvPr/>
              </p:nvSpPr>
              <p:spPr bwMode="auto">
                <a:xfrm>
                  <a:off x="6361113" y="3541713"/>
                  <a:ext cx="236538" cy="509588"/>
                </a:xfrm>
                <a:custGeom>
                  <a:avLst/>
                  <a:gdLst>
                    <a:gd name="T0" fmla="*/ 11 w 55"/>
                    <a:gd name="T1" fmla="*/ 89 h 120"/>
                    <a:gd name="T2" fmla="*/ 10 w 55"/>
                    <a:gd name="T3" fmla="*/ 100 h 120"/>
                    <a:gd name="T4" fmla="*/ 6 w 55"/>
                    <a:gd name="T5" fmla="*/ 104 h 120"/>
                    <a:gd name="T6" fmla="*/ 1 w 55"/>
                    <a:gd name="T7" fmla="*/ 99 h 120"/>
                    <a:gd name="T8" fmla="*/ 3 w 55"/>
                    <a:gd name="T9" fmla="*/ 84 h 120"/>
                    <a:gd name="T10" fmla="*/ 14 w 55"/>
                    <a:gd name="T11" fmla="*/ 37 h 120"/>
                    <a:gd name="T12" fmla="*/ 22 w 55"/>
                    <a:gd name="T13" fmla="*/ 11 h 120"/>
                    <a:gd name="T14" fmla="*/ 26 w 55"/>
                    <a:gd name="T15" fmla="*/ 19 h 120"/>
                    <a:gd name="T16" fmla="*/ 20 w 55"/>
                    <a:gd name="T17" fmla="*/ 40 h 120"/>
                    <a:gd name="T18" fmla="*/ 27 w 55"/>
                    <a:gd name="T19" fmla="*/ 35 h 120"/>
                    <a:gd name="T20" fmla="*/ 35 w 55"/>
                    <a:gd name="T21" fmla="*/ 30 h 120"/>
                    <a:gd name="T22" fmla="*/ 33 w 55"/>
                    <a:gd name="T23" fmla="*/ 9 h 120"/>
                    <a:gd name="T24" fmla="*/ 28 w 55"/>
                    <a:gd name="T25" fmla="*/ 8 h 120"/>
                    <a:gd name="T26" fmla="*/ 19 w 55"/>
                    <a:gd name="T27" fmla="*/ 12 h 120"/>
                    <a:gd name="T28" fmla="*/ 12 w 55"/>
                    <a:gd name="T29" fmla="*/ 15 h 120"/>
                    <a:gd name="T30" fmla="*/ 9 w 55"/>
                    <a:gd name="T31" fmla="*/ 11 h 120"/>
                    <a:gd name="T32" fmla="*/ 11 w 55"/>
                    <a:gd name="T33" fmla="*/ 8 h 120"/>
                    <a:gd name="T34" fmla="*/ 31 w 55"/>
                    <a:gd name="T35" fmla="*/ 0 h 120"/>
                    <a:gd name="T36" fmla="*/ 45 w 55"/>
                    <a:gd name="T37" fmla="*/ 15 h 120"/>
                    <a:gd name="T38" fmla="*/ 44 w 55"/>
                    <a:gd name="T39" fmla="*/ 46 h 120"/>
                    <a:gd name="T40" fmla="*/ 48 w 55"/>
                    <a:gd name="T41" fmla="*/ 54 h 120"/>
                    <a:gd name="T42" fmla="*/ 48 w 55"/>
                    <a:gd name="T43" fmla="*/ 71 h 120"/>
                    <a:gd name="T44" fmla="*/ 44 w 55"/>
                    <a:gd name="T45" fmla="*/ 77 h 120"/>
                    <a:gd name="T46" fmla="*/ 44 w 55"/>
                    <a:gd name="T47" fmla="*/ 110 h 120"/>
                    <a:gd name="T48" fmla="*/ 44 w 55"/>
                    <a:gd name="T49" fmla="*/ 114 h 120"/>
                    <a:gd name="T50" fmla="*/ 41 w 55"/>
                    <a:gd name="T51" fmla="*/ 120 h 120"/>
                    <a:gd name="T52" fmla="*/ 32 w 55"/>
                    <a:gd name="T53" fmla="*/ 118 h 120"/>
                    <a:gd name="T54" fmla="*/ 13 w 55"/>
                    <a:gd name="T55" fmla="*/ 91 h 120"/>
                    <a:gd name="T56" fmla="*/ 12 w 55"/>
                    <a:gd name="T57" fmla="*/ 89 h 120"/>
                    <a:gd name="T58" fmla="*/ 11 w 55"/>
                    <a:gd name="T59" fmla="*/ 89 h 120"/>
                    <a:gd name="T60" fmla="*/ 24 w 55"/>
                    <a:gd name="T61" fmla="*/ 76 h 120"/>
                    <a:gd name="T62" fmla="*/ 23 w 55"/>
                    <a:gd name="T63" fmla="*/ 74 h 120"/>
                    <a:gd name="T64" fmla="*/ 27 w 55"/>
                    <a:gd name="T65" fmla="*/ 71 h 120"/>
                    <a:gd name="T66" fmla="*/ 33 w 55"/>
                    <a:gd name="T67" fmla="*/ 67 h 120"/>
                    <a:gd name="T68" fmla="*/ 32 w 55"/>
                    <a:gd name="T69" fmla="*/ 63 h 120"/>
                    <a:gd name="T70" fmla="*/ 22 w 55"/>
                    <a:gd name="T71" fmla="*/ 52 h 120"/>
                    <a:gd name="T72" fmla="*/ 18 w 55"/>
                    <a:gd name="T73" fmla="*/ 89 h 120"/>
                    <a:gd name="T74" fmla="*/ 33 w 55"/>
                    <a:gd name="T75" fmla="*/ 107 h 120"/>
                    <a:gd name="T76" fmla="*/ 35 w 55"/>
                    <a:gd name="T77" fmla="*/ 77 h 120"/>
                    <a:gd name="T78" fmla="*/ 31 w 55"/>
                    <a:gd name="T79" fmla="*/ 75 h 120"/>
                    <a:gd name="T80" fmla="*/ 24 w 55"/>
                    <a:gd name="T81" fmla="*/ 7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5" h="120">
                      <a:moveTo>
                        <a:pt x="11" y="89"/>
                      </a:moveTo>
                      <a:cubicBezTo>
                        <a:pt x="10" y="93"/>
                        <a:pt x="10" y="96"/>
                        <a:pt x="10" y="100"/>
                      </a:cubicBezTo>
                      <a:cubicBezTo>
                        <a:pt x="9" y="102"/>
                        <a:pt x="9" y="104"/>
                        <a:pt x="6" y="104"/>
                      </a:cubicBezTo>
                      <a:cubicBezTo>
                        <a:pt x="3" y="104"/>
                        <a:pt x="0" y="103"/>
                        <a:pt x="1" y="99"/>
                      </a:cubicBezTo>
                      <a:cubicBezTo>
                        <a:pt x="2" y="94"/>
                        <a:pt x="2" y="89"/>
                        <a:pt x="3" y="84"/>
                      </a:cubicBezTo>
                      <a:cubicBezTo>
                        <a:pt x="7" y="68"/>
                        <a:pt x="10" y="53"/>
                        <a:pt x="14" y="37"/>
                      </a:cubicBezTo>
                      <a:cubicBezTo>
                        <a:pt x="16" y="29"/>
                        <a:pt x="19" y="20"/>
                        <a:pt x="22" y="11"/>
                      </a:cubicBezTo>
                      <a:cubicBezTo>
                        <a:pt x="26" y="13"/>
                        <a:pt x="27" y="15"/>
                        <a:pt x="26" y="19"/>
                      </a:cubicBezTo>
                      <a:cubicBezTo>
                        <a:pt x="24" y="25"/>
                        <a:pt x="22" y="32"/>
                        <a:pt x="20" y="40"/>
                      </a:cubicBezTo>
                      <a:cubicBezTo>
                        <a:pt x="23" y="37"/>
                        <a:pt x="25" y="36"/>
                        <a:pt x="27" y="35"/>
                      </a:cubicBezTo>
                      <a:cubicBezTo>
                        <a:pt x="30" y="33"/>
                        <a:pt x="34" y="32"/>
                        <a:pt x="35" y="30"/>
                      </a:cubicBezTo>
                      <a:cubicBezTo>
                        <a:pt x="36" y="23"/>
                        <a:pt x="37" y="16"/>
                        <a:pt x="33" y="9"/>
                      </a:cubicBezTo>
                      <a:cubicBezTo>
                        <a:pt x="33" y="8"/>
                        <a:pt x="30" y="7"/>
                        <a:pt x="28" y="8"/>
                      </a:cubicBezTo>
                      <a:cubicBezTo>
                        <a:pt x="25" y="9"/>
                        <a:pt x="22" y="11"/>
                        <a:pt x="19" y="12"/>
                      </a:cubicBezTo>
                      <a:cubicBezTo>
                        <a:pt x="17" y="13"/>
                        <a:pt x="15" y="15"/>
                        <a:pt x="12" y="15"/>
                      </a:cubicBezTo>
                      <a:cubicBezTo>
                        <a:pt x="11" y="15"/>
                        <a:pt x="9" y="13"/>
                        <a:pt x="9" y="11"/>
                      </a:cubicBezTo>
                      <a:cubicBezTo>
                        <a:pt x="8" y="11"/>
                        <a:pt x="10" y="9"/>
                        <a:pt x="11" y="8"/>
                      </a:cubicBezTo>
                      <a:cubicBezTo>
                        <a:pt x="17" y="4"/>
                        <a:pt x="23" y="0"/>
                        <a:pt x="31" y="0"/>
                      </a:cubicBezTo>
                      <a:cubicBezTo>
                        <a:pt x="41" y="1"/>
                        <a:pt x="46" y="5"/>
                        <a:pt x="45" y="15"/>
                      </a:cubicBezTo>
                      <a:cubicBezTo>
                        <a:pt x="45" y="25"/>
                        <a:pt x="45" y="36"/>
                        <a:pt x="44" y="46"/>
                      </a:cubicBezTo>
                      <a:cubicBezTo>
                        <a:pt x="44" y="50"/>
                        <a:pt x="45" y="52"/>
                        <a:pt x="48" y="54"/>
                      </a:cubicBezTo>
                      <a:cubicBezTo>
                        <a:pt x="55" y="60"/>
                        <a:pt x="55" y="66"/>
                        <a:pt x="48" y="71"/>
                      </a:cubicBezTo>
                      <a:cubicBezTo>
                        <a:pt x="45" y="72"/>
                        <a:pt x="44" y="74"/>
                        <a:pt x="44" y="77"/>
                      </a:cubicBezTo>
                      <a:cubicBezTo>
                        <a:pt x="45" y="88"/>
                        <a:pt x="44" y="99"/>
                        <a:pt x="44" y="110"/>
                      </a:cubicBezTo>
                      <a:cubicBezTo>
                        <a:pt x="44" y="112"/>
                        <a:pt x="45" y="113"/>
                        <a:pt x="44" y="114"/>
                      </a:cubicBezTo>
                      <a:cubicBezTo>
                        <a:pt x="43" y="116"/>
                        <a:pt x="42" y="120"/>
                        <a:pt x="41" y="120"/>
                      </a:cubicBezTo>
                      <a:cubicBezTo>
                        <a:pt x="38" y="120"/>
                        <a:pt x="34" y="120"/>
                        <a:pt x="32" y="118"/>
                      </a:cubicBezTo>
                      <a:cubicBezTo>
                        <a:pt x="25" y="109"/>
                        <a:pt x="19" y="100"/>
                        <a:pt x="13" y="91"/>
                      </a:cubicBezTo>
                      <a:cubicBezTo>
                        <a:pt x="12" y="90"/>
                        <a:pt x="12" y="90"/>
                        <a:pt x="12" y="89"/>
                      </a:cubicBezTo>
                      <a:cubicBezTo>
                        <a:pt x="11" y="89"/>
                        <a:pt x="11" y="89"/>
                        <a:pt x="11" y="89"/>
                      </a:cubicBezTo>
                      <a:close/>
                      <a:moveTo>
                        <a:pt x="24" y="76"/>
                      </a:moveTo>
                      <a:cubicBezTo>
                        <a:pt x="23" y="75"/>
                        <a:pt x="23" y="75"/>
                        <a:pt x="23" y="74"/>
                      </a:cubicBezTo>
                      <a:cubicBezTo>
                        <a:pt x="24" y="73"/>
                        <a:pt x="26" y="72"/>
                        <a:pt x="27" y="71"/>
                      </a:cubicBezTo>
                      <a:cubicBezTo>
                        <a:pt x="29" y="70"/>
                        <a:pt x="31" y="69"/>
                        <a:pt x="33" y="67"/>
                      </a:cubicBezTo>
                      <a:cubicBezTo>
                        <a:pt x="35" y="66"/>
                        <a:pt x="35" y="63"/>
                        <a:pt x="32" y="63"/>
                      </a:cubicBezTo>
                      <a:cubicBezTo>
                        <a:pt x="27" y="61"/>
                        <a:pt x="24" y="58"/>
                        <a:pt x="22" y="52"/>
                      </a:cubicBezTo>
                      <a:cubicBezTo>
                        <a:pt x="17" y="65"/>
                        <a:pt x="13" y="77"/>
                        <a:pt x="18" y="89"/>
                      </a:cubicBezTo>
                      <a:cubicBezTo>
                        <a:pt x="21" y="97"/>
                        <a:pt x="27" y="101"/>
                        <a:pt x="33" y="107"/>
                      </a:cubicBezTo>
                      <a:cubicBezTo>
                        <a:pt x="34" y="97"/>
                        <a:pt x="34" y="87"/>
                        <a:pt x="35" y="77"/>
                      </a:cubicBezTo>
                      <a:cubicBezTo>
                        <a:pt x="35" y="77"/>
                        <a:pt x="32" y="75"/>
                        <a:pt x="31" y="75"/>
                      </a:cubicBezTo>
                      <a:cubicBezTo>
                        <a:pt x="29" y="75"/>
                        <a:pt x="26" y="76"/>
                        <a:pt x="24" y="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charset="-122"/>
                    <a:cs typeface="+mn-cs"/>
                  </a:endParaRPr>
                </a:p>
              </p:txBody>
            </p:sp>
          </p:grpSp>
          <p:grpSp>
            <p:nvGrpSpPr>
              <p:cNvPr id="49" name="组合 48"/>
              <p:cNvGrpSpPr/>
              <p:nvPr/>
            </p:nvGrpSpPr>
            <p:grpSpPr>
              <a:xfrm>
                <a:off x="1752713" y="2031917"/>
                <a:ext cx="568652" cy="718219"/>
                <a:chOff x="6108700" y="2066926"/>
                <a:chExt cx="549275" cy="693738"/>
              </a:xfrm>
              <a:solidFill>
                <a:schemeClr val="bg1">
                  <a:alpha val="5000"/>
                </a:schemeClr>
              </a:solidFill>
            </p:grpSpPr>
            <p:sp>
              <p:nvSpPr>
                <p:cNvPr id="57" name="Freeform 13"/>
                <p:cNvSpPr>
                  <a:spLocks noEditPoints="1"/>
                </p:cNvSpPr>
                <p:nvPr/>
              </p:nvSpPr>
              <p:spPr bwMode="auto">
                <a:xfrm>
                  <a:off x="6108700" y="2066926"/>
                  <a:ext cx="549275" cy="655638"/>
                </a:xfrm>
                <a:custGeom>
                  <a:avLst/>
                  <a:gdLst>
                    <a:gd name="T0" fmla="*/ 54 w 128"/>
                    <a:gd name="T1" fmla="*/ 76 h 154"/>
                    <a:gd name="T2" fmla="*/ 66 w 128"/>
                    <a:gd name="T3" fmla="*/ 53 h 154"/>
                    <a:gd name="T4" fmla="*/ 49 w 128"/>
                    <a:gd name="T5" fmla="*/ 47 h 154"/>
                    <a:gd name="T6" fmla="*/ 64 w 128"/>
                    <a:gd name="T7" fmla="*/ 44 h 154"/>
                    <a:gd name="T8" fmla="*/ 83 w 128"/>
                    <a:gd name="T9" fmla="*/ 6 h 154"/>
                    <a:gd name="T10" fmla="*/ 91 w 128"/>
                    <a:gd name="T11" fmla="*/ 11 h 154"/>
                    <a:gd name="T12" fmla="*/ 96 w 128"/>
                    <a:gd name="T13" fmla="*/ 36 h 154"/>
                    <a:gd name="T14" fmla="*/ 106 w 128"/>
                    <a:gd name="T15" fmla="*/ 41 h 154"/>
                    <a:gd name="T16" fmla="*/ 82 w 128"/>
                    <a:gd name="T17" fmla="*/ 50 h 154"/>
                    <a:gd name="T18" fmla="*/ 71 w 128"/>
                    <a:gd name="T19" fmla="*/ 65 h 154"/>
                    <a:gd name="T20" fmla="*/ 110 w 128"/>
                    <a:gd name="T21" fmla="*/ 74 h 154"/>
                    <a:gd name="T22" fmla="*/ 101 w 128"/>
                    <a:gd name="T23" fmla="*/ 87 h 154"/>
                    <a:gd name="T24" fmla="*/ 111 w 128"/>
                    <a:gd name="T25" fmla="*/ 98 h 154"/>
                    <a:gd name="T26" fmla="*/ 92 w 128"/>
                    <a:gd name="T27" fmla="*/ 104 h 154"/>
                    <a:gd name="T28" fmla="*/ 86 w 128"/>
                    <a:gd name="T29" fmla="*/ 116 h 154"/>
                    <a:gd name="T30" fmla="*/ 124 w 128"/>
                    <a:gd name="T31" fmla="*/ 112 h 154"/>
                    <a:gd name="T32" fmla="*/ 120 w 128"/>
                    <a:gd name="T33" fmla="*/ 122 h 154"/>
                    <a:gd name="T34" fmla="*/ 111 w 128"/>
                    <a:gd name="T35" fmla="*/ 144 h 154"/>
                    <a:gd name="T36" fmla="*/ 105 w 128"/>
                    <a:gd name="T37" fmla="*/ 153 h 154"/>
                    <a:gd name="T38" fmla="*/ 55 w 128"/>
                    <a:gd name="T39" fmla="*/ 129 h 154"/>
                    <a:gd name="T40" fmla="*/ 53 w 128"/>
                    <a:gd name="T41" fmla="*/ 121 h 154"/>
                    <a:gd name="T42" fmla="*/ 61 w 128"/>
                    <a:gd name="T43" fmla="*/ 125 h 154"/>
                    <a:gd name="T44" fmla="*/ 94 w 128"/>
                    <a:gd name="T45" fmla="*/ 140 h 154"/>
                    <a:gd name="T46" fmla="*/ 85 w 128"/>
                    <a:gd name="T47" fmla="*/ 127 h 154"/>
                    <a:gd name="T48" fmla="*/ 71 w 128"/>
                    <a:gd name="T49" fmla="*/ 108 h 154"/>
                    <a:gd name="T50" fmla="*/ 52 w 128"/>
                    <a:gd name="T51" fmla="*/ 113 h 154"/>
                    <a:gd name="T52" fmla="*/ 38 w 128"/>
                    <a:gd name="T53" fmla="*/ 97 h 154"/>
                    <a:gd name="T54" fmla="*/ 51 w 128"/>
                    <a:gd name="T55" fmla="*/ 97 h 154"/>
                    <a:gd name="T56" fmla="*/ 34 w 128"/>
                    <a:gd name="T57" fmla="*/ 93 h 154"/>
                    <a:gd name="T58" fmla="*/ 35 w 128"/>
                    <a:gd name="T59" fmla="*/ 105 h 154"/>
                    <a:gd name="T60" fmla="*/ 26 w 128"/>
                    <a:gd name="T61" fmla="*/ 154 h 154"/>
                    <a:gd name="T62" fmla="*/ 20 w 128"/>
                    <a:gd name="T63" fmla="*/ 118 h 154"/>
                    <a:gd name="T64" fmla="*/ 0 w 128"/>
                    <a:gd name="T65" fmla="*/ 103 h 154"/>
                    <a:gd name="T66" fmla="*/ 19 w 128"/>
                    <a:gd name="T67" fmla="*/ 72 h 154"/>
                    <a:gd name="T68" fmla="*/ 25 w 128"/>
                    <a:gd name="T69" fmla="*/ 51 h 154"/>
                    <a:gd name="T70" fmla="*/ 39 w 128"/>
                    <a:gd name="T71" fmla="*/ 14 h 154"/>
                    <a:gd name="T72" fmla="*/ 51 w 128"/>
                    <a:gd name="T73" fmla="*/ 24 h 154"/>
                    <a:gd name="T74" fmla="*/ 39 w 128"/>
                    <a:gd name="T75" fmla="*/ 44 h 154"/>
                    <a:gd name="T76" fmla="*/ 48 w 128"/>
                    <a:gd name="T77" fmla="*/ 73 h 154"/>
                    <a:gd name="T78" fmla="*/ 81 w 128"/>
                    <a:gd name="T79" fmla="*/ 90 h 154"/>
                    <a:gd name="T80" fmla="*/ 92 w 128"/>
                    <a:gd name="T81" fmla="*/ 71 h 154"/>
                    <a:gd name="T82" fmla="*/ 81 w 128"/>
                    <a:gd name="T83" fmla="*/ 80 h 154"/>
                    <a:gd name="T84" fmla="*/ 76 w 128"/>
                    <a:gd name="T85" fmla="*/ 73 h 154"/>
                    <a:gd name="T86" fmla="*/ 67 w 128"/>
                    <a:gd name="T87" fmla="*/ 79 h 154"/>
                    <a:gd name="T88" fmla="*/ 76 w 128"/>
                    <a:gd name="T89" fmla="*/ 73 h 154"/>
                    <a:gd name="T90" fmla="*/ 56 w 128"/>
                    <a:gd name="T91" fmla="*/ 88 h 154"/>
                    <a:gd name="T92" fmla="*/ 63 w 128"/>
                    <a:gd name="T93" fmla="*/ 81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8" h="154">
                      <a:moveTo>
                        <a:pt x="48" y="73"/>
                      </a:moveTo>
                      <a:cubicBezTo>
                        <a:pt x="50" y="74"/>
                        <a:pt x="52" y="75"/>
                        <a:pt x="54" y="76"/>
                      </a:cubicBezTo>
                      <a:cubicBezTo>
                        <a:pt x="57" y="74"/>
                        <a:pt x="60" y="72"/>
                        <a:pt x="63" y="70"/>
                      </a:cubicBezTo>
                      <a:cubicBezTo>
                        <a:pt x="58" y="63"/>
                        <a:pt x="65" y="59"/>
                        <a:pt x="66" y="53"/>
                      </a:cubicBezTo>
                      <a:cubicBezTo>
                        <a:pt x="63" y="53"/>
                        <a:pt x="59" y="53"/>
                        <a:pt x="56" y="52"/>
                      </a:cubicBezTo>
                      <a:cubicBezTo>
                        <a:pt x="54" y="51"/>
                        <a:pt x="51" y="49"/>
                        <a:pt x="49" y="47"/>
                      </a:cubicBezTo>
                      <a:cubicBezTo>
                        <a:pt x="49" y="46"/>
                        <a:pt x="50" y="46"/>
                        <a:pt x="50" y="46"/>
                      </a:cubicBezTo>
                      <a:cubicBezTo>
                        <a:pt x="55" y="45"/>
                        <a:pt x="59" y="45"/>
                        <a:pt x="64" y="44"/>
                      </a:cubicBezTo>
                      <a:cubicBezTo>
                        <a:pt x="68" y="44"/>
                        <a:pt x="70" y="42"/>
                        <a:pt x="71" y="38"/>
                      </a:cubicBezTo>
                      <a:cubicBezTo>
                        <a:pt x="75" y="27"/>
                        <a:pt x="79" y="16"/>
                        <a:pt x="83" y="6"/>
                      </a:cubicBezTo>
                      <a:cubicBezTo>
                        <a:pt x="84" y="3"/>
                        <a:pt x="84" y="0"/>
                        <a:pt x="88" y="2"/>
                      </a:cubicBezTo>
                      <a:cubicBezTo>
                        <a:pt x="92" y="4"/>
                        <a:pt x="94" y="9"/>
                        <a:pt x="91" y="11"/>
                      </a:cubicBezTo>
                      <a:cubicBezTo>
                        <a:pt x="83" y="19"/>
                        <a:pt x="83" y="30"/>
                        <a:pt x="80" y="41"/>
                      </a:cubicBezTo>
                      <a:cubicBezTo>
                        <a:pt x="85" y="39"/>
                        <a:pt x="91" y="37"/>
                        <a:pt x="96" y="36"/>
                      </a:cubicBezTo>
                      <a:cubicBezTo>
                        <a:pt x="98" y="35"/>
                        <a:pt x="101" y="35"/>
                        <a:pt x="102" y="36"/>
                      </a:cubicBezTo>
                      <a:cubicBezTo>
                        <a:pt x="104" y="37"/>
                        <a:pt x="106" y="39"/>
                        <a:pt x="106" y="41"/>
                      </a:cubicBezTo>
                      <a:cubicBezTo>
                        <a:pt x="106" y="42"/>
                        <a:pt x="105" y="44"/>
                        <a:pt x="103" y="44"/>
                      </a:cubicBezTo>
                      <a:cubicBezTo>
                        <a:pt x="96" y="46"/>
                        <a:pt x="89" y="48"/>
                        <a:pt x="82" y="50"/>
                      </a:cubicBezTo>
                      <a:cubicBezTo>
                        <a:pt x="78" y="50"/>
                        <a:pt x="77" y="51"/>
                        <a:pt x="76" y="54"/>
                      </a:cubicBezTo>
                      <a:cubicBezTo>
                        <a:pt x="74" y="58"/>
                        <a:pt x="73" y="61"/>
                        <a:pt x="71" y="65"/>
                      </a:cubicBezTo>
                      <a:cubicBezTo>
                        <a:pt x="82" y="63"/>
                        <a:pt x="92" y="62"/>
                        <a:pt x="102" y="66"/>
                      </a:cubicBezTo>
                      <a:cubicBezTo>
                        <a:pt x="106" y="67"/>
                        <a:pt x="110" y="69"/>
                        <a:pt x="110" y="74"/>
                      </a:cubicBezTo>
                      <a:cubicBezTo>
                        <a:pt x="111" y="79"/>
                        <a:pt x="109" y="83"/>
                        <a:pt x="104" y="85"/>
                      </a:cubicBezTo>
                      <a:cubicBezTo>
                        <a:pt x="103" y="85"/>
                        <a:pt x="102" y="86"/>
                        <a:pt x="101" y="87"/>
                      </a:cubicBezTo>
                      <a:cubicBezTo>
                        <a:pt x="103" y="88"/>
                        <a:pt x="105" y="88"/>
                        <a:pt x="106" y="89"/>
                      </a:cubicBezTo>
                      <a:cubicBezTo>
                        <a:pt x="110" y="91"/>
                        <a:pt x="112" y="94"/>
                        <a:pt x="111" y="98"/>
                      </a:cubicBezTo>
                      <a:cubicBezTo>
                        <a:pt x="110" y="102"/>
                        <a:pt x="107" y="103"/>
                        <a:pt x="104" y="103"/>
                      </a:cubicBezTo>
                      <a:cubicBezTo>
                        <a:pt x="100" y="103"/>
                        <a:pt x="96" y="104"/>
                        <a:pt x="92" y="104"/>
                      </a:cubicBezTo>
                      <a:cubicBezTo>
                        <a:pt x="86" y="105"/>
                        <a:pt x="81" y="111"/>
                        <a:pt x="82" y="117"/>
                      </a:cubicBezTo>
                      <a:cubicBezTo>
                        <a:pt x="83" y="117"/>
                        <a:pt x="85" y="117"/>
                        <a:pt x="86" y="116"/>
                      </a:cubicBezTo>
                      <a:cubicBezTo>
                        <a:pt x="95" y="111"/>
                        <a:pt x="104" y="109"/>
                        <a:pt x="114" y="109"/>
                      </a:cubicBezTo>
                      <a:cubicBezTo>
                        <a:pt x="118" y="110"/>
                        <a:pt x="121" y="111"/>
                        <a:pt x="124" y="112"/>
                      </a:cubicBezTo>
                      <a:cubicBezTo>
                        <a:pt x="128" y="114"/>
                        <a:pt x="128" y="117"/>
                        <a:pt x="126" y="120"/>
                      </a:cubicBezTo>
                      <a:cubicBezTo>
                        <a:pt x="125" y="123"/>
                        <a:pt x="122" y="123"/>
                        <a:pt x="120" y="122"/>
                      </a:cubicBezTo>
                      <a:cubicBezTo>
                        <a:pt x="111" y="118"/>
                        <a:pt x="104" y="120"/>
                        <a:pt x="97" y="123"/>
                      </a:cubicBezTo>
                      <a:cubicBezTo>
                        <a:pt x="101" y="130"/>
                        <a:pt x="106" y="137"/>
                        <a:pt x="111" y="144"/>
                      </a:cubicBezTo>
                      <a:cubicBezTo>
                        <a:pt x="112" y="146"/>
                        <a:pt x="112" y="150"/>
                        <a:pt x="111" y="152"/>
                      </a:cubicBezTo>
                      <a:cubicBezTo>
                        <a:pt x="111" y="153"/>
                        <a:pt x="107" y="153"/>
                        <a:pt x="105" y="153"/>
                      </a:cubicBezTo>
                      <a:cubicBezTo>
                        <a:pt x="91" y="150"/>
                        <a:pt x="77" y="146"/>
                        <a:pt x="66" y="138"/>
                      </a:cubicBezTo>
                      <a:cubicBezTo>
                        <a:pt x="62" y="135"/>
                        <a:pt x="59" y="132"/>
                        <a:pt x="55" y="129"/>
                      </a:cubicBezTo>
                      <a:cubicBezTo>
                        <a:pt x="54" y="128"/>
                        <a:pt x="53" y="127"/>
                        <a:pt x="53" y="126"/>
                      </a:cubicBezTo>
                      <a:cubicBezTo>
                        <a:pt x="53" y="124"/>
                        <a:pt x="53" y="122"/>
                        <a:pt x="53" y="121"/>
                      </a:cubicBezTo>
                      <a:cubicBezTo>
                        <a:pt x="55" y="121"/>
                        <a:pt x="57" y="121"/>
                        <a:pt x="58" y="121"/>
                      </a:cubicBezTo>
                      <a:cubicBezTo>
                        <a:pt x="59" y="122"/>
                        <a:pt x="60" y="123"/>
                        <a:pt x="61" y="125"/>
                      </a:cubicBezTo>
                      <a:cubicBezTo>
                        <a:pt x="70" y="134"/>
                        <a:pt x="80" y="139"/>
                        <a:pt x="92" y="140"/>
                      </a:cubicBezTo>
                      <a:cubicBezTo>
                        <a:pt x="93" y="140"/>
                        <a:pt x="93" y="140"/>
                        <a:pt x="94" y="140"/>
                      </a:cubicBezTo>
                      <a:cubicBezTo>
                        <a:pt x="92" y="136"/>
                        <a:pt x="90" y="132"/>
                        <a:pt x="88" y="128"/>
                      </a:cubicBezTo>
                      <a:cubicBezTo>
                        <a:pt x="88" y="128"/>
                        <a:pt x="86" y="127"/>
                        <a:pt x="85" y="127"/>
                      </a:cubicBezTo>
                      <a:cubicBezTo>
                        <a:pt x="71" y="126"/>
                        <a:pt x="70" y="124"/>
                        <a:pt x="71" y="111"/>
                      </a:cubicBezTo>
                      <a:cubicBezTo>
                        <a:pt x="71" y="110"/>
                        <a:pt x="71" y="109"/>
                        <a:pt x="71" y="108"/>
                      </a:cubicBezTo>
                      <a:cubicBezTo>
                        <a:pt x="68" y="109"/>
                        <a:pt x="65" y="109"/>
                        <a:pt x="62" y="110"/>
                      </a:cubicBezTo>
                      <a:cubicBezTo>
                        <a:pt x="59" y="111"/>
                        <a:pt x="55" y="112"/>
                        <a:pt x="52" y="113"/>
                      </a:cubicBezTo>
                      <a:cubicBezTo>
                        <a:pt x="48" y="114"/>
                        <a:pt x="44" y="115"/>
                        <a:pt x="41" y="111"/>
                      </a:cubicBezTo>
                      <a:cubicBezTo>
                        <a:pt x="37" y="107"/>
                        <a:pt x="37" y="102"/>
                        <a:pt x="38" y="97"/>
                      </a:cubicBezTo>
                      <a:cubicBezTo>
                        <a:pt x="38" y="96"/>
                        <a:pt x="40" y="96"/>
                        <a:pt x="42" y="96"/>
                      </a:cubicBezTo>
                      <a:cubicBezTo>
                        <a:pt x="45" y="96"/>
                        <a:pt x="48" y="96"/>
                        <a:pt x="51" y="97"/>
                      </a:cubicBezTo>
                      <a:cubicBezTo>
                        <a:pt x="48" y="90"/>
                        <a:pt x="46" y="84"/>
                        <a:pt x="43" y="78"/>
                      </a:cubicBezTo>
                      <a:cubicBezTo>
                        <a:pt x="40" y="83"/>
                        <a:pt x="37" y="88"/>
                        <a:pt x="34" y="93"/>
                      </a:cubicBezTo>
                      <a:cubicBezTo>
                        <a:pt x="33" y="94"/>
                        <a:pt x="33" y="96"/>
                        <a:pt x="34" y="98"/>
                      </a:cubicBezTo>
                      <a:cubicBezTo>
                        <a:pt x="34" y="100"/>
                        <a:pt x="35" y="103"/>
                        <a:pt x="35" y="105"/>
                      </a:cubicBezTo>
                      <a:cubicBezTo>
                        <a:pt x="32" y="121"/>
                        <a:pt x="29" y="136"/>
                        <a:pt x="27" y="151"/>
                      </a:cubicBezTo>
                      <a:cubicBezTo>
                        <a:pt x="26" y="152"/>
                        <a:pt x="26" y="153"/>
                        <a:pt x="26" y="154"/>
                      </a:cubicBezTo>
                      <a:cubicBezTo>
                        <a:pt x="17" y="153"/>
                        <a:pt x="14" y="149"/>
                        <a:pt x="15" y="141"/>
                      </a:cubicBezTo>
                      <a:cubicBezTo>
                        <a:pt x="17" y="134"/>
                        <a:pt x="18" y="126"/>
                        <a:pt x="20" y="118"/>
                      </a:cubicBezTo>
                      <a:cubicBezTo>
                        <a:pt x="15" y="123"/>
                        <a:pt x="12" y="122"/>
                        <a:pt x="7" y="118"/>
                      </a:cubicBezTo>
                      <a:cubicBezTo>
                        <a:pt x="3" y="114"/>
                        <a:pt x="0" y="109"/>
                        <a:pt x="0" y="103"/>
                      </a:cubicBezTo>
                      <a:cubicBezTo>
                        <a:pt x="0" y="102"/>
                        <a:pt x="1" y="101"/>
                        <a:pt x="1" y="100"/>
                      </a:cubicBezTo>
                      <a:cubicBezTo>
                        <a:pt x="7" y="91"/>
                        <a:pt x="14" y="82"/>
                        <a:pt x="19" y="72"/>
                      </a:cubicBezTo>
                      <a:cubicBezTo>
                        <a:pt x="22" y="67"/>
                        <a:pt x="24" y="61"/>
                        <a:pt x="26" y="55"/>
                      </a:cubicBezTo>
                      <a:cubicBezTo>
                        <a:pt x="27" y="54"/>
                        <a:pt x="25" y="53"/>
                        <a:pt x="25" y="51"/>
                      </a:cubicBezTo>
                      <a:cubicBezTo>
                        <a:pt x="18" y="43"/>
                        <a:pt x="18" y="39"/>
                        <a:pt x="23" y="30"/>
                      </a:cubicBezTo>
                      <a:cubicBezTo>
                        <a:pt x="27" y="23"/>
                        <a:pt x="32" y="17"/>
                        <a:pt x="39" y="14"/>
                      </a:cubicBezTo>
                      <a:cubicBezTo>
                        <a:pt x="45" y="11"/>
                        <a:pt x="50" y="12"/>
                        <a:pt x="53" y="16"/>
                      </a:cubicBezTo>
                      <a:cubicBezTo>
                        <a:pt x="56" y="20"/>
                        <a:pt x="56" y="22"/>
                        <a:pt x="51" y="24"/>
                      </a:cubicBezTo>
                      <a:cubicBezTo>
                        <a:pt x="44" y="26"/>
                        <a:pt x="41" y="31"/>
                        <a:pt x="37" y="36"/>
                      </a:cubicBezTo>
                      <a:cubicBezTo>
                        <a:pt x="36" y="39"/>
                        <a:pt x="36" y="42"/>
                        <a:pt x="39" y="44"/>
                      </a:cubicBezTo>
                      <a:cubicBezTo>
                        <a:pt x="41" y="45"/>
                        <a:pt x="42" y="47"/>
                        <a:pt x="43" y="48"/>
                      </a:cubicBezTo>
                      <a:cubicBezTo>
                        <a:pt x="52" y="58"/>
                        <a:pt x="54" y="62"/>
                        <a:pt x="48" y="73"/>
                      </a:cubicBezTo>
                      <a:close/>
                      <a:moveTo>
                        <a:pt x="79" y="89"/>
                      </a:moveTo>
                      <a:cubicBezTo>
                        <a:pt x="80" y="89"/>
                        <a:pt x="80" y="90"/>
                        <a:pt x="81" y="90"/>
                      </a:cubicBezTo>
                      <a:cubicBezTo>
                        <a:pt x="85" y="86"/>
                        <a:pt x="90" y="81"/>
                        <a:pt x="95" y="76"/>
                      </a:cubicBezTo>
                      <a:cubicBezTo>
                        <a:pt x="97" y="73"/>
                        <a:pt x="95" y="71"/>
                        <a:pt x="92" y="71"/>
                      </a:cubicBezTo>
                      <a:cubicBezTo>
                        <a:pt x="88" y="71"/>
                        <a:pt x="85" y="71"/>
                        <a:pt x="81" y="71"/>
                      </a:cubicBezTo>
                      <a:cubicBezTo>
                        <a:pt x="81" y="75"/>
                        <a:pt x="81" y="77"/>
                        <a:pt x="81" y="80"/>
                      </a:cubicBezTo>
                      <a:cubicBezTo>
                        <a:pt x="81" y="83"/>
                        <a:pt x="80" y="86"/>
                        <a:pt x="79" y="89"/>
                      </a:cubicBezTo>
                      <a:close/>
                      <a:moveTo>
                        <a:pt x="76" y="73"/>
                      </a:moveTo>
                      <a:cubicBezTo>
                        <a:pt x="73" y="74"/>
                        <a:pt x="71" y="75"/>
                        <a:pt x="69" y="77"/>
                      </a:cubicBezTo>
                      <a:cubicBezTo>
                        <a:pt x="68" y="77"/>
                        <a:pt x="67" y="78"/>
                        <a:pt x="67" y="79"/>
                      </a:cubicBezTo>
                      <a:cubicBezTo>
                        <a:pt x="67" y="84"/>
                        <a:pt x="68" y="88"/>
                        <a:pt x="68" y="92"/>
                      </a:cubicBezTo>
                      <a:cubicBezTo>
                        <a:pt x="74" y="91"/>
                        <a:pt x="77" y="83"/>
                        <a:pt x="76" y="73"/>
                      </a:cubicBezTo>
                      <a:close/>
                      <a:moveTo>
                        <a:pt x="63" y="81"/>
                      </a:moveTo>
                      <a:cubicBezTo>
                        <a:pt x="55" y="84"/>
                        <a:pt x="54" y="85"/>
                        <a:pt x="56" y="88"/>
                      </a:cubicBezTo>
                      <a:cubicBezTo>
                        <a:pt x="58" y="94"/>
                        <a:pt x="60" y="95"/>
                        <a:pt x="65" y="93"/>
                      </a:cubicBezTo>
                      <a:cubicBezTo>
                        <a:pt x="64" y="89"/>
                        <a:pt x="63" y="85"/>
                        <a:pt x="63" y="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charset="-122"/>
                    <a:cs typeface="+mn-cs"/>
                  </a:endParaRPr>
                </a:p>
              </p:txBody>
            </p:sp>
            <p:sp>
              <p:nvSpPr>
                <p:cNvPr id="58" name="Freeform 14"/>
                <p:cNvSpPr/>
                <p:nvPr/>
              </p:nvSpPr>
              <p:spPr bwMode="auto">
                <a:xfrm>
                  <a:off x="6259513" y="2578101"/>
                  <a:ext cx="68263" cy="182563"/>
                </a:xfrm>
                <a:custGeom>
                  <a:avLst/>
                  <a:gdLst>
                    <a:gd name="T0" fmla="*/ 9 w 16"/>
                    <a:gd name="T1" fmla="*/ 0 h 43"/>
                    <a:gd name="T2" fmla="*/ 15 w 16"/>
                    <a:gd name="T3" fmla="*/ 11 h 43"/>
                    <a:gd name="T4" fmla="*/ 9 w 16"/>
                    <a:gd name="T5" fmla="*/ 43 h 43"/>
                    <a:gd name="T6" fmla="*/ 2 w 16"/>
                    <a:gd name="T7" fmla="*/ 39 h 43"/>
                    <a:gd name="T8" fmla="*/ 0 w 16"/>
                    <a:gd name="T9" fmla="*/ 35 h 43"/>
                    <a:gd name="T10" fmla="*/ 9 w 16"/>
                    <a:gd name="T11" fmla="*/ 0 h 43"/>
                  </a:gdLst>
                  <a:ahLst/>
                  <a:cxnLst>
                    <a:cxn ang="0">
                      <a:pos x="T0" y="T1"/>
                    </a:cxn>
                    <a:cxn ang="0">
                      <a:pos x="T2" y="T3"/>
                    </a:cxn>
                    <a:cxn ang="0">
                      <a:pos x="T4" y="T5"/>
                    </a:cxn>
                    <a:cxn ang="0">
                      <a:pos x="T6" y="T7"/>
                    </a:cxn>
                    <a:cxn ang="0">
                      <a:pos x="T8" y="T9"/>
                    </a:cxn>
                    <a:cxn ang="0">
                      <a:pos x="T10" y="T11"/>
                    </a:cxn>
                  </a:cxnLst>
                  <a:rect l="0" t="0" r="r" b="b"/>
                  <a:pathLst>
                    <a:path w="16" h="43">
                      <a:moveTo>
                        <a:pt x="9" y="0"/>
                      </a:moveTo>
                      <a:cubicBezTo>
                        <a:pt x="15" y="3"/>
                        <a:pt x="16" y="6"/>
                        <a:pt x="15" y="11"/>
                      </a:cubicBezTo>
                      <a:cubicBezTo>
                        <a:pt x="12" y="21"/>
                        <a:pt x="11" y="32"/>
                        <a:pt x="9" y="43"/>
                      </a:cubicBezTo>
                      <a:cubicBezTo>
                        <a:pt x="6" y="41"/>
                        <a:pt x="4" y="40"/>
                        <a:pt x="2" y="39"/>
                      </a:cubicBezTo>
                      <a:cubicBezTo>
                        <a:pt x="1" y="38"/>
                        <a:pt x="0" y="37"/>
                        <a:pt x="0" y="35"/>
                      </a:cubicBezTo>
                      <a:cubicBezTo>
                        <a:pt x="3" y="24"/>
                        <a:pt x="6" y="12"/>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charset="-122"/>
                    <a:cs typeface="+mn-cs"/>
                  </a:endParaRPr>
                </a:p>
              </p:txBody>
            </p:sp>
          </p:grpSp>
          <p:grpSp>
            <p:nvGrpSpPr>
              <p:cNvPr id="50" name="组合 49"/>
              <p:cNvGrpSpPr/>
              <p:nvPr/>
            </p:nvGrpSpPr>
            <p:grpSpPr>
              <a:xfrm>
                <a:off x="1855431" y="3075552"/>
                <a:ext cx="381292" cy="328704"/>
                <a:chOff x="6186488" y="2930526"/>
                <a:chExt cx="368300" cy="317500"/>
              </a:xfrm>
              <a:solidFill>
                <a:schemeClr val="bg1">
                  <a:alpha val="5000"/>
                </a:schemeClr>
              </a:solidFill>
            </p:grpSpPr>
            <p:sp>
              <p:nvSpPr>
                <p:cNvPr id="54" name="Freeform 18"/>
                <p:cNvSpPr/>
                <p:nvPr/>
              </p:nvSpPr>
              <p:spPr bwMode="auto">
                <a:xfrm>
                  <a:off x="6310313" y="2930526"/>
                  <a:ext cx="244475" cy="317500"/>
                </a:xfrm>
                <a:custGeom>
                  <a:avLst/>
                  <a:gdLst>
                    <a:gd name="T0" fmla="*/ 49 w 57"/>
                    <a:gd name="T1" fmla="*/ 74 h 75"/>
                    <a:gd name="T2" fmla="*/ 40 w 57"/>
                    <a:gd name="T3" fmla="*/ 67 h 75"/>
                    <a:gd name="T4" fmla="*/ 33 w 57"/>
                    <a:gd name="T5" fmla="*/ 48 h 75"/>
                    <a:gd name="T6" fmla="*/ 27 w 57"/>
                    <a:gd name="T7" fmla="*/ 46 h 75"/>
                    <a:gd name="T8" fmla="*/ 11 w 57"/>
                    <a:gd name="T9" fmla="*/ 60 h 75"/>
                    <a:gd name="T10" fmla="*/ 5 w 57"/>
                    <a:gd name="T11" fmla="*/ 60 h 75"/>
                    <a:gd name="T12" fmla="*/ 6 w 57"/>
                    <a:gd name="T13" fmla="*/ 46 h 75"/>
                    <a:gd name="T14" fmla="*/ 27 w 57"/>
                    <a:gd name="T15" fmla="*/ 26 h 75"/>
                    <a:gd name="T16" fmla="*/ 40 w 57"/>
                    <a:gd name="T17" fmla="*/ 10 h 75"/>
                    <a:gd name="T18" fmla="*/ 41 w 57"/>
                    <a:gd name="T19" fmla="*/ 6 h 75"/>
                    <a:gd name="T20" fmla="*/ 45 w 57"/>
                    <a:gd name="T21" fmla="*/ 0 h 75"/>
                    <a:gd name="T22" fmla="*/ 53 w 57"/>
                    <a:gd name="T23" fmla="*/ 3 h 75"/>
                    <a:gd name="T24" fmla="*/ 53 w 57"/>
                    <a:gd name="T25" fmla="*/ 20 h 75"/>
                    <a:gd name="T26" fmla="*/ 37 w 57"/>
                    <a:gd name="T27" fmla="*/ 38 h 75"/>
                    <a:gd name="T28" fmla="*/ 49 w 57"/>
                    <a:gd name="T29" fmla="*/ 74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7" h="75">
                      <a:moveTo>
                        <a:pt x="49" y="74"/>
                      </a:moveTo>
                      <a:cubicBezTo>
                        <a:pt x="43" y="75"/>
                        <a:pt x="41" y="72"/>
                        <a:pt x="40" y="67"/>
                      </a:cubicBezTo>
                      <a:cubicBezTo>
                        <a:pt x="38" y="61"/>
                        <a:pt x="35" y="54"/>
                        <a:pt x="33" y="48"/>
                      </a:cubicBezTo>
                      <a:cubicBezTo>
                        <a:pt x="32" y="45"/>
                        <a:pt x="30" y="44"/>
                        <a:pt x="27" y="46"/>
                      </a:cubicBezTo>
                      <a:cubicBezTo>
                        <a:pt x="22" y="51"/>
                        <a:pt x="16" y="55"/>
                        <a:pt x="11" y="60"/>
                      </a:cubicBezTo>
                      <a:cubicBezTo>
                        <a:pt x="8" y="63"/>
                        <a:pt x="7" y="62"/>
                        <a:pt x="5" y="60"/>
                      </a:cubicBezTo>
                      <a:cubicBezTo>
                        <a:pt x="0" y="54"/>
                        <a:pt x="0" y="51"/>
                        <a:pt x="6" y="46"/>
                      </a:cubicBezTo>
                      <a:cubicBezTo>
                        <a:pt x="13" y="39"/>
                        <a:pt x="20" y="33"/>
                        <a:pt x="27" y="26"/>
                      </a:cubicBezTo>
                      <a:cubicBezTo>
                        <a:pt x="32" y="21"/>
                        <a:pt x="36" y="15"/>
                        <a:pt x="40" y="10"/>
                      </a:cubicBezTo>
                      <a:cubicBezTo>
                        <a:pt x="40" y="9"/>
                        <a:pt x="41" y="7"/>
                        <a:pt x="41" y="6"/>
                      </a:cubicBezTo>
                      <a:cubicBezTo>
                        <a:pt x="40" y="3"/>
                        <a:pt x="42" y="0"/>
                        <a:pt x="45" y="0"/>
                      </a:cubicBezTo>
                      <a:cubicBezTo>
                        <a:pt x="48" y="0"/>
                        <a:pt x="51" y="1"/>
                        <a:pt x="53" y="3"/>
                      </a:cubicBezTo>
                      <a:cubicBezTo>
                        <a:pt x="57" y="6"/>
                        <a:pt x="57" y="16"/>
                        <a:pt x="53" y="20"/>
                      </a:cubicBezTo>
                      <a:cubicBezTo>
                        <a:pt x="48" y="26"/>
                        <a:pt x="42" y="32"/>
                        <a:pt x="37" y="38"/>
                      </a:cubicBezTo>
                      <a:cubicBezTo>
                        <a:pt x="44" y="49"/>
                        <a:pt x="49" y="61"/>
                        <a:pt x="49"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charset="-122"/>
                    <a:cs typeface="+mn-cs"/>
                  </a:endParaRPr>
                </a:p>
              </p:txBody>
            </p:sp>
            <p:sp>
              <p:nvSpPr>
                <p:cNvPr id="55" name="Freeform 19"/>
                <p:cNvSpPr/>
                <p:nvPr/>
              </p:nvSpPr>
              <p:spPr bwMode="auto">
                <a:xfrm>
                  <a:off x="6186488" y="3009901"/>
                  <a:ext cx="123825" cy="234950"/>
                </a:xfrm>
                <a:custGeom>
                  <a:avLst/>
                  <a:gdLst>
                    <a:gd name="T0" fmla="*/ 12 w 29"/>
                    <a:gd name="T1" fmla="*/ 30 h 55"/>
                    <a:gd name="T2" fmla="*/ 20 w 29"/>
                    <a:gd name="T3" fmla="*/ 7 h 55"/>
                    <a:gd name="T4" fmla="*/ 25 w 29"/>
                    <a:gd name="T5" fmla="*/ 1 h 55"/>
                    <a:gd name="T6" fmla="*/ 26 w 29"/>
                    <a:gd name="T7" fmla="*/ 9 h 55"/>
                    <a:gd name="T8" fmla="*/ 16 w 29"/>
                    <a:gd name="T9" fmla="*/ 39 h 55"/>
                    <a:gd name="T10" fmla="*/ 13 w 29"/>
                    <a:gd name="T11" fmla="*/ 52 h 55"/>
                    <a:gd name="T12" fmla="*/ 7 w 29"/>
                    <a:gd name="T13" fmla="*/ 54 h 55"/>
                    <a:gd name="T14" fmla="*/ 2 w 29"/>
                    <a:gd name="T15" fmla="*/ 41 h 55"/>
                    <a:gd name="T16" fmla="*/ 3 w 29"/>
                    <a:gd name="T17" fmla="*/ 32 h 55"/>
                    <a:gd name="T18" fmla="*/ 2 w 29"/>
                    <a:gd name="T19" fmla="*/ 6 h 55"/>
                    <a:gd name="T20" fmla="*/ 6 w 29"/>
                    <a:gd name="T21" fmla="*/ 5 h 55"/>
                    <a:gd name="T22" fmla="*/ 10 w 29"/>
                    <a:gd name="T23" fmla="*/ 14 h 55"/>
                    <a:gd name="T24" fmla="*/ 11 w 29"/>
                    <a:gd name="T25" fmla="*/ 30 h 55"/>
                    <a:gd name="T26" fmla="*/ 12 w 29"/>
                    <a:gd name="T27" fmla="*/ 3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55">
                      <a:moveTo>
                        <a:pt x="12" y="30"/>
                      </a:moveTo>
                      <a:cubicBezTo>
                        <a:pt x="15" y="23"/>
                        <a:pt x="17" y="15"/>
                        <a:pt x="20" y="7"/>
                      </a:cubicBezTo>
                      <a:cubicBezTo>
                        <a:pt x="21" y="5"/>
                        <a:pt x="21" y="0"/>
                        <a:pt x="25" y="1"/>
                      </a:cubicBezTo>
                      <a:cubicBezTo>
                        <a:pt x="29" y="2"/>
                        <a:pt x="27" y="6"/>
                        <a:pt x="26" y="9"/>
                      </a:cubicBezTo>
                      <a:cubicBezTo>
                        <a:pt x="23" y="19"/>
                        <a:pt x="19" y="29"/>
                        <a:pt x="16" y="39"/>
                      </a:cubicBezTo>
                      <a:cubicBezTo>
                        <a:pt x="15" y="43"/>
                        <a:pt x="14" y="48"/>
                        <a:pt x="13" y="52"/>
                      </a:cubicBezTo>
                      <a:cubicBezTo>
                        <a:pt x="12" y="55"/>
                        <a:pt x="10" y="55"/>
                        <a:pt x="7" y="54"/>
                      </a:cubicBezTo>
                      <a:cubicBezTo>
                        <a:pt x="1" y="50"/>
                        <a:pt x="0" y="49"/>
                        <a:pt x="2" y="41"/>
                      </a:cubicBezTo>
                      <a:cubicBezTo>
                        <a:pt x="3" y="38"/>
                        <a:pt x="3" y="35"/>
                        <a:pt x="3" y="32"/>
                      </a:cubicBezTo>
                      <a:cubicBezTo>
                        <a:pt x="3" y="23"/>
                        <a:pt x="2" y="15"/>
                        <a:pt x="2" y="6"/>
                      </a:cubicBezTo>
                      <a:cubicBezTo>
                        <a:pt x="2" y="3"/>
                        <a:pt x="5" y="3"/>
                        <a:pt x="6" y="5"/>
                      </a:cubicBezTo>
                      <a:cubicBezTo>
                        <a:pt x="8" y="7"/>
                        <a:pt x="10" y="11"/>
                        <a:pt x="10" y="14"/>
                      </a:cubicBezTo>
                      <a:cubicBezTo>
                        <a:pt x="11" y="19"/>
                        <a:pt x="11" y="25"/>
                        <a:pt x="11" y="30"/>
                      </a:cubicBezTo>
                      <a:cubicBezTo>
                        <a:pt x="11" y="30"/>
                        <a:pt x="12" y="30"/>
                        <a:pt x="12"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charset="-122"/>
                    <a:cs typeface="+mn-cs"/>
                  </a:endParaRPr>
                </a:p>
              </p:txBody>
            </p:sp>
            <p:sp>
              <p:nvSpPr>
                <p:cNvPr id="56" name="Freeform 20"/>
                <p:cNvSpPr/>
                <p:nvPr/>
              </p:nvSpPr>
              <p:spPr bwMode="auto">
                <a:xfrm>
                  <a:off x="6259513" y="2933701"/>
                  <a:ext cx="114300" cy="73025"/>
                </a:xfrm>
                <a:custGeom>
                  <a:avLst/>
                  <a:gdLst>
                    <a:gd name="T0" fmla="*/ 27 w 27"/>
                    <a:gd name="T1" fmla="*/ 1 h 17"/>
                    <a:gd name="T2" fmla="*/ 16 w 27"/>
                    <a:gd name="T3" fmla="*/ 14 h 17"/>
                    <a:gd name="T4" fmla="*/ 5 w 27"/>
                    <a:gd name="T5" fmla="*/ 13 h 17"/>
                    <a:gd name="T6" fmla="*/ 0 w 27"/>
                    <a:gd name="T7" fmla="*/ 4 h 17"/>
                    <a:gd name="T8" fmla="*/ 9 w 27"/>
                    <a:gd name="T9" fmla="*/ 2 h 17"/>
                    <a:gd name="T10" fmla="*/ 27 w 27"/>
                    <a:gd name="T11" fmla="*/ 0 h 17"/>
                    <a:gd name="T12" fmla="*/ 27 w 27"/>
                    <a:gd name="T13" fmla="*/ 1 h 17"/>
                  </a:gdLst>
                  <a:ahLst/>
                  <a:cxnLst>
                    <a:cxn ang="0">
                      <a:pos x="T0" y="T1"/>
                    </a:cxn>
                    <a:cxn ang="0">
                      <a:pos x="T2" y="T3"/>
                    </a:cxn>
                    <a:cxn ang="0">
                      <a:pos x="T4" y="T5"/>
                    </a:cxn>
                    <a:cxn ang="0">
                      <a:pos x="T6" y="T7"/>
                    </a:cxn>
                    <a:cxn ang="0">
                      <a:pos x="T8" y="T9"/>
                    </a:cxn>
                    <a:cxn ang="0">
                      <a:pos x="T10" y="T11"/>
                    </a:cxn>
                    <a:cxn ang="0">
                      <a:pos x="T12" y="T13"/>
                    </a:cxn>
                  </a:cxnLst>
                  <a:rect l="0" t="0" r="r" b="b"/>
                  <a:pathLst>
                    <a:path w="27" h="17">
                      <a:moveTo>
                        <a:pt x="27" y="1"/>
                      </a:moveTo>
                      <a:cubicBezTo>
                        <a:pt x="24" y="6"/>
                        <a:pt x="20" y="10"/>
                        <a:pt x="16" y="14"/>
                      </a:cubicBezTo>
                      <a:cubicBezTo>
                        <a:pt x="14" y="17"/>
                        <a:pt x="8" y="16"/>
                        <a:pt x="5" y="13"/>
                      </a:cubicBezTo>
                      <a:cubicBezTo>
                        <a:pt x="3" y="10"/>
                        <a:pt x="1" y="7"/>
                        <a:pt x="0" y="4"/>
                      </a:cubicBezTo>
                      <a:cubicBezTo>
                        <a:pt x="3" y="3"/>
                        <a:pt x="6" y="2"/>
                        <a:pt x="9" y="2"/>
                      </a:cubicBezTo>
                      <a:cubicBezTo>
                        <a:pt x="15" y="1"/>
                        <a:pt x="21" y="1"/>
                        <a:pt x="27" y="0"/>
                      </a:cubicBezTo>
                      <a:cubicBezTo>
                        <a:pt x="27" y="1"/>
                        <a:pt x="27" y="1"/>
                        <a:pt x="2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charset="-122"/>
                    <a:cs typeface="+mn-cs"/>
                  </a:endParaRPr>
                </a:p>
              </p:txBody>
            </p:sp>
          </p:grpSp>
          <p:grpSp>
            <p:nvGrpSpPr>
              <p:cNvPr id="51" name="组合 50"/>
              <p:cNvGrpSpPr/>
              <p:nvPr/>
            </p:nvGrpSpPr>
            <p:grpSpPr>
              <a:xfrm>
                <a:off x="1804145" y="4681015"/>
                <a:ext cx="466327" cy="474908"/>
                <a:chOff x="11893475" y="1994536"/>
                <a:chExt cx="293191" cy="298584"/>
              </a:xfrm>
              <a:solidFill>
                <a:schemeClr val="bg1">
                  <a:alpha val="5000"/>
                </a:schemeClr>
              </a:solidFill>
            </p:grpSpPr>
            <p:sp>
              <p:nvSpPr>
                <p:cNvPr id="52" name="Freeform 11"/>
                <p:cNvSpPr>
                  <a:spLocks noEditPoints="1"/>
                </p:cNvSpPr>
                <p:nvPr/>
              </p:nvSpPr>
              <p:spPr bwMode="auto">
                <a:xfrm>
                  <a:off x="11976100" y="1994536"/>
                  <a:ext cx="210566" cy="294792"/>
                </a:xfrm>
                <a:custGeom>
                  <a:avLst/>
                  <a:gdLst>
                    <a:gd name="T0" fmla="*/ 29 w 72"/>
                    <a:gd name="T1" fmla="*/ 49 h 102"/>
                    <a:gd name="T2" fmla="*/ 15 w 72"/>
                    <a:gd name="T3" fmla="*/ 43 h 102"/>
                    <a:gd name="T4" fmla="*/ 10 w 72"/>
                    <a:gd name="T5" fmla="*/ 21 h 102"/>
                    <a:gd name="T6" fmla="*/ 13 w 72"/>
                    <a:gd name="T7" fmla="*/ 15 h 102"/>
                    <a:gd name="T8" fmla="*/ 19 w 72"/>
                    <a:gd name="T9" fmla="*/ 18 h 102"/>
                    <a:gd name="T10" fmla="*/ 20 w 72"/>
                    <a:gd name="T11" fmla="*/ 26 h 102"/>
                    <a:gd name="T12" fmla="*/ 35 w 72"/>
                    <a:gd name="T13" fmla="*/ 22 h 102"/>
                    <a:gd name="T14" fmla="*/ 40 w 72"/>
                    <a:gd name="T15" fmla="*/ 16 h 102"/>
                    <a:gd name="T16" fmla="*/ 43 w 72"/>
                    <a:gd name="T17" fmla="*/ 14 h 102"/>
                    <a:gd name="T18" fmla="*/ 44 w 72"/>
                    <a:gd name="T19" fmla="*/ 19 h 102"/>
                    <a:gd name="T20" fmla="*/ 43 w 72"/>
                    <a:gd name="T21" fmla="*/ 28 h 102"/>
                    <a:gd name="T22" fmla="*/ 36 w 72"/>
                    <a:gd name="T23" fmla="*/ 40 h 102"/>
                    <a:gd name="T24" fmla="*/ 37 w 72"/>
                    <a:gd name="T25" fmla="*/ 42 h 102"/>
                    <a:gd name="T26" fmla="*/ 44 w 72"/>
                    <a:gd name="T27" fmla="*/ 38 h 102"/>
                    <a:gd name="T28" fmla="*/ 56 w 72"/>
                    <a:gd name="T29" fmla="*/ 20 h 102"/>
                    <a:gd name="T30" fmla="*/ 49 w 72"/>
                    <a:gd name="T31" fmla="*/ 9 h 102"/>
                    <a:gd name="T32" fmla="*/ 28 w 72"/>
                    <a:gd name="T33" fmla="*/ 14 h 102"/>
                    <a:gd name="T34" fmla="*/ 20 w 72"/>
                    <a:gd name="T35" fmla="*/ 13 h 102"/>
                    <a:gd name="T36" fmla="*/ 22 w 72"/>
                    <a:gd name="T37" fmla="*/ 6 h 102"/>
                    <a:gd name="T38" fmla="*/ 50 w 72"/>
                    <a:gd name="T39" fmla="*/ 1 h 102"/>
                    <a:gd name="T40" fmla="*/ 68 w 72"/>
                    <a:gd name="T41" fmla="*/ 12 h 102"/>
                    <a:gd name="T42" fmla="*/ 67 w 72"/>
                    <a:gd name="T43" fmla="*/ 24 h 102"/>
                    <a:gd name="T44" fmla="*/ 49 w 72"/>
                    <a:gd name="T45" fmla="*/ 48 h 102"/>
                    <a:gd name="T46" fmla="*/ 42 w 72"/>
                    <a:gd name="T47" fmla="*/ 49 h 102"/>
                    <a:gd name="T48" fmla="*/ 37 w 72"/>
                    <a:gd name="T49" fmla="*/ 47 h 102"/>
                    <a:gd name="T50" fmla="*/ 35 w 72"/>
                    <a:gd name="T51" fmla="*/ 52 h 102"/>
                    <a:gd name="T52" fmla="*/ 41 w 72"/>
                    <a:gd name="T53" fmla="*/ 58 h 102"/>
                    <a:gd name="T54" fmla="*/ 48 w 72"/>
                    <a:gd name="T55" fmla="*/ 57 h 102"/>
                    <a:gd name="T56" fmla="*/ 53 w 72"/>
                    <a:gd name="T57" fmla="*/ 59 h 102"/>
                    <a:gd name="T58" fmla="*/ 53 w 72"/>
                    <a:gd name="T59" fmla="*/ 66 h 102"/>
                    <a:gd name="T60" fmla="*/ 48 w 72"/>
                    <a:gd name="T61" fmla="*/ 70 h 102"/>
                    <a:gd name="T62" fmla="*/ 37 w 72"/>
                    <a:gd name="T63" fmla="*/ 81 h 102"/>
                    <a:gd name="T64" fmla="*/ 45 w 72"/>
                    <a:gd name="T65" fmla="*/ 81 h 102"/>
                    <a:gd name="T66" fmla="*/ 57 w 72"/>
                    <a:gd name="T67" fmla="*/ 89 h 102"/>
                    <a:gd name="T68" fmla="*/ 51 w 72"/>
                    <a:gd name="T69" fmla="*/ 98 h 102"/>
                    <a:gd name="T70" fmla="*/ 26 w 72"/>
                    <a:gd name="T71" fmla="*/ 101 h 102"/>
                    <a:gd name="T72" fmla="*/ 17 w 72"/>
                    <a:gd name="T73" fmla="*/ 96 h 102"/>
                    <a:gd name="T74" fmla="*/ 15 w 72"/>
                    <a:gd name="T75" fmla="*/ 94 h 102"/>
                    <a:gd name="T76" fmla="*/ 19 w 72"/>
                    <a:gd name="T77" fmla="*/ 77 h 102"/>
                    <a:gd name="T78" fmla="*/ 27 w 72"/>
                    <a:gd name="T79" fmla="*/ 70 h 102"/>
                    <a:gd name="T80" fmla="*/ 27 w 72"/>
                    <a:gd name="T81" fmla="*/ 69 h 102"/>
                    <a:gd name="T82" fmla="*/ 21 w 72"/>
                    <a:gd name="T83" fmla="*/ 71 h 102"/>
                    <a:gd name="T84" fmla="*/ 9 w 72"/>
                    <a:gd name="T85" fmla="*/ 76 h 102"/>
                    <a:gd name="T86" fmla="*/ 3 w 72"/>
                    <a:gd name="T87" fmla="*/ 75 h 102"/>
                    <a:gd name="T88" fmla="*/ 4 w 72"/>
                    <a:gd name="T89" fmla="*/ 69 h 102"/>
                    <a:gd name="T90" fmla="*/ 26 w 72"/>
                    <a:gd name="T91" fmla="*/ 60 h 102"/>
                    <a:gd name="T92" fmla="*/ 28 w 72"/>
                    <a:gd name="T93" fmla="*/ 57 h 102"/>
                    <a:gd name="T94" fmla="*/ 29 w 72"/>
                    <a:gd name="T95" fmla="*/ 49 h 102"/>
                    <a:gd name="T96" fmla="*/ 34 w 72"/>
                    <a:gd name="T97" fmla="*/ 29 h 102"/>
                    <a:gd name="T98" fmla="*/ 33 w 72"/>
                    <a:gd name="T99" fmla="*/ 28 h 102"/>
                    <a:gd name="T100" fmla="*/ 26 w 72"/>
                    <a:gd name="T101" fmla="*/ 32 h 102"/>
                    <a:gd name="T102" fmla="*/ 23 w 72"/>
                    <a:gd name="T103" fmla="*/ 36 h 102"/>
                    <a:gd name="T104" fmla="*/ 26 w 72"/>
                    <a:gd name="T105" fmla="*/ 42 h 102"/>
                    <a:gd name="T106" fmla="*/ 31 w 72"/>
                    <a:gd name="T107" fmla="*/ 40 h 102"/>
                    <a:gd name="T108" fmla="*/ 34 w 72"/>
                    <a:gd name="T109" fmla="*/ 29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2" h="102">
                      <a:moveTo>
                        <a:pt x="29" y="49"/>
                      </a:moveTo>
                      <a:cubicBezTo>
                        <a:pt x="19" y="52"/>
                        <a:pt x="18" y="52"/>
                        <a:pt x="15" y="43"/>
                      </a:cubicBezTo>
                      <a:cubicBezTo>
                        <a:pt x="13" y="36"/>
                        <a:pt x="11" y="28"/>
                        <a:pt x="10" y="21"/>
                      </a:cubicBezTo>
                      <a:cubicBezTo>
                        <a:pt x="9" y="19"/>
                        <a:pt x="11" y="16"/>
                        <a:pt x="13" y="15"/>
                      </a:cubicBezTo>
                      <a:cubicBezTo>
                        <a:pt x="16" y="13"/>
                        <a:pt x="18" y="16"/>
                        <a:pt x="19" y="18"/>
                      </a:cubicBezTo>
                      <a:cubicBezTo>
                        <a:pt x="19" y="21"/>
                        <a:pt x="20" y="23"/>
                        <a:pt x="20" y="26"/>
                      </a:cubicBezTo>
                      <a:cubicBezTo>
                        <a:pt x="26" y="25"/>
                        <a:pt x="31" y="24"/>
                        <a:pt x="35" y="22"/>
                      </a:cubicBezTo>
                      <a:cubicBezTo>
                        <a:pt x="37" y="21"/>
                        <a:pt x="38" y="18"/>
                        <a:pt x="40" y="16"/>
                      </a:cubicBezTo>
                      <a:cubicBezTo>
                        <a:pt x="41" y="15"/>
                        <a:pt x="42" y="14"/>
                        <a:pt x="43" y="14"/>
                      </a:cubicBezTo>
                      <a:cubicBezTo>
                        <a:pt x="44" y="15"/>
                        <a:pt x="44" y="17"/>
                        <a:pt x="44" y="19"/>
                      </a:cubicBezTo>
                      <a:cubicBezTo>
                        <a:pt x="44" y="22"/>
                        <a:pt x="43" y="25"/>
                        <a:pt x="43" y="28"/>
                      </a:cubicBezTo>
                      <a:cubicBezTo>
                        <a:pt x="37" y="29"/>
                        <a:pt x="39" y="36"/>
                        <a:pt x="36" y="40"/>
                      </a:cubicBezTo>
                      <a:cubicBezTo>
                        <a:pt x="36" y="41"/>
                        <a:pt x="37" y="41"/>
                        <a:pt x="37" y="42"/>
                      </a:cubicBezTo>
                      <a:cubicBezTo>
                        <a:pt x="39" y="41"/>
                        <a:pt x="42" y="40"/>
                        <a:pt x="44" y="38"/>
                      </a:cubicBezTo>
                      <a:cubicBezTo>
                        <a:pt x="48" y="32"/>
                        <a:pt x="52" y="26"/>
                        <a:pt x="56" y="20"/>
                      </a:cubicBezTo>
                      <a:cubicBezTo>
                        <a:pt x="59" y="15"/>
                        <a:pt x="56" y="9"/>
                        <a:pt x="49" y="9"/>
                      </a:cubicBezTo>
                      <a:cubicBezTo>
                        <a:pt x="42" y="8"/>
                        <a:pt x="34" y="10"/>
                        <a:pt x="28" y="14"/>
                      </a:cubicBezTo>
                      <a:cubicBezTo>
                        <a:pt x="25" y="16"/>
                        <a:pt x="22" y="15"/>
                        <a:pt x="20" y="13"/>
                      </a:cubicBezTo>
                      <a:cubicBezTo>
                        <a:pt x="17" y="9"/>
                        <a:pt x="17" y="7"/>
                        <a:pt x="22" y="6"/>
                      </a:cubicBezTo>
                      <a:cubicBezTo>
                        <a:pt x="31" y="3"/>
                        <a:pt x="40" y="0"/>
                        <a:pt x="50" y="1"/>
                      </a:cubicBezTo>
                      <a:cubicBezTo>
                        <a:pt x="58" y="1"/>
                        <a:pt x="63" y="7"/>
                        <a:pt x="68" y="12"/>
                      </a:cubicBezTo>
                      <a:cubicBezTo>
                        <a:pt x="72" y="15"/>
                        <a:pt x="70" y="20"/>
                        <a:pt x="67" y="24"/>
                      </a:cubicBezTo>
                      <a:cubicBezTo>
                        <a:pt x="61" y="32"/>
                        <a:pt x="55" y="40"/>
                        <a:pt x="49" y="48"/>
                      </a:cubicBezTo>
                      <a:cubicBezTo>
                        <a:pt x="47" y="51"/>
                        <a:pt x="45" y="52"/>
                        <a:pt x="42" y="49"/>
                      </a:cubicBezTo>
                      <a:cubicBezTo>
                        <a:pt x="41" y="48"/>
                        <a:pt x="38" y="47"/>
                        <a:pt x="37" y="47"/>
                      </a:cubicBezTo>
                      <a:cubicBezTo>
                        <a:pt x="36" y="48"/>
                        <a:pt x="35" y="50"/>
                        <a:pt x="35" y="52"/>
                      </a:cubicBezTo>
                      <a:cubicBezTo>
                        <a:pt x="34" y="59"/>
                        <a:pt x="34" y="59"/>
                        <a:pt x="41" y="58"/>
                      </a:cubicBezTo>
                      <a:cubicBezTo>
                        <a:pt x="43" y="57"/>
                        <a:pt x="46" y="56"/>
                        <a:pt x="48" y="57"/>
                      </a:cubicBezTo>
                      <a:cubicBezTo>
                        <a:pt x="50" y="57"/>
                        <a:pt x="53" y="58"/>
                        <a:pt x="53" y="59"/>
                      </a:cubicBezTo>
                      <a:cubicBezTo>
                        <a:pt x="54" y="61"/>
                        <a:pt x="54" y="64"/>
                        <a:pt x="53" y="66"/>
                      </a:cubicBezTo>
                      <a:cubicBezTo>
                        <a:pt x="52" y="68"/>
                        <a:pt x="50" y="69"/>
                        <a:pt x="48" y="70"/>
                      </a:cubicBezTo>
                      <a:cubicBezTo>
                        <a:pt x="44" y="73"/>
                        <a:pt x="39" y="75"/>
                        <a:pt x="37" y="81"/>
                      </a:cubicBezTo>
                      <a:cubicBezTo>
                        <a:pt x="40" y="81"/>
                        <a:pt x="43" y="81"/>
                        <a:pt x="45" y="81"/>
                      </a:cubicBezTo>
                      <a:cubicBezTo>
                        <a:pt x="51" y="81"/>
                        <a:pt x="56" y="84"/>
                        <a:pt x="57" y="89"/>
                      </a:cubicBezTo>
                      <a:cubicBezTo>
                        <a:pt x="58" y="93"/>
                        <a:pt x="55" y="97"/>
                        <a:pt x="51" y="98"/>
                      </a:cubicBezTo>
                      <a:cubicBezTo>
                        <a:pt x="43" y="99"/>
                        <a:pt x="35" y="100"/>
                        <a:pt x="26" y="101"/>
                      </a:cubicBezTo>
                      <a:cubicBezTo>
                        <a:pt x="22" y="102"/>
                        <a:pt x="19" y="100"/>
                        <a:pt x="17" y="96"/>
                      </a:cubicBezTo>
                      <a:cubicBezTo>
                        <a:pt x="16" y="96"/>
                        <a:pt x="16" y="95"/>
                        <a:pt x="15" y="94"/>
                      </a:cubicBezTo>
                      <a:cubicBezTo>
                        <a:pt x="11" y="84"/>
                        <a:pt x="11" y="84"/>
                        <a:pt x="19" y="77"/>
                      </a:cubicBezTo>
                      <a:cubicBezTo>
                        <a:pt x="22" y="75"/>
                        <a:pt x="24" y="72"/>
                        <a:pt x="27" y="70"/>
                      </a:cubicBezTo>
                      <a:cubicBezTo>
                        <a:pt x="27" y="70"/>
                        <a:pt x="27" y="69"/>
                        <a:pt x="27" y="69"/>
                      </a:cubicBezTo>
                      <a:cubicBezTo>
                        <a:pt x="25" y="69"/>
                        <a:pt x="23" y="70"/>
                        <a:pt x="21" y="71"/>
                      </a:cubicBezTo>
                      <a:cubicBezTo>
                        <a:pt x="17" y="72"/>
                        <a:pt x="13" y="74"/>
                        <a:pt x="9" y="76"/>
                      </a:cubicBezTo>
                      <a:cubicBezTo>
                        <a:pt x="7" y="76"/>
                        <a:pt x="5" y="76"/>
                        <a:pt x="3" y="75"/>
                      </a:cubicBezTo>
                      <a:cubicBezTo>
                        <a:pt x="0" y="72"/>
                        <a:pt x="0" y="71"/>
                        <a:pt x="4" y="69"/>
                      </a:cubicBezTo>
                      <a:cubicBezTo>
                        <a:pt x="12" y="66"/>
                        <a:pt x="19" y="63"/>
                        <a:pt x="26" y="60"/>
                      </a:cubicBezTo>
                      <a:cubicBezTo>
                        <a:pt x="27" y="60"/>
                        <a:pt x="28" y="58"/>
                        <a:pt x="28" y="57"/>
                      </a:cubicBezTo>
                      <a:cubicBezTo>
                        <a:pt x="29" y="55"/>
                        <a:pt x="29" y="52"/>
                        <a:pt x="29" y="49"/>
                      </a:cubicBezTo>
                      <a:close/>
                      <a:moveTo>
                        <a:pt x="34" y="29"/>
                      </a:moveTo>
                      <a:cubicBezTo>
                        <a:pt x="34" y="29"/>
                        <a:pt x="34" y="29"/>
                        <a:pt x="33" y="28"/>
                      </a:cubicBezTo>
                      <a:cubicBezTo>
                        <a:pt x="31" y="29"/>
                        <a:pt x="28" y="30"/>
                        <a:pt x="26" y="32"/>
                      </a:cubicBezTo>
                      <a:cubicBezTo>
                        <a:pt x="24" y="32"/>
                        <a:pt x="22" y="34"/>
                        <a:pt x="23" y="36"/>
                      </a:cubicBezTo>
                      <a:cubicBezTo>
                        <a:pt x="23" y="38"/>
                        <a:pt x="25" y="40"/>
                        <a:pt x="26" y="42"/>
                      </a:cubicBezTo>
                      <a:cubicBezTo>
                        <a:pt x="27" y="42"/>
                        <a:pt x="30" y="41"/>
                        <a:pt x="31" y="40"/>
                      </a:cubicBezTo>
                      <a:cubicBezTo>
                        <a:pt x="32" y="37"/>
                        <a:pt x="33" y="33"/>
                        <a:pt x="34" y="29"/>
                      </a:cubicBezTo>
                      <a:close/>
                    </a:path>
                  </a:pathLst>
                </a:custGeom>
                <a:grpFill/>
                <a:ln>
                  <a:noFill/>
                </a:ln>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charset="-122"/>
                    <a:cs typeface="+mn-cs"/>
                  </a:endParaRPr>
                </a:p>
              </p:txBody>
            </p:sp>
            <p:sp>
              <p:nvSpPr>
                <p:cNvPr id="53" name="Freeform 12"/>
                <p:cNvSpPr/>
                <p:nvPr/>
              </p:nvSpPr>
              <p:spPr bwMode="auto">
                <a:xfrm>
                  <a:off x="11893475" y="2009126"/>
                  <a:ext cx="113382" cy="283994"/>
                </a:xfrm>
                <a:custGeom>
                  <a:avLst/>
                  <a:gdLst>
                    <a:gd name="T0" fmla="*/ 30 w 39"/>
                    <a:gd name="T1" fmla="*/ 44 h 98"/>
                    <a:gd name="T2" fmla="*/ 36 w 39"/>
                    <a:gd name="T3" fmla="*/ 34 h 98"/>
                    <a:gd name="T4" fmla="*/ 37 w 39"/>
                    <a:gd name="T5" fmla="*/ 51 h 98"/>
                    <a:gd name="T6" fmla="*/ 25 w 39"/>
                    <a:gd name="T7" fmla="*/ 82 h 98"/>
                    <a:gd name="T8" fmla="*/ 21 w 39"/>
                    <a:gd name="T9" fmla="*/ 98 h 98"/>
                    <a:gd name="T10" fmla="*/ 13 w 39"/>
                    <a:gd name="T11" fmla="*/ 96 h 98"/>
                    <a:gd name="T12" fmla="*/ 5 w 39"/>
                    <a:gd name="T13" fmla="*/ 83 h 98"/>
                    <a:gd name="T14" fmla="*/ 11 w 39"/>
                    <a:gd name="T15" fmla="*/ 62 h 98"/>
                    <a:gd name="T16" fmla="*/ 9 w 39"/>
                    <a:gd name="T17" fmla="*/ 43 h 98"/>
                    <a:gd name="T18" fmla="*/ 12 w 39"/>
                    <a:gd name="T19" fmla="*/ 38 h 98"/>
                    <a:gd name="T20" fmla="*/ 18 w 39"/>
                    <a:gd name="T21" fmla="*/ 33 h 98"/>
                    <a:gd name="T22" fmla="*/ 23 w 39"/>
                    <a:gd name="T23" fmla="*/ 12 h 98"/>
                    <a:gd name="T24" fmla="*/ 11 w 39"/>
                    <a:gd name="T25" fmla="*/ 16 h 98"/>
                    <a:gd name="T26" fmla="*/ 2 w 39"/>
                    <a:gd name="T27" fmla="*/ 16 h 98"/>
                    <a:gd name="T28" fmla="*/ 0 w 39"/>
                    <a:gd name="T29" fmla="*/ 12 h 98"/>
                    <a:gd name="T30" fmla="*/ 3 w 39"/>
                    <a:gd name="T31" fmla="*/ 10 h 98"/>
                    <a:gd name="T32" fmla="*/ 16 w 39"/>
                    <a:gd name="T33" fmla="*/ 7 h 98"/>
                    <a:gd name="T34" fmla="*/ 26 w 39"/>
                    <a:gd name="T35" fmla="*/ 2 h 98"/>
                    <a:gd name="T36" fmla="*/ 32 w 39"/>
                    <a:gd name="T37" fmla="*/ 1 h 98"/>
                    <a:gd name="T38" fmla="*/ 35 w 39"/>
                    <a:gd name="T39" fmla="*/ 9 h 98"/>
                    <a:gd name="T40" fmla="*/ 34 w 39"/>
                    <a:gd name="T41" fmla="*/ 11 h 98"/>
                    <a:gd name="T42" fmla="*/ 27 w 39"/>
                    <a:gd name="T43" fmla="*/ 38 h 98"/>
                    <a:gd name="T44" fmla="*/ 28 w 39"/>
                    <a:gd name="T45" fmla="*/ 44 h 98"/>
                    <a:gd name="T46" fmla="*/ 30 w 39"/>
                    <a:gd name="T47" fmla="*/ 4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9" h="98">
                      <a:moveTo>
                        <a:pt x="30" y="44"/>
                      </a:moveTo>
                      <a:cubicBezTo>
                        <a:pt x="32" y="41"/>
                        <a:pt x="34" y="38"/>
                        <a:pt x="36" y="34"/>
                      </a:cubicBezTo>
                      <a:cubicBezTo>
                        <a:pt x="37" y="40"/>
                        <a:pt x="39" y="45"/>
                        <a:pt x="37" y="51"/>
                      </a:cubicBezTo>
                      <a:cubicBezTo>
                        <a:pt x="33" y="61"/>
                        <a:pt x="29" y="72"/>
                        <a:pt x="25" y="82"/>
                      </a:cubicBezTo>
                      <a:cubicBezTo>
                        <a:pt x="23" y="87"/>
                        <a:pt x="23" y="92"/>
                        <a:pt x="21" y="98"/>
                      </a:cubicBezTo>
                      <a:cubicBezTo>
                        <a:pt x="18" y="97"/>
                        <a:pt x="15" y="97"/>
                        <a:pt x="13" y="96"/>
                      </a:cubicBezTo>
                      <a:cubicBezTo>
                        <a:pt x="7" y="94"/>
                        <a:pt x="3" y="89"/>
                        <a:pt x="5" y="83"/>
                      </a:cubicBezTo>
                      <a:cubicBezTo>
                        <a:pt x="7" y="76"/>
                        <a:pt x="9" y="69"/>
                        <a:pt x="11" y="62"/>
                      </a:cubicBezTo>
                      <a:cubicBezTo>
                        <a:pt x="13" y="56"/>
                        <a:pt x="14" y="49"/>
                        <a:pt x="9" y="43"/>
                      </a:cubicBezTo>
                      <a:cubicBezTo>
                        <a:pt x="7" y="39"/>
                        <a:pt x="9" y="38"/>
                        <a:pt x="12" y="38"/>
                      </a:cubicBezTo>
                      <a:cubicBezTo>
                        <a:pt x="17" y="39"/>
                        <a:pt x="17" y="37"/>
                        <a:pt x="18" y="33"/>
                      </a:cubicBezTo>
                      <a:cubicBezTo>
                        <a:pt x="19" y="26"/>
                        <a:pt x="21" y="20"/>
                        <a:pt x="23" y="12"/>
                      </a:cubicBezTo>
                      <a:cubicBezTo>
                        <a:pt x="19" y="13"/>
                        <a:pt x="15" y="15"/>
                        <a:pt x="11" y="16"/>
                      </a:cubicBezTo>
                      <a:cubicBezTo>
                        <a:pt x="8" y="17"/>
                        <a:pt x="5" y="16"/>
                        <a:pt x="2" y="16"/>
                      </a:cubicBezTo>
                      <a:cubicBezTo>
                        <a:pt x="1" y="15"/>
                        <a:pt x="0" y="13"/>
                        <a:pt x="0" y="12"/>
                      </a:cubicBezTo>
                      <a:cubicBezTo>
                        <a:pt x="1" y="11"/>
                        <a:pt x="2" y="10"/>
                        <a:pt x="3" y="10"/>
                      </a:cubicBezTo>
                      <a:cubicBezTo>
                        <a:pt x="7" y="8"/>
                        <a:pt x="12" y="8"/>
                        <a:pt x="16" y="7"/>
                      </a:cubicBezTo>
                      <a:cubicBezTo>
                        <a:pt x="19" y="5"/>
                        <a:pt x="22" y="3"/>
                        <a:pt x="26" y="2"/>
                      </a:cubicBezTo>
                      <a:cubicBezTo>
                        <a:pt x="28" y="1"/>
                        <a:pt x="32" y="0"/>
                        <a:pt x="32" y="1"/>
                      </a:cubicBezTo>
                      <a:cubicBezTo>
                        <a:pt x="34" y="3"/>
                        <a:pt x="35" y="6"/>
                        <a:pt x="35" y="9"/>
                      </a:cubicBezTo>
                      <a:cubicBezTo>
                        <a:pt x="36" y="9"/>
                        <a:pt x="35" y="10"/>
                        <a:pt x="34" y="11"/>
                      </a:cubicBezTo>
                      <a:cubicBezTo>
                        <a:pt x="27" y="19"/>
                        <a:pt x="28" y="29"/>
                        <a:pt x="27" y="38"/>
                      </a:cubicBezTo>
                      <a:cubicBezTo>
                        <a:pt x="27" y="40"/>
                        <a:pt x="28" y="42"/>
                        <a:pt x="28" y="44"/>
                      </a:cubicBezTo>
                      <a:cubicBezTo>
                        <a:pt x="29" y="44"/>
                        <a:pt x="29" y="44"/>
                        <a:pt x="30" y="44"/>
                      </a:cubicBezTo>
                      <a:close/>
                    </a:path>
                  </a:pathLst>
                </a:custGeom>
                <a:grpFill/>
                <a:ln>
                  <a:noFill/>
                </a:ln>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charset="-122"/>
                    <a:cs typeface="+mn-cs"/>
                  </a:endParaRPr>
                </a:p>
              </p:txBody>
            </p:sp>
          </p:grpSp>
        </p:grpSp>
      </p:grpSp>
      <p:sp>
        <p:nvSpPr>
          <p:cNvPr id="70" name="文本占位符 12"/>
          <p:cNvSpPr>
            <a:spLocks noGrp="1"/>
          </p:cNvSpPr>
          <p:nvPr>
            <p:ph type="body" sz="quarter" idx="12" hasCustomPrompt="1"/>
          </p:nvPr>
        </p:nvSpPr>
        <p:spPr>
          <a:xfrm>
            <a:off x="1287429" y="4461296"/>
            <a:ext cx="7373913" cy="1199830"/>
          </a:xfrm>
        </p:spPr>
        <p:txBody>
          <a:bodyPr>
            <a:normAutofit/>
          </a:bodyPr>
          <a:lstStyle>
            <a:lvl1pPr marL="0" indent="0">
              <a:buNone/>
              <a:defRPr sz="2000">
                <a:solidFill>
                  <a:schemeClr val="tx1"/>
                </a:solidFill>
              </a:defRPr>
            </a:lvl1pPr>
          </a:lstStyle>
          <a:p>
            <a:pPr lvl="0"/>
            <a:r>
              <a:rPr lang="zh-CN" altLang="en-US" dirty="0"/>
              <a:t>答辩人：北小理</a:t>
            </a:r>
            <a:endParaRPr lang="en-US" altLang="zh-CN" dirty="0"/>
          </a:p>
          <a:p>
            <a:pPr lvl="0"/>
            <a:r>
              <a:rPr lang="zh-CN" altLang="en-US" dirty="0"/>
              <a:t>导　师：京小工</a:t>
            </a:r>
            <a:endParaRPr lang="en-US" altLang="zh-CN" dirty="0"/>
          </a:p>
          <a:p>
            <a:pPr lvl="0"/>
            <a:r>
              <a:rPr lang="zh-CN" altLang="en-US" dirty="0"/>
              <a:t>时　间：</a:t>
            </a:r>
            <a:fld id="{F6F1CC6F-731D-497C-9A0B-70CB610DC019}" type="datetime1">
              <a:rPr lang="zh-CN" altLang="en-US" smtClean="0"/>
            </a:fld>
            <a:endParaRPr lang="zh-CN" altLang="en-US" dirty="0"/>
          </a:p>
        </p:txBody>
      </p:sp>
    </p:spTree>
  </p:cSld>
  <p:clrMapOvr>
    <a:masterClrMapping/>
  </p:clrMapOvr>
  <p:transition spd="med">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内页样式1-常规">
    <p:spTree>
      <p:nvGrpSpPr>
        <p:cNvPr id="1" name=""/>
        <p:cNvGrpSpPr/>
        <p:nvPr/>
      </p:nvGrpSpPr>
      <p:grpSpPr>
        <a:xfrm>
          <a:off x="0" y="0"/>
          <a:ext cx="0" cy="0"/>
          <a:chOff x="0" y="0"/>
          <a:chExt cx="0" cy="0"/>
        </a:xfrm>
      </p:grpSpPr>
      <p:cxnSp>
        <p:nvCxnSpPr>
          <p:cNvPr id="2" name="直接连接符 1"/>
          <p:cNvCxnSpPr/>
          <p:nvPr userDrawn="1"/>
        </p:nvCxnSpPr>
        <p:spPr>
          <a:xfrm>
            <a:off x="1550089" y="863157"/>
            <a:ext cx="10318623" cy="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sp>
        <p:nvSpPr>
          <p:cNvPr id="24" name="矩形 23"/>
          <p:cNvSpPr/>
          <p:nvPr userDrawn="1"/>
        </p:nvSpPr>
        <p:spPr>
          <a:xfrm>
            <a:off x="11155416" y="6188075"/>
            <a:ext cx="713296" cy="669925"/>
          </a:xfrm>
          <a:prstGeom prst="rect">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 name="矩形 2"/>
          <p:cNvSpPr/>
          <p:nvPr userDrawn="1"/>
        </p:nvSpPr>
        <p:spPr>
          <a:xfrm>
            <a:off x="318632" y="0"/>
            <a:ext cx="1048735" cy="87312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sp>
        <p:nvSpPr>
          <p:cNvPr id="12" name="标题 11"/>
          <p:cNvSpPr>
            <a:spLocks noGrp="1"/>
          </p:cNvSpPr>
          <p:nvPr>
            <p:ph type="title"/>
          </p:nvPr>
        </p:nvSpPr>
        <p:spPr>
          <a:xfrm>
            <a:off x="1606550" y="344317"/>
            <a:ext cx="8643848" cy="48013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lang="zh-CN" altLang="en-US" sz="2800" b="1" baseline="0">
                <a:latin typeface="微软雅黑" panose="020B0503020204020204" charset="-122"/>
                <a:ea typeface="微软雅黑" panose="020B0503020204020204" charset="-122"/>
                <a:cs typeface="+mn-cs"/>
              </a:defRPr>
            </a:lvl1pPr>
          </a:lstStyle>
          <a:p>
            <a:pPr lvl="0" eaLnBrk="1" hangingPunct="1"/>
            <a:r>
              <a:rPr lang="zh-CN" altLang="en-US" dirty="0"/>
              <a:t>单击此处编辑母版标题样式</a:t>
            </a:r>
            <a:endParaRPr lang="zh-CN" altLang="en-US" dirty="0"/>
          </a:p>
        </p:txBody>
      </p:sp>
      <p:sp>
        <p:nvSpPr>
          <p:cNvPr id="5" name="矩形 4"/>
          <p:cNvSpPr/>
          <p:nvPr userDrawn="1"/>
        </p:nvSpPr>
        <p:spPr>
          <a:xfrm>
            <a:off x="318631" y="6188075"/>
            <a:ext cx="10844339" cy="669925"/>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 name="文本框 5"/>
          <p:cNvSpPr txBox="1">
            <a:spLocks noChangeArrowheads="1"/>
          </p:cNvSpPr>
          <p:nvPr userDrawn="1"/>
        </p:nvSpPr>
        <p:spPr bwMode="auto">
          <a:xfrm>
            <a:off x="11233150" y="6353175"/>
            <a:ext cx="550863"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defRPr>
                <a:solidFill>
                  <a:schemeClr val="tx1"/>
                </a:solidFill>
                <a:latin typeface="Century Gothic" panose="020B0502020202020204" pitchFamily="34" charset="0"/>
                <a:ea typeface="微软雅黑" panose="020B0503020204020204" charset="-122"/>
              </a:defRPr>
            </a:lvl1pPr>
            <a:lvl2pPr marL="742950" indent="-285750">
              <a:defRPr>
                <a:solidFill>
                  <a:schemeClr val="tx1"/>
                </a:solidFill>
                <a:latin typeface="Century Gothic" panose="020B0502020202020204" pitchFamily="34" charset="0"/>
                <a:ea typeface="微软雅黑" panose="020B0503020204020204" charset="-122"/>
              </a:defRPr>
            </a:lvl2pPr>
            <a:lvl3pPr marL="1143000" indent="-228600">
              <a:defRPr>
                <a:solidFill>
                  <a:schemeClr val="tx1"/>
                </a:solidFill>
                <a:latin typeface="Century Gothic" panose="020B0502020202020204" pitchFamily="34" charset="0"/>
                <a:ea typeface="微软雅黑" panose="020B0503020204020204" charset="-122"/>
              </a:defRPr>
            </a:lvl3pPr>
            <a:lvl4pPr marL="1600200" indent="-228600">
              <a:defRPr>
                <a:solidFill>
                  <a:schemeClr val="tx1"/>
                </a:solidFill>
                <a:latin typeface="Century Gothic" panose="020B0502020202020204" pitchFamily="34" charset="0"/>
                <a:ea typeface="微软雅黑" panose="020B0503020204020204" charset="-122"/>
              </a:defRPr>
            </a:lvl4pPr>
            <a:lvl5pPr marL="2057400" indent="-228600">
              <a:defRPr>
                <a:solidFill>
                  <a:schemeClr val="tx1"/>
                </a:solidFill>
                <a:latin typeface="Century Gothic" panose="020B0502020202020204" pitchFamily="34" charset="0"/>
                <a:ea typeface="微软雅黑" panose="020B050302020402020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9pPr>
          </a:lstStyle>
          <a:p>
            <a:pPr algn="ctr" eaLnBrk="1" hangingPunct="1">
              <a:defRPr/>
            </a:pPr>
            <a:fld id="{4CE2CC6A-3CD6-4EB2-A6B9-76993E7CF1F2}" type="slidenum">
              <a:rPr lang="zh-CN" altLang="en-US" sz="1600" smtClean="0">
                <a:solidFill>
                  <a:srgbClr val="F2F2F2"/>
                </a:solidFill>
                <a:latin typeface="微软雅黑" panose="020B0503020204020204" charset="-122"/>
              </a:rPr>
            </a:fld>
            <a:endParaRPr lang="zh-CN" altLang="en-US" sz="1600" dirty="0">
              <a:solidFill>
                <a:srgbClr val="F2F2F2"/>
              </a:solidFill>
              <a:latin typeface="微软雅黑" panose="020B0503020204020204" charset="-122"/>
            </a:endParaRPr>
          </a:p>
        </p:txBody>
      </p:sp>
      <p:sp>
        <p:nvSpPr>
          <p:cNvPr id="25" name="矩形 24"/>
          <p:cNvSpPr/>
          <p:nvPr userDrawn="1"/>
        </p:nvSpPr>
        <p:spPr>
          <a:xfrm>
            <a:off x="1378908" y="-1612"/>
            <a:ext cx="167082" cy="874737"/>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pic>
        <p:nvPicPr>
          <p:cNvPr id="57" name="图片 56"/>
          <p:cNvPicPr>
            <a:picLocks noChangeAspect="1"/>
          </p:cNvPicPr>
          <p:nvPr userDrawn="1"/>
        </p:nvPicPr>
        <p:blipFill>
          <a:blip r:embed="rId2" cstate="print"/>
          <a:stretch>
            <a:fillRect/>
          </a:stretch>
        </p:blipFill>
        <p:spPr>
          <a:xfrm>
            <a:off x="9837818" y="347339"/>
            <a:ext cx="1969223" cy="432990"/>
          </a:xfrm>
          <a:prstGeom prst="rect">
            <a:avLst/>
          </a:prstGeom>
        </p:spPr>
      </p:pic>
      <p:cxnSp>
        <p:nvCxnSpPr>
          <p:cNvPr id="7" name="直接连接符 6"/>
          <p:cNvCxnSpPr/>
          <p:nvPr userDrawn="1"/>
        </p:nvCxnSpPr>
        <p:spPr>
          <a:xfrm>
            <a:off x="1366474" y="-17822"/>
            <a:ext cx="0" cy="107941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userDrawn="1"/>
        </p:nvCxnSpPr>
        <p:spPr>
          <a:xfrm>
            <a:off x="11155416" y="6119786"/>
            <a:ext cx="0" cy="76063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84" name="组合 83"/>
          <p:cNvGrpSpPr/>
          <p:nvPr userDrawn="1"/>
        </p:nvGrpSpPr>
        <p:grpSpPr>
          <a:xfrm>
            <a:off x="587288" y="6381747"/>
            <a:ext cx="2479573" cy="304965"/>
            <a:chOff x="671368" y="6061309"/>
            <a:chExt cx="2479573" cy="304965"/>
          </a:xfrm>
          <a:solidFill>
            <a:schemeClr val="bg1"/>
          </a:solidFill>
        </p:grpSpPr>
        <p:grpSp>
          <p:nvGrpSpPr>
            <p:cNvPr id="85" name="组合 84"/>
            <p:cNvGrpSpPr/>
            <p:nvPr userDrawn="1"/>
          </p:nvGrpSpPr>
          <p:grpSpPr>
            <a:xfrm>
              <a:off x="2098445" y="6064781"/>
              <a:ext cx="1052496" cy="298683"/>
              <a:chOff x="2373567" y="1096524"/>
              <a:chExt cx="2578404" cy="731714"/>
            </a:xfrm>
            <a:grpFill/>
          </p:grpSpPr>
          <p:sp>
            <p:nvSpPr>
              <p:cNvPr id="100" name="Freeform 5"/>
              <p:cNvSpPr/>
              <p:nvPr/>
            </p:nvSpPr>
            <p:spPr bwMode="auto">
              <a:xfrm>
                <a:off x="3797881" y="1143043"/>
                <a:ext cx="576140" cy="649652"/>
              </a:xfrm>
              <a:custGeom>
                <a:avLst/>
                <a:gdLst>
                  <a:gd name="T0" fmla="*/ 41 w 125"/>
                  <a:gd name="T1" fmla="*/ 16 h 142"/>
                  <a:gd name="T2" fmla="*/ 49 w 125"/>
                  <a:gd name="T3" fmla="*/ 3 h 142"/>
                  <a:gd name="T4" fmla="*/ 62 w 125"/>
                  <a:gd name="T5" fmla="*/ 20 h 142"/>
                  <a:gd name="T6" fmla="*/ 64 w 125"/>
                  <a:gd name="T7" fmla="*/ 33 h 142"/>
                  <a:gd name="T8" fmla="*/ 50 w 125"/>
                  <a:gd name="T9" fmla="*/ 34 h 142"/>
                  <a:gd name="T10" fmla="*/ 58 w 125"/>
                  <a:gd name="T11" fmla="*/ 58 h 142"/>
                  <a:gd name="T12" fmla="*/ 75 w 125"/>
                  <a:gd name="T13" fmla="*/ 59 h 142"/>
                  <a:gd name="T14" fmla="*/ 71 w 125"/>
                  <a:gd name="T15" fmla="*/ 50 h 142"/>
                  <a:gd name="T16" fmla="*/ 81 w 125"/>
                  <a:gd name="T17" fmla="*/ 47 h 142"/>
                  <a:gd name="T18" fmla="*/ 65 w 125"/>
                  <a:gd name="T19" fmla="*/ 42 h 142"/>
                  <a:gd name="T20" fmla="*/ 63 w 125"/>
                  <a:gd name="T21" fmla="*/ 37 h 142"/>
                  <a:gd name="T22" fmla="*/ 85 w 125"/>
                  <a:gd name="T23" fmla="*/ 27 h 142"/>
                  <a:gd name="T24" fmla="*/ 93 w 125"/>
                  <a:gd name="T25" fmla="*/ 2 h 142"/>
                  <a:gd name="T26" fmla="*/ 99 w 125"/>
                  <a:gd name="T27" fmla="*/ 5 h 142"/>
                  <a:gd name="T28" fmla="*/ 111 w 125"/>
                  <a:gd name="T29" fmla="*/ 30 h 142"/>
                  <a:gd name="T30" fmla="*/ 102 w 125"/>
                  <a:gd name="T31" fmla="*/ 34 h 142"/>
                  <a:gd name="T32" fmla="*/ 95 w 125"/>
                  <a:gd name="T33" fmla="*/ 59 h 142"/>
                  <a:gd name="T34" fmla="*/ 123 w 125"/>
                  <a:gd name="T35" fmla="*/ 61 h 142"/>
                  <a:gd name="T36" fmla="*/ 110 w 125"/>
                  <a:gd name="T37" fmla="*/ 71 h 142"/>
                  <a:gd name="T38" fmla="*/ 104 w 125"/>
                  <a:gd name="T39" fmla="*/ 82 h 142"/>
                  <a:gd name="T40" fmla="*/ 112 w 125"/>
                  <a:gd name="T41" fmla="*/ 134 h 142"/>
                  <a:gd name="T42" fmla="*/ 102 w 125"/>
                  <a:gd name="T43" fmla="*/ 140 h 142"/>
                  <a:gd name="T44" fmla="*/ 89 w 125"/>
                  <a:gd name="T45" fmla="*/ 123 h 142"/>
                  <a:gd name="T46" fmla="*/ 101 w 125"/>
                  <a:gd name="T47" fmla="*/ 128 h 142"/>
                  <a:gd name="T48" fmla="*/ 101 w 125"/>
                  <a:gd name="T49" fmla="*/ 92 h 142"/>
                  <a:gd name="T50" fmla="*/ 97 w 125"/>
                  <a:gd name="T51" fmla="*/ 99 h 142"/>
                  <a:gd name="T52" fmla="*/ 90 w 125"/>
                  <a:gd name="T53" fmla="*/ 103 h 142"/>
                  <a:gd name="T54" fmla="*/ 86 w 125"/>
                  <a:gd name="T55" fmla="*/ 110 h 142"/>
                  <a:gd name="T56" fmla="*/ 81 w 125"/>
                  <a:gd name="T57" fmla="*/ 120 h 142"/>
                  <a:gd name="T58" fmla="*/ 88 w 125"/>
                  <a:gd name="T59" fmla="*/ 71 h 142"/>
                  <a:gd name="T60" fmla="*/ 60 w 125"/>
                  <a:gd name="T61" fmla="*/ 87 h 142"/>
                  <a:gd name="T62" fmla="*/ 53 w 125"/>
                  <a:gd name="T63" fmla="*/ 89 h 142"/>
                  <a:gd name="T64" fmla="*/ 51 w 125"/>
                  <a:gd name="T65" fmla="*/ 128 h 142"/>
                  <a:gd name="T66" fmla="*/ 43 w 125"/>
                  <a:gd name="T67" fmla="*/ 134 h 142"/>
                  <a:gd name="T68" fmla="*/ 39 w 125"/>
                  <a:gd name="T69" fmla="*/ 107 h 142"/>
                  <a:gd name="T70" fmla="*/ 33 w 125"/>
                  <a:gd name="T71" fmla="*/ 114 h 142"/>
                  <a:gd name="T72" fmla="*/ 17 w 125"/>
                  <a:gd name="T73" fmla="*/ 108 h 142"/>
                  <a:gd name="T74" fmla="*/ 5 w 125"/>
                  <a:gd name="T75" fmla="*/ 81 h 142"/>
                  <a:gd name="T76" fmla="*/ 34 w 125"/>
                  <a:gd name="T77" fmla="*/ 56 h 142"/>
                  <a:gd name="T78" fmla="*/ 38 w 125"/>
                  <a:gd name="T79" fmla="*/ 33 h 142"/>
                  <a:gd name="T80" fmla="*/ 22 w 125"/>
                  <a:gd name="T81" fmla="*/ 55 h 142"/>
                  <a:gd name="T82" fmla="*/ 14 w 125"/>
                  <a:gd name="T83" fmla="*/ 55 h 142"/>
                  <a:gd name="T84" fmla="*/ 11 w 125"/>
                  <a:gd name="T85" fmla="*/ 36 h 142"/>
                  <a:gd name="T86" fmla="*/ 32 w 125"/>
                  <a:gd name="T87" fmla="*/ 22 h 142"/>
                  <a:gd name="T88" fmla="*/ 28 w 125"/>
                  <a:gd name="T89" fmla="*/ 33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5" h="142">
                    <a:moveTo>
                      <a:pt x="28" y="33"/>
                    </a:moveTo>
                    <a:cubicBezTo>
                      <a:pt x="35" y="29"/>
                      <a:pt x="41" y="25"/>
                      <a:pt x="41" y="16"/>
                    </a:cubicBezTo>
                    <a:cubicBezTo>
                      <a:pt x="41" y="13"/>
                      <a:pt x="43" y="9"/>
                      <a:pt x="44" y="6"/>
                    </a:cubicBezTo>
                    <a:cubicBezTo>
                      <a:pt x="45" y="5"/>
                      <a:pt x="48" y="3"/>
                      <a:pt x="49" y="3"/>
                    </a:cubicBezTo>
                    <a:cubicBezTo>
                      <a:pt x="54" y="4"/>
                      <a:pt x="59" y="9"/>
                      <a:pt x="59" y="15"/>
                    </a:cubicBezTo>
                    <a:cubicBezTo>
                      <a:pt x="59" y="18"/>
                      <a:pt x="60" y="19"/>
                      <a:pt x="62" y="20"/>
                    </a:cubicBezTo>
                    <a:cubicBezTo>
                      <a:pt x="65" y="22"/>
                      <a:pt x="68" y="25"/>
                      <a:pt x="69" y="28"/>
                    </a:cubicBezTo>
                    <a:cubicBezTo>
                      <a:pt x="71" y="32"/>
                      <a:pt x="68" y="34"/>
                      <a:pt x="64" y="33"/>
                    </a:cubicBezTo>
                    <a:cubicBezTo>
                      <a:pt x="62" y="32"/>
                      <a:pt x="60" y="31"/>
                      <a:pt x="57" y="30"/>
                    </a:cubicBezTo>
                    <a:cubicBezTo>
                      <a:pt x="53" y="28"/>
                      <a:pt x="51" y="29"/>
                      <a:pt x="50" y="34"/>
                    </a:cubicBezTo>
                    <a:cubicBezTo>
                      <a:pt x="48" y="45"/>
                      <a:pt x="46" y="56"/>
                      <a:pt x="52" y="66"/>
                    </a:cubicBezTo>
                    <a:cubicBezTo>
                      <a:pt x="54" y="64"/>
                      <a:pt x="56" y="62"/>
                      <a:pt x="58" y="58"/>
                    </a:cubicBezTo>
                    <a:cubicBezTo>
                      <a:pt x="61" y="62"/>
                      <a:pt x="63" y="65"/>
                      <a:pt x="65" y="69"/>
                    </a:cubicBezTo>
                    <a:cubicBezTo>
                      <a:pt x="68" y="66"/>
                      <a:pt x="72" y="62"/>
                      <a:pt x="75" y="59"/>
                    </a:cubicBezTo>
                    <a:cubicBezTo>
                      <a:pt x="76" y="58"/>
                      <a:pt x="75" y="56"/>
                      <a:pt x="75" y="55"/>
                    </a:cubicBezTo>
                    <a:cubicBezTo>
                      <a:pt x="74" y="53"/>
                      <a:pt x="71" y="51"/>
                      <a:pt x="71" y="50"/>
                    </a:cubicBezTo>
                    <a:cubicBezTo>
                      <a:pt x="72" y="47"/>
                      <a:pt x="75" y="46"/>
                      <a:pt x="78" y="47"/>
                    </a:cubicBezTo>
                    <a:cubicBezTo>
                      <a:pt x="79" y="47"/>
                      <a:pt x="80" y="47"/>
                      <a:pt x="81" y="47"/>
                    </a:cubicBezTo>
                    <a:cubicBezTo>
                      <a:pt x="81" y="44"/>
                      <a:pt x="82" y="40"/>
                      <a:pt x="83" y="35"/>
                    </a:cubicBezTo>
                    <a:cubicBezTo>
                      <a:pt x="76" y="38"/>
                      <a:pt x="71" y="40"/>
                      <a:pt x="65" y="42"/>
                    </a:cubicBezTo>
                    <a:cubicBezTo>
                      <a:pt x="61" y="44"/>
                      <a:pt x="60" y="44"/>
                      <a:pt x="57" y="40"/>
                    </a:cubicBezTo>
                    <a:cubicBezTo>
                      <a:pt x="59" y="39"/>
                      <a:pt x="61" y="38"/>
                      <a:pt x="63" y="37"/>
                    </a:cubicBezTo>
                    <a:cubicBezTo>
                      <a:pt x="69" y="35"/>
                      <a:pt x="75" y="33"/>
                      <a:pt x="81" y="30"/>
                    </a:cubicBezTo>
                    <a:cubicBezTo>
                      <a:pt x="83" y="30"/>
                      <a:pt x="84" y="28"/>
                      <a:pt x="85" y="27"/>
                    </a:cubicBezTo>
                    <a:cubicBezTo>
                      <a:pt x="87" y="21"/>
                      <a:pt x="88" y="14"/>
                      <a:pt x="90" y="8"/>
                    </a:cubicBezTo>
                    <a:cubicBezTo>
                      <a:pt x="90" y="6"/>
                      <a:pt x="92" y="3"/>
                      <a:pt x="93" y="2"/>
                    </a:cubicBezTo>
                    <a:cubicBezTo>
                      <a:pt x="94" y="0"/>
                      <a:pt x="96" y="0"/>
                      <a:pt x="98" y="0"/>
                    </a:cubicBezTo>
                    <a:cubicBezTo>
                      <a:pt x="98" y="1"/>
                      <a:pt x="99" y="4"/>
                      <a:pt x="99" y="5"/>
                    </a:cubicBezTo>
                    <a:cubicBezTo>
                      <a:pt x="93" y="12"/>
                      <a:pt x="94" y="20"/>
                      <a:pt x="92" y="28"/>
                    </a:cubicBezTo>
                    <a:cubicBezTo>
                      <a:pt x="98" y="31"/>
                      <a:pt x="105" y="25"/>
                      <a:pt x="111" y="30"/>
                    </a:cubicBezTo>
                    <a:cubicBezTo>
                      <a:pt x="109" y="33"/>
                      <a:pt x="107" y="36"/>
                      <a:pt x="103" y="35"/>
                    </a:cubicBezTo>
                    <a:cubicBezTo>
                      <a:pt x="103" y="34"/>
                      <a:pt x="102" y="34"/>
                      <a:pt x="102" y="34"/>
                    </a:cubicBezTo>
                    <a:cubicBezTo>
                      <a:pt x="92" y="34"/>
                      <a:pt x="88" y="39"/>
                      <a:pt x="90" y="49"/>
                    </a:cubicBezTo>
                    <a:cubicBezTo>
                      <a:pt x="91" y="52"/>
                      <a:pt x="93" y="55"/>
                      <a:pt x="95" y="59"/>
                    </a:cubicBezTo>
                    <a:cubicBezTo>
                      <a:pt x="99" y="59"/>
                      <a:pt x="104" y="58"/>
                      <a:pt x="109" y="57"/>
                    </a:cubicBezTo>
                    <a:cubicBezTo>
                      <a:pt x="114" y="56"/>
                      <a:pt x="119" y="58"/>
                      <a:pt x="123" y="61"/>
                    </a:cubicBezTo>
                    <a:cubicBezTo>
                      <a:pt x="125" y="63"/>
                      <a:pt x="125" y="66"/>
                      <a:pt x="122" y="67"/>
                    </a:cubicBezTo>
                    <a:cubicBezTo>
                      <a:pt x="118" y="69"/>
                      <a:pt x="114" y="71"/>
                      <a:pt x="110" y="71"/>
                    </a:cubicBezTo>
                    <a:cubicBezTo>
                      <a:pt x="103" y="70"/>
                      <a:pt x="99" y="75"/>
                      <a:pt x="95" y="79"/>
                    </a:cubicBezTo>
                    <a:cubicBezTo>
                      <a:pt x="98" y="80"/>
                      <a:pt x="102" y="80"/>
                      <a:pt x="104" y="82"/>
                    </a:cubicBezTo>
                    <a:cubicBezTo>
                      <a:pt x="106" y="83"/>
                      <a:pt x="108" y="86"/>
                      <a:pt x="109" y="88"/>
                    </a:cubicBezTo>
                    <a:cubicBezTo>
                      <a:pt x="110" y="104"/>
                      <a:pt x="111" y="119"/>
                      <a:pt x="112" y="134"/>
                    </a:cubicBezTo>
                    <a:cubicBezTo>
                      <a:pt x="112" y="137"/>
                      <a:pt x="110" y="140"/>
                      <a:pt x="110" y="142"/>
                    </a:cubicBezTo>
                    <a:cubicBezTo>
                      <a:pt x="107" y="141"/>
                      <a:pt x="104" y="141"/>
                      <a:pt x="102" y="140"/>
                    </a:cubicBezTo>
                    <a:cubicBezTo>
                      <a:pt x="97" y="136"/>
                      <a:pt x="93" y="131"/>
                      <a:pt x="90" y="127"/>
                    </a:cubicBezTo>
                    <a:cubicBezTo>
                      <a:pt x="89" y="126"/>
                      <a:pt x="89" y="124"/>
                      <a:pt x="89" y="123"/>
                    </a:cubicBezTo>
                    <a:cubicBezTo>
                      <a:pt x="92" y="125"/>
                      <a:pt x="96" y="127"/>
                      <a:pt x="100" y="130"/>
                    </a:cubicBezTo>
                    <a:cubicBezTo>
                      <a:pt x="100" y="129"/>
                      <a:pt x="101" y="129"/>
                      <a:pt x="101" y="128"/>
                    </a:cubicBezTo>
                    <a:cubicBezTo>
                      <a:pt x="101" y="121"/>
                      <a:pt x="101" y="113"/>
                      <a:pt x="101" y="105"/>
                    </a:cubicBezTo>
                    <a:cubicBezTo>
                      <a:pt x="101" y="101"/>
                      <a:pt x="101" y="96"/>
                      <a:pt x="101" y="92"/>
                    </a:cubicBezTo>
                    <a:cubicBezTo>
                      <a:pt x="99" y="85"/>
                      <a:pt x="96" y="84"/>
                      <a:pt x="90" y="90"/>
                    </a:cubicBezTo>
                    <a:cubicBezTo>
                      <a:pt x="92" y="93"/>
                      <a:pt x="97" y="93"/>
                      <a:pt x="97" y="99"/>
                    </a:cubicBezTo>
                    <a:cubicBezTo>
                      <a:pt x="94" y="98"/>
                      <a:pt x="91" y="97"/>
                      <a:pt x="88" y="96"/>
                    </a:cubicBezTo>
                    <a:cubicBezTo>
                      <a:pt x="84" y="100"/>
                      <a:pt x="84" y="101"/>
                      <a:pt x="90" y="103"/>
                    </a:cubicBezTo>
                    <a:cubicBezTo>
                      <a:pt x="95" y="106"/>
                      <a:pt x="98" y="111"/>
                      <a:pt x="96" y="112"/>
                    </a:cubicBezTo>
                    <a:cubicBezTo>
                      <a:pt x="92" y="115"/>
                      <a:pt x="89" y="112"/>
                      <a:pt x="86" y="110"/>
                    </a:cubicBezTo>
                    <a:cubicBezTo>
                      <a:pt x="85" y="110"/>
                      <a:pt x="84" y="109"/>
                      <a:pt x="83" y="108"/>
                    </a:cubicBezTo>
                    <a:cubicBezTo>
                      <a:pt x="82" y="112"/>
                      <a:pt x="82" y="116"/>
                      <a:pt x="81" y="120"/>
                    </a:cubicBezTo>
                    <a:cubicBezTo>
                      <a:pt x="74" y="118"/>
                      <a:pt x="72" y="114"/>
                      <a:pt x="73" y="108"/>
                    </a:cubicBezTo>
                    <a:cubicBezTo>
                      <a:pt x="76" y="95"/>
                      <a:pt x="81" y="83"/>
                      <a:pt x="88" y="71"/>
                    </a:cubicBezTo>
                    <a:cubicBezTo>
                      <a:pt x="84" y="74"/>
                      <a:pt x="80" y="76"/>
                      <a:pt x="76" y="78"/>
                    </a:cubicBezTo>
                    <a:cubicBezTo>
                      <a:pt x="71" y="81"/>
                      <a:pt x="65" y="84"/>
                      <a:pt x="60" y="87"/>
                    </a:cubicBezTo>
                    <a:cubicBezTo>
                      <a:pt x="60" y="87"/>
                      <a:pt x="60" y="87"/>
                      <a:pt x="59" y="87"/>
                    </a:cubicBezTo>
                    <a:cubicBezTo>
                      <a:pt x="57" y="88"/>
                      <a:pt x="54" y="88"/>
                      <a:pt x="53" y="89"/>
                    </a:cubicBezTo>
                    <a:cubicBezTo>
                      <a:pt x="51" y="93"/>
                      <a:pt x="49" y="97"/>
                      <a:pt x="49" y="101"/>
                    </a:cubicBezTo>
                    <a:cubicBezTo>
                      <a:pt x="49" y="110"/>
                      <a:pt x="50" y="119"/>
                      <a:pt x="51" y="128"/>
                    </a:cubicBezTo>
                    <a:cubicBezTo>
                      <a:pt x="51" y="131"/>
                      <a:pt x="51" y="134"/>
                      <a:pt x="51" y="137"/>
                    </a:cubicBezTo>
                    <a:cubicBezTo>
                      <a:pt x="48" y="136"/>
                      <a:pt x="45" y="136"/>
                      <a:pt x="43" y="134"/>
                    </a:cubicBezTo>
                    <a:cubicBezTo>
                      <a:pt x="40" y="132"/>
                      <a:pt x="37" y="130"/>
                      <a:pt x="38" y="125"/>
                    </a:cubicBezTo>
                    <a:cubicBezTo>
                      <a:pt x="40" y="119"/>
                      <a:pt x="39" y="113"/>
                      <a:pt x="39" y="107"/>
                    </a:cubicBezTo>
                    <a:cubicBezTo>
                      <a:pt x="38" y="107"/>
                      <a:pt x="38" y="107"/>
                      <a:pt x="37" y="106"/>
                    </a:cubicBezTo>
                    <a:cubicBezTo>
                      <a:pt x="36" y="109"/>
                      <a:pt x="34" y="111"/>
                      <a:pt x="33" y="114"/>
                    </a:cubicBezTo>
                    <a:cubicBezTo>
                      <a:pt x="30" y="120"/>
                      <a:pt x="25" y="122"/>
                      <a:pt x="21" y="120"/>
                    </a:cubicBezTo>
                    <a:cubicBezTo>
                      <a:pt x="16" y="118"/>
                      <a:pt x="15" y="113"/>
                      <a:pt x="17" y="108"/>
                    </a:cubicBezTo>
                    <a:cubicBezTo>
                      <a:pt x="20" y="99"/>
                      <a:pt x="23" y="91"/>
                      <a:pt x="26" y="81"/>
                    </a:cubicBezTo>
                    <a:cubicBezTo>
                      <a:pt x="19" y="90"/>
                      <a:pt x="12" y="85"/>
                      <a:pt x="5" y="81"/>
                    </a:cubicBezTo>
                    <a:cubicBezTo>
                      <a:pt x="0" y="79"/>
                      <a:pt x="0" y="76"/>
                      <a:pt x="5" y="73"/>
                    </a:cubicBezTo>
                    <a:cubicBezTo>
                      <a:pt x="15" y="68"/>
                      <a:pt x="25" y="62"/>
                      <a:pt x="34" y="56"/>
                    </a:cubicBezTo>
                    <a:cubicBezTo>
                      <a:pt x="35" y="55"/>
                      <a:pt x="37" y="54"/>
                      <a:pt x="37" y="52"/>
                    </a:cubicBezTo>
                    <a:cubicBezTo>
                      <a:pt x="38" y="46"/>
                      <a:pt x="38" y="39"/>
                      <a:pt x="38" y="33"/>
                    </a:cubicBezTo>
                    <a:cubicBezTo>
                      <a:pt x="38" y="32"/>
                      <a:pt x="38" y="32"/>
                      <a:pt x="37" y="32"/>
                    </a:cubicBezTo>
                    <a:cubicBezTo>
                      <a:pt x="32" y="40"/>
                      <a:pt x="27" y="48"/>
                      <a:pt x="22" y="55"/>
                    </a:cubicBezTo>
                    <a:cubicBezTo>
                      <a:pt x="22" y="56"/>
                      <a:pt x="22" y="56"/>
                      <a:pt x="23" y="57"/>
                    </a:cubicBezTo>
                    <a:cubicBezTo>
                      <a:pt x="20" y="56"/>
                      <a:pt x="17" y="56"/>
                      <a:pt x="14" y="55"/>
                    </a:cubicBezTo>
                    <a:cubicBezTo>
                      <a:pt x="9" y="53"/>
                      <a:pt x="7" y="49"/>
                      <a:pt x="9" y="44"/>
                    </a:cubicBezTo>
                    <a:cubicBezTo>
                      <a:pt x="10" y="42"/>
                      <a:pt x="10" y="39"/>
                      <a:pt x="11" y="36"/>
                    </a:cubicBezTo>
                    <a:cubicBezTo>
                      <a:pt x="13" y="28"/>
                      <a:pt x="18" y="23"/>
                      <a:pt x="26" y="20"/>
                    </a:cubicBezTo>
                    <a:cubicBezTo>
                      <a:pt x="27" y="19"/>
                      <a:pt x="30" y="20"/>
                      <a:pt x="32" y="22"/>
                    </a:cubicBezTo>
                    <a:cubicBezTo>
                      <a:pt x="34" y="23"/>
                      <a:pt x="32" y="25"/>
                      <a:pt x="31" y="27"/>
                    </a:cubicBezTo>
                    <a:cubicBezTo>
                      <a:pt x="29" y="28"/>
                      <a:pt x="29" y="31"/>
                      <a:pt x="28" y="33"/>
                    </a:cubicBezTo>
                    <a:close/>
                  </a:path>
                </a:pathLst>
              </a:custGeom>
              <a:grpFill/>
              <a:ln>
                <a:noFill/>
              </a:ln>
            </p:spPr>
            <p:txBody>
              <a:bodyPr vert="horz" wrap="square" lIns="91440" tIns="45720" rIns="91440" bIns="45720" numCol="1" anchor="t" anchorCtr="0" compatLnSpc="1"/>
              <a:lstStyle/>
              <a:p>
                <a:endParaRPr lang="zh-CN" altLang="en-US"/>
              </a:p>
            </p:txBody>
          </p:sp>
          <p:sp>
            <p:nvSpPr>
              <p:cNvPr id="101" name="Freeform 6"/>
              <p:cNvSpPr/>
              <p:nvPr/>
            </p:nvSpPr>
            <p:spPr bwMode="auto">
              <a:xfrm>
                <a:off x="4620305" y="1241947"/>
                <a:ext cx="331666" cy="499206"/>
              </a:xfrm>
              <a:custGeom>
                <a:avLst/>
                <a:gdLst>
                  <a:gd name="T0" fmla="*/ 33 w 72"/>
                  <a:gd name="T1" fmla="*/ 76 h 109"/>
                  <a:gd name="T2" fmla="*/ 44 w 72"/>
                  <a:gd name="T3" fmla="*/ 73 h 109"/>
                  <a:gd name="T4" fmla="*/ 59 w 72"/>
                  <a:gd name="T5" fmla="*/ 71 h 109"/>
                  <a:gd name="T6" fmla="*/ 69 w 72"/>
                  <a:gd name="T7" fmla="*/ 92 h 109"/>
                  <a:gd name="T8" fmla="*/ 66 w 72"/>
                  <a:gd name="T9" fmla="*/ 94 h 109"/>
                  <a:gd name="T10" fmla="*/ 49 w 72"/>
                  <a:gd name="T11" fmla="*/ 96 h 109"/>
                  <a:gd name="T12" fmla="*/ 28 w 72"/>
                  <a:gd name="T13" fmla="*/ 106 h 109"/>
                  <a:gd name="T14" fmla="*/ 16 w 72"/>
                  <a:gd name="T15" fmla="*/ 106 h 109"/>
                  <a:gd name="T16" fmla="*/ 1 w 72"/>
                  <a:gd name="T17" fmla="*/ 80 h 109"/>
                  <a:gd name="T18" fmla="*/ 2 w 72"/>
                  <a:gd name="T19" fmla="*/ 74 h 109"/>
                  <a:gd name="T20" fmla="*/ 23 w 72"/>
                  <a:gd name="T21" fmla="*/ 31 h 109"/>
                  <a:gd name="T22" fmla="*/ 22 w 72"/>
                  <a:gd name="T23" fmla="*/ 26 h 109"/>
                  <a:gd name="T24" fmla="*/ 12 w 72"/>
                  <a:gd name="T25" fmla="*/ 16 h 109"/>
                  <a:gd name="T26" fmla="*/ 15 w 72"/>
                  <a:gd name="T27" fmla="*/ 10 h 109"/>
                  <a:gd name="T28" fmla="*/ 32 w 72"/>
                  <a:gd name="T29" fmla="*/ 5 h 109"/>
                  <a:gd name="T30" fmla="*/ 60 w 72"/>
                  <a:gd name="T31" fmla="*/ 18 h 109"/>
                  <a:gd name="T32" fmla="*/ 59 w 72"/>
                  <a:gd name="T33" fmla="*/ 26 h 109"/>
                  <a:gd name="T34" fmla="*/ 52 w 72"/>
                  <a:gd name="T35" fmla="*/ 36 h 109"/>
                  <a:gd name="T36" fmla="*/ 34 w 72"/>
                  <a:gd name="T37" fmla="*/ 72 h 109"/>
                  <a:gd name="T38" fmla="*/ 33 w 72"/>
                  <a:gd name="T39" fmla="*/ 7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2" h="109">
                    <a:moveTo>
                      <a:pt x="33" y="76"/>
                    </a:moveTo>
                    <a:cubicBezTo>
                      <a:pt x="37" y="74"/>
                      <a:pt x="40" y="73"/>
                      <a:pt x="44" y="73"/>
                    </a:cubicBezTo>
                    <a:cubicBezTo>
                      <a:pt x="49" y="72"/>
                      <a:pt x="54" y="71"/>
                      <a:pt x="59" y="71"/>
                    </a:cubicBezTo>
                    <a:cubicBezTo>
                      <a:pt x="66" y="72"/>
                      <a:pt x="72" y="85"/>
                      <a:pt x="69" y="92"/>
                    </a:cubicBezTo>
                    <a:cubicBezTo>
                      <a:pt x="68" y="93"/>
                      <a:pt x="67" y="94"/>
                      <a:pt x="66" y="94"/>
                    </a:cubicBezTo>
                    <a:cubicBezTo>
                      <a:pt x="60" y="95"/>
                      <a:pt x="54" y="94"/>
                      <a:pt x="49" y="96"/>
                    </a:cubicBezTo>
                    <a:cubicBezTo>
                      <a:pt x="42" y="99"/>
                      <a:pt x="35" y="102"/>
                      <a:pt x="28" y="106"/>
                    </a:cubicBezTo>
                    <a:cubicBezTo>
                      <a:pt x="24" y="108"/>
                      <a:pt x="21" y="109"/>
                      <a:pt x="16" y="106"/>
                    </a:cubicBezTo>
                    <a:cubicBezTo>
                      <a:pt x="7" y="100"/>
                      <a:pt x="3" y="90"/>
                      <a:pt x="1" y="80"/>
                    </a:cubicBezTo>
                    <a:cubicBezTo>
                      <a:pt x="0" y="78"/>
                      <a:pt x="1" y="76"/>
                      <a:pt x="2" y="74"/>
                    </a:cubicBezTo>
                    <a:cubicBezTo>
                      <a:pt x="9" y="60"/>
                      <a:pt x="16" y="45"/>
                      <a:pt x="23" y="31"/>
                    </a:cubicBezTo>
                    <a:cubicBezTo>
                      <a:pt x="23" y="30"/>
                      <a:pt x="23" y="28"/>
                      <a:pt x="22" y="26"/>
                    </a:cubicBezTo>
                    <a:cubicBezTo>
                      <a:pt x="19" y="23"/>
                      <a:pt x="15" y="20"/>
                      <a:pt x="12" y="16"/>
                    </a:cubicBezTo>
                    <a:cubicBezTo>
                      <a:pt x="10" y="13"/>
                      <a:pt x="11" y="11"/>
                      <a:pt x="15" y="10"/>
                    </a:cubicBezTo>
                    <a:cubicBezTo>
                      <a:pt x="21" y="9"/>
                      <a:pt x="26" y="7"/>
                      <a:pt x="32" y="5"/>
                    </a:cubicBezTo>
                    <a:cubicBezTo>
                      <a:pt x="44" y="0"/>
                      <a:pt x="57" y="6"/>
                      <a:pt x="60" y="18"/>
                    </a:cubicBezTo>
                    <a:cubicBezTo>
                      <a:pt x="61" y="21"/>
                      <a:pt x="60" y="24"/>
                      <a:pt x="59" y="26"/>
                    </a:cubicBezTo>
                    <a:cubicBezTo>
                      <a:pt x="57" y="29"/>
                      <a:pt x="54" y="33"/>
                      <a:pt x="52" y="36"/>
                    </a:cubicBezTo>
                    <a:cubicBezTo>
                      <a:pt x="46" y="48"/>
                      <a:pt x="40" y="60"/>
                      <a:pt x="34" y="72"/>
                    </a:cubicBezTo>
                    <a:cubicBezTo>
                      <a:pt x="34" y="72"/>
                      <a:pt x="34" y="74"/>
                      <a:pt x="33" y="76"/>
                    </a:cubicBezTo>
                    <a:close/>
                  </a:path>
                </a:pathLst>
              </a:custGeom>
              <a:grpFill/>
              <a:ln>
                <a:noFill/>
              </a:ln>
            </p:spPr>
            <p:txBody>
              <a:bodyPr vert="horz" wrap="square" lIns="91440" tIns="45720" rIns="91440" bIns="45720" numCol="1" anchor="t" anchorCtr="0" compatLnSpc="1"/>
              <a:lstStyle/>
              <a:p>
                <a:endParaRPr lang="zh-CN" altLang="en-US"/>
              </a:p>
            </p:txBody>
          </p:sp>
          <p:grpSp>
            <p:nvGrpSpPr>
              <p:cNvPr id="102" name="组合 101"/>
              <p:cNvGrpSpPr/>
              <p:nvPr/>
            </p:nvGrpSpPr>
            <p:grpSpPr>
              <a:xfrm>
                <a:off x="2373567" y="1096524"/>
                <a:ext cx="589817" cy="731714"/>
                <a:chOff x="5548313" y="2084388"/>
                <a:chExt cx="547688" cy="679451"/>
              </a:xfrm>
              <a:grpFill/>
            </p:grpSpPr>
            <p:sp>
              <p:nvSpPr>
                <p:cNvPr id="107" name="Freeform 7"/>
                <p:cNvSpPr/>
                <p:nvPr/>
              </p:nvSpPr>
              <p:spPr bwMode="auto">
                <a:xfrm>
                  <a:off x="5548313" y="2084388"/>
                  <a:ext cx="547688" cy="446088"/>
                </a:xfrm>
                <a:custGeom>
                  <a:avLst/>
                  <a:gdLst>
                    <a:gd name="T0" fmla="*/ 101 w 128"/>
                    <a:gd name="T1" fmla="*/ 58 h 105"/>
                    <a:gd name="T2" fmla="*/ 74 w 128"/>
                    <a:gd name="T3" fmla="*/ 56 h 105"/>
                    <a:gd name="T4" fmla="*/ 68 w 128"/>
                    <a:gd name="T5" fmla="*/ 57 h 105"/>
                    <a:gd name="T6" fmla="*/ 51 w 128"/>
                    <a:gd name="T7" fmla="*/ 59 h 105"/>
                    <a:gd name="T8" fmla="*/ 36 w 128"/>
                    <a:gd name="T9" fmla="*/ 65 h 105"/>
                    <a:gd name="T10" fmla="*/ 28 w 128"/>
                    <a:gd name="T11" fmla="*/ 73 h 105"/>
                    <a:gd name="T12" fmla="*/ 16 w 128"/>
                    <a:gd name="T13" fmla="*/ 102 h 105"/>
                    <a:gd name="T14" fmla="*/ 13 w 128"/>
                    <a:gd name="T15" fmla="*/ 104 h 105"/>
                    <a:gd name="T16" fmla="*/ 1 w 128"/>
                    <a:gd name="T17" fmla="*/ 98 h 105"/>
                    <a:gd name="T18" fmla="*/ 0 w 128"/>
                    <a:gd name="T19" fmla="*/ 93 h 105"/>
                    <a:gd name="T20" fmla="*/ 15 w 128"/>
                    <a:gd name="T21" fmla="*/ 60 h 105"/>
                    <a:gd name="T22" fmla="*/ 16 w 128"/>
                    <a:gd name="T23" fmla="*/ 58 h 105"/>
                    <a:gd name="T24" fmla="*/ 20 w 128"/>
                    <a:gd name="T25" fmla="*/ 52 h 105"/>
                    <a:gd name="T26" fmla="*/ 32 w 128"/>
                    <a:gd name="T27" fmla="*/ 54 h 105"/>
                    <a:gd name="T28" fmla="*/ 39 w 128"/>
                    <a:gd name="T29" fmla="*/ 55 h 105"/>
                    <a:gd name="T30" fmla="*/ 72 w 128"/>
                    <a:gd name="T31" fmla="*/ 21 h 105"/>
                    <a:gd name="T32" fmla="*/ 74 w 128"/>
                    <a:gd name="T33" fmla="*/ 16 h 105"/>
                    <a:gd name="T34" fmla="*/ 74 w 128"/>
                    <a:gd name="T35" fmla="*/ 11 h 105"/>
                    <a:gd name="T36" fmla="*/ 71 w 128"/>
                    <a:gd name="T37" fmla="*/ 11 h 105"/>
                    <a:gd name="T38" fmla="*/ 68 w 128"/>
                    <a:gd name="T39" fmla="*/ 15 h 105"/>
                    <a:gd name="T40" fmla="*/ 68 w 128"/>
                    <a:gd name="T41" fmla="*/ 21 h 105"/>
                    <a:gd name="T42" fmla="*/ 59 w 128"/>
                    <a:gd name="T43" fmla="*/ 29 h 105"/>
                    <a:gd name="T44" fmla="*/ 53 w 128"/>
                    <a:gd name="T45" fmla="*/ 27 h 105"/>
                    <a:gd name="T46" fmla="*/ 47 w 128"/>
                    <a:gd name="T47" fmla="*/ 24 h 105"/>
                    <a:gd name="T48" fmla="*/ 47 w 128"/>
                    <a:gd name="T49" fmla="*/ 32 h 105"/>
                    <a:gd name="T50" fmla="*/ 47 w 128"/>
                    <a:gd name="T51" fmla="*/ 34 h 105"/>
                    <a:gd name="T52" fmla="*/ 43 w 128"/>
                    <a:gd name="T53" fmla="*/ 45 h 105"/>
                    <a:gd name="T54" fmla="*/ 31 w 128"/>
                    <a:gd name="T55" fmla="*/ 39 h 105"/>
                    <a:gd name="T56" fmla="*/ 29 w 128"/>
                    <a:gd name="T57" fmla="*/ 23 h 105"/>
                    <a:gd name="T58" fmla="*/ 33 w 128"/>
                    <a:gd name="T59" fmla="*/ 14 h 105"/>
                    <a:gd name="T60" fmla="*/ 36 w 128"/>
                    <a:gd name="T61" fmla="*/ 9 h 105"/>
                    <a:gd name="T62" fmla="*/ 42 w 128"/>
                    <a:gd name="T63" fmla="*/ 13 h 105"/>
                    <a:gd name="T64" fmla="*/ 44 w 128"/>
                    <a:gd name="T65" fmla="*/ 16 h 105"/>
                    <a:gd name="T66" fmla="*/ 57 w 128"/>
                    <a:gd name="T67" fmla="*/ 14 h 105"/>
                    <a:gd name="T68" fmla="*/ 62 w 128"/>
                    <a:gd name="T69" fmla="*/ 11 h 105"/>
                    <a:gd name="T70" fmla="*/ 84 w 128"/>
                    <a:gd name="T71" fmla="*/ 0 h 105"/>
                    <a:gd name="T72" fmla="*/ 96 w 128"/>
                    <a:gd name="T73" fmla="*/ 7 h 105"/>
                    <a:gd name="T74" fmla="*/ 96 w 128"/>
                    <a:gd name="T75" fmla="*/ 20 h 105"/>
                    <a:gd name="T76" fmla="*/ 83 w 128"/>
                    <a:gd name="T77" fmla="*/ 43 h 105"/>
                    <a:gd name="T78" fmla="*/ 94 w 128"/>
                    <a:gd name="T79" fmla="*/ 44 h 105"/>
                    <a:gd name="T80" fmla="*/ 122 w 128"/>
                    <a:gd name="T81" fmla="*/ 59 h 105"/>
                    <a:gd name="T82" fmla="*/ 120 w 128"/>
                    <a:gd name="T83" fmla="*/ 73 h 105"/>
                    <a:gd name="T84" fmla="*/ 98 w 128"/>
                    <a:gd name="T85" fmla="*/ 73 h 105"/>
                    <a:gd name="T86" fmla="*/ 97 w 128"/>
                    <a:gd name="T87" fmla="*/ 66 h 105"/>
                    <a:gd name="T88" fmla="*/ 101 w 128"/>
                    <a:gd name="T89" fmla="*/ 58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8" h="105">
                      <a:moveTo>
                        <a:pt x="101" y="58"/>
                      </a:moveTo>
                      <a:cubicBezTo>
                        <a:pt x="94" y="52"/>
                        <a:pt x="81" y="52"/>
                        <a:pt x="74" y="56"/>
                      </a:cubicBezTo>
                      <a:cubicBezTo>
                        <a:pt x="73" y="57"/>
                        <a:pt x="70" y="58"/>
                        <a:pt x="68" y="57"/>
                      </a:cubicBezTo>
                      <a:cubicBezTo>
                        <a:pt x="62" y="56"/>
                        <a:pt x="57" y="57"/>
                        <a:pt x="51" y="59"/>
                      </a:cubicBezTo>
                      <a:cubicBezTo>
                        <a:pt x="46" y="61"/>
                        <a:pt x="41" y="63"/>
                        <a:pt x="36" y="65"/>
                      </a:cubicBezTo>
                      <a:cubicBezTo>
                        <a:pt x="32" y="67"/>
                        <a:pt x="29" y="69"/>
                        <a:pt x="28" y="73"/>
                      </a:cubicBezTo>
                      <a:cubicBezTo>
                        <a:pt x="24" y="82"/>
                        <a:pt x="20" y="92"/>
                        <a:pt x="16" y="102"/>
                      </a:cubicBezTo>
                      <a:cubicBezTo>
                        <a:pt x="16" y="103"/>
                        <a:pt x="14" y="105"/>
                        <a:pt x="13" y="104"/>
                      </a:cubicBezTo>
                      <a:cubicBezTo>
                        <a:pt x="9" y="103"/>
                        <a:pt x="5" y="100"/>
                        <a:pt x="1" y="98"/>
                      </a:cubicBezTo>
                      <a:cubicBezTo>
                        <a:pt x="0" y="97"/>
                        <a:pt x="0" y="95"/>
                        <a:pt x="0" y="93"/>
                      </a:cubicBezTo>
                      <a:cubicBezTo>
                        <a:pt x="5" y="82"/>
                        <a:pt x="10" y="71"/>
                        <a:pt x="15" y="60"/>
                      </a:cubicBezTo>
                      <a:cubicBezTo>
                        <a:pt x="15" y="59"/>
                        <a:pt x="16" y="59"/>
                        <a:pt x="16" y="58"/>
                      </a:cubicBezTo>
                      <a:cubicBezTo>
                        <a:pt x="18" y="56"/>
                        <a:pt x="19" y="52"/>
                        <a:pt x="20" y="52"/>
                      </a:cubicBezTo>
                      <a:cubicBezTo>
                        <a:pt x="24" y="52"/>
                        <a:pt x="29" y="52"/>
                        <a:pt x="32" y="54"/>
                      </a:cubicBezTo>
                      <a:cubicBezTo>
                        <a:pt x="35" y="55"/>
                        <a:pt x="36" y="56"/>
                        <a:pt x="39" y="55"/>
                      </a:cubicBezTo>
                      <a:cubicBezTo>
                        <a:pt x="57" y="50"/>
                        <a:pt x="66" y="37"/>
                        <a:pt x="72" y="21"/>
                      </a:cubicBezTo>
                      <a:cubicBezTo>
                        <a:pt x="72" y="20"/>
                        <a:pt x="73" y="18"/>
                        <a:pt x="74" y="16"/>
                      </a:cubicBezTo>
                      <a:cubicBezTo>
                        <a:pt x="74" y="14"/>
                        <a:pt x="74" y="13"/>
                        <a:pt x="74" y="11"/>
                      </a:cubicBezTo>
                      <a:cubicBezTo>
                        <a:pt x="74" y="11"/>
                        <a:pt x="72" y="10"/>
                        <a:pt x="71" y="11"/>
                      </a:cubicBezTo>
                      <a:cubicBezTo>
                        <a:pt x="70" y="12"/>
                        <a:pt x="68" y="13"/>
                        <a:pt x="68" y="15"/>
                      </a:cubicBezTo>
                      <a:cubicBezTo>
                        <a:pt x="67" y="17"/>
                        <a:pt x="68" y="19"/>
                        <a:pt x="68" y="21"/>
                      </a:cubicBezTo>
                      <a:cubicBezTo>
                        <a:pt x="69" y="28"/>
                        <a:pt x="68" y="30"/>
                        <a:pt x="59" y="29"/>
                      </a:cubicBezTo>
                      <a:cubicBezTo>
                        <a:pt x="57" y="29"/>
                        <a:pt x="55" y="28"/>
                        <a:pt x="53" y="27"/>
                      </a:cubicBezTo>
                      <a:cubicBezTo>
                        <a:pt x="51" y="26"/>
                        <a:pt x="49" y="25"/>
                        <a:pt x="47" y="24"/>
                      </a:cubicBezTo>
                      <a:cubicBezTo>
                        <a:pt x="47" y="27"/>
                        <a:pt x="47" y="29"/>
                        <a:pt x="47" y="32"/>
                      </a:cubicBezTo>
                      <a:cubicBezTo>
                        <a:pt x="47" y="33"/>
                        <a:pt x="47" y="33"/>
                        <a:pt x="47" y="34"/>
                      </a:cubicBezTo>
                      <a:cubicBezTo>
                        <a:pt x="47" y="38"/>
                        <a:pt x="48" y="43"/>
                        <a:pt x="43" y="45"/>
                      </a:cubicBezTo>
                      <a:cubicBezTo>
                        <a:pt x="39" y="46"/>
                        <a:pt x="34" y="44"/>
                        <a:pt x="31" y="39"/>
                      </a:cubicBezTo>
                      <a:cubicBezTo>
                        <a:pt x="28" y="34"/>
                        <a:pt x="25" y="29"/>
                        <a:pt x="29" y="23"/>
                      </a:cubicBezTo>
                      <a:cubicBezTo>
                        <a:pt x="31" y="20"/>
                        <a:pt x="31" y="17"/>
                        <a:pt x="33" y="14"/>
                      </a:cubicBezTo>
                      <a:cubicBezTo>
                        <a:pt x="34" y="12"/>
                        <a:pt x="35" y="9"/>
                        <a:pt x="36" y="9"/>
                      </a:cubicBezTo>
                      <a:cubicBezTo>
                        <a:pt x="38" y="10"/>
                        <a:pt x="40" y="11"/>
                        <a:pt x="42" y="13"/>
                      </a:cubicBezTo>
                      <a:cubicBezTo>
                        <a:pt x="42" y="13"/>
                        <a:pt x="43" y="15"/>
                        <a:pt x="44" y="16"/>
                      </a:cubicBezTo>
                      <a:cubicBezTo>
                        <a:pt x="48" y="13"/>
                        <a:pt x="52" y="11"/>
                        <a:pt x="57" y="14"/>
                      </a:cubicBezTo>
                      <a:cubicBezTo>
                        <a:pt x="58" y="15"/>
                        <a:pt x="61" y="13"/>
                        <a:pt x="62" y="11"/>
                      </a:cubicBezTo>
                      <a:cubicBezTo>
                        <a:pt x="69" y="5"/>
                        <a:pt x="75" y="0"/>
                        <a:pt x="84" y="0"/>
                      </a:cubicBezTo>
                      <a:cubicBezTo>
                        <a:pt x="89" y="0"/>
                        <a:pt x="93" y="2"/>
                        <a:pt x="96" y="7"/>
                      </a:cubicBezTo>
                      <a:cubicBezTo>
                        <a:pt x="99" y="11"/>
                        <a:pt x="98" y="15"/>
                        <a:pt x="96" y="20"/>
                      </a:cubicBezTo>
                      <a:cubicBezTo>
                        <a:pt x="91" y="27"/>
                        <a:pt x="87" y="35"/>
                        <a:pt x="83" y="43"/>
                      </a:cubicBezTo>
                      <a:cubicBezTo>
                        <a:pt x="88" y="43"/>
                        <a:pt x="91" y="44"/>
                        <a:pt x="94" y="44"/>
                      </a:cubicBezTo>
                      <a:cubicBezTo>
                        <a:pt x="105" y="46"/>
                        <a:pt x="115" y="50"/>
                        <a:pt x="122" y="59"/>
                      </a:cubicBezTo>
                      <a:cubicBezTo>
                        <a:pt x="128" y="65"/>
                        <a:pt x="127" y="68"/>
                        <a:pt x="120" y="73"/>
                      </a:cubicBezTo>
                      <a:cubicBezTo>
                        <a:pt x="113" y="77"/>
                        <a:pt x="105" y="77"/>
                        <a:pt x="98" y="73"/>
                      </a:cubicBezTo>
                      <a:cubicBezTo>
                        <a:pt x="95" y="71"/>
                        <a:pt x="95" y="69"/>
                        <a:pt x="97" y="66"/>
                      </a:cubicBezTo>
                      <a:cubicBezTo>
                        <a:pt x="98" y="64"/>
                        <a:pt x="100" y="61"/>
                        <a:pt x="101"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 name="Freeform 8"/>
                <p:cNvSpPr/>
                <p:nvPr/>
              </p:nvSpPr>
              <p:spPr bwMode="auto">
                <a:xfrm>
                  <a:off x="5664200" y="2355851"/>
                  <a:ext cx="341313" cy="407988"/>
                </a:xfrm>
                <a:custGeom>
                  <a:avLst/>
                  <a:gdLst>
                    <a:gd name="T0" fmla="*/ 46 w 80"/>
                    <a:gd name="T1" fmla="*/ 29 h 96"/>
                    <a:gd name="T2" fmla="*/ 65 w 80"/>
                    <a:gd name="T3" fmla="*/ 29 h 96"/>
                    <a:gd name="T4" fmla="*/ 79 w 80"/>
                    <a:gd name="T5" fmla="*/ 41 h 96"/>
                    <a:gd name="T6" fmla="*/ 74 w 80"/>
                    <a:gd name="T7" fmla="*/ 43 h 96"/>
                    <a:gd name="T8" fmla="*/ 60 w 80"/>
                    <a:gd name="T9" fmla="*/ 43 h 96"/>
                    <a:gd name="T10" fmla="*/ 52 w 80"/>
                    <a:gd name="T11" fmla="*/ 50 h 96"/>
                    <a:gd name="T12" fmla="*/ 49 w 80"/>
                    <a:gd name="T13" fmla="*/ 87 h 96"/>
                    <a:gd name="T14" fmla="*/ 37 w 80"/>
                    <a:gd name="T15" fmla="*/ 95 h 96"/>
                    <a:gd name="T16" fmla="*/ 21 w 80"/>
                    <a:gd name="T17" fmla="*/ 68 h 96"/>
                    <a:gd name="T18" fmla="*/ 22 w 80"/>
                    <a:gd name="T19" fmla="*/ 62 h 96"/>
                    <a:gd name="T20" fmla="*/ 30 w 80"/>
                    <a:gd name="T21" fmla="*/ 72 h 96"/>
                    <a:gd name="T22" fmla="*/ 40 w 80"/>
                    <a:gd name="T23" fmla="*/ 70 h 96"/>
                    <a:gd name="T24" fmla="*/ 43 w 80"/>
                    <a:gd name="T25" fmla="*/ 46 h 96"/>
                    <a:gd name="T26" fmla="*/ 24 w 80"/>
                    <a:gd name="T27" fmla="*/ 52 h 96"/>
                    <a:gd name="T28" fmla="*/ 19 w 80"/>
                    <a:gd name="T29" fmla="*/ 54 h 96"/>
                    <a:gd name="T30" fmla="*/ 6 w 80"/>
                    <a:gd name="T31" fmla="*/ 54 h 96"/>
                    <a:gd name="T32" fmla="*/ 2 w 80"/>
                    <a:gd name="T33" fmla="*/ 40 h 96"/>
                    <a:gd name="T34" fmla="*/ 6 w 80"/>
                    <a:gd name="T35" fmla="*/ 37 h 96"/>
                    <a:gd name="T36" fmla="*/ 28 w 80"/>
                    <a:gd name="T37" fmla="*/ 33 h 96"/>
                    <a:gd name="T38" fmla="*/ 33 w 80"/>
                    <a:gd name="T39" fmla="*/ 32 h 96"/>
                    <a:gd name="T40" fmla="*/ 36 w 80"/>
                    <a:gd name="T41" fmla="*/ 22 h 96"/>
                    <a:gd name="T42" fmla="*/ 46 w 80"/>
                    <a:gd name="T43" fmla="*/ 12 h 96"/>
                    <a:gd name="T44" fmla="*/ 45 w 80"/>
                    <a:gd name="T45" fmla="*/ 10 h 96"/>
                    <a:gd name="T46" fmla="*/ 26 w 80"/>
                    <a:gd name="T47" fmla="*/ 17 h 96"/>
                    <a:gd name="T48" fmla="*/ 15 w 80"/>
                    <a:gd name="T49" fmla="*/ 24 h 96"/>
                    <a:gd name="T50" fmla="*/ 5 w 80"/>
                    <a:gd name="T51" fmla="*/ 22 h 96"/>
                    <a:gd name="T52" fmla="*/ 1 w 80"/>
                    <a:gd name="T53" fmla="*/ 17 h 96"/>
                    <a:gd name="T54" fmla="*/ 36 w 80"/>
                    <a:gd name="T55" fmla="*/ 2 h 96"/>
                    <a:gd name="T56" fmla="*/ 55 w 80"/>
                    <a:gd name="T57" fmla="*/ 0 h 96"/>
                    <a:gd name="T58" fmla="*/ 61 w 80"/>
                    <a:gd name="T59" fmla="*/ 6 h 96"/>
                    <a:gd name="T60" fmla="*/ 59 w 80"/>
                    <a:gd name="T61" fmla="*/ 13 h 96"/>
                    <a:gd name="T62" fmla="*/ 46 w 80"/>
                    <a:gd name="T63" fmla="*/ 29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0" h="96">
                      <a:moveTo>
                        <a:pt x="46" y="29"/>
                      </a:moveTo>
                      <a:cubicBezTo>
                        <a:pt x="53" y="30"/>
                        <a:pt x="59" y="31"/>
                        <a:pt x="65" y="29"/>
                      </a:cubicBezTo>
                      <a:cubicBezTo>
                        <a:pt x="71" y="27"/>
                        <a:pt x="80" y="34"/>
                        <a:pt x="79" y="41"/>
                      </a:cubicBezTo>
                      <a:cubicBezTo>
                        <a:pt x="79" y="42"/>
                        <a:pt x="76" y="43"/>
                        <a:pt x="74" y="43"/>
                      </a:cubicBezTo>
                      <a:cubicBezTo>
                        <a:pt x="70" y="43"/>
                        <a:pt x="65" y="43"/>
                        <a:pt x="60" y="43"/>
                      </a:cubicBezTo>
                      <a:cubicBezTo>
                        <a:pt x="53" y="42"/>
                        <a:pt x="52" y="44"/>
                        <a:pt x="52" y="50"/>
                      </a:cubicBezTo>
                      <a:cubicBezTo>
                        <a:pt x="51" y="62"/>
                        <a:pt x="51" y="75"/>
                        <a:pt x="49" y="87"/>
                      </a:cubicBezTo>
                      <a:cubicBezTo>
                        <a:pt x="48" y="95"/>
                        <a:pt x="45" y="96"/>
                        <a:pt x="37" y="95"/>
                      </a:cubicBezTo>
                      <a:cubicBezTo>
                        <a:pt x="25" y="92"/>
                        <a:pt x="15" y="82"/>
                        <a:pt x="21" y="68"/>
                      </a:cubicBezTo>
                      <a:cubicBezTo>
                        <a:pt x="21" y="66"/>
                        <a:pt x="21" y="64"/>
                        <a:pt x="22" y="62"/>
                      </a:cubicBezTo>
                      <a:cubicBezTo>
                        <a:pt x="24" y="65"/>
                        <a:pt x="27" y="69"/>
                        <a:pt x="30" y="72"/>
                      </a:cubicBezTo>
                      <a:cubicBezTo>
                        <a:pt x="33" y="76"/>
                        <a:pt x="39" y="75"/>
                        <a:pt x="40" y="70"/>
                      </a:cubicBezTo>
                      <a:cubicBezTo>
                        <a:pt x="41" y="62"/>
                        <a:pt x="42" y="54"/>
                        <a:pt x="43" y="46"/>
                      </a:cubicBezTo>
                      <a:cubicBezTo>
                        <a:pt x="35" y="45"/>
                        <a:pt x="30" y="49"/>
                        <a:pt x="24" y="52"/>
                      </a:cubicBezTo>
                      <a:cubicBezTo>
                        <a:pt x="22" y="52"/>
                        <a:pt x="21" y="54"/>
                        <a:pt x="19" y="54"/>
                      </a:cubicBezTo>
                      <a:cubicBezTo>
                        <a:pt x="14" y="58"/>
                        <a:pt x="11" y="57"/>
                        <a:pt x="6" y="54"/>
                      </a:cubicBezTo>
                      <a:cubicBezTo>
                        <a:pt x="3" y="51"/>
                        <a:pt x="0" y="44"/>
                        <a:pt x="2" y="40"/>
                      </a:cubicBezTo>
                      <a:cubicBezTo>
                        <a:pt x="2" y="39"/>
                        <a:pt x="5" y="37"/>
                        <a:pt x="6" y="37"/>
                      </a:cubicBezTo>
                      <a:cubicBezTo>
                        <a:pt x="14" y="39"/>
                        <a:pt x="20" y="35"/>
                        <a:pt x="28" y="33"/>
                      </a:cubicBezTo>
                      <a:cubicBezTo>
                        <a:pt x="29" y="33"/>
                        <a:pt x="31" y="32"/>
                        <a:pt x="33" y="32"/>
                      </a:cubicBezTo>
                      <a:cubicBezTo>
                        <a:pt x="31" y="27"/>
                        <a:pt x="31" y="24"/>
                        <a:pt x="36" y="22"/>
                      </a:cubicBezTo>
                      <a:cubicBezTo>
                        <a:pt x="39" y="19"/>
                        <a:pt x="42" y="15"/>
                        <a:pt x="46" y="12"/>
                      </a:cubicBezTo>
                      <a:cubicBezTo>
                        <a:pt x="45" y="11"/>
                        <a:pt x="45" y="11"/>
                        <a:pt x="45" y="10"/>
                      </a:cubicBezTo>
                      <a:cubicBezTo>
                        <a:pt x="38" y="13"/>
                        <a:pt x="32" y="15"/>
                        <a:pt x="26" y="17"/>
                      </a:cubicBezTo>
                      <a:cubicBezTo>
                        <a:pt x="22" y="19"/>
                        <a:pt x="18" y="22"/>
                        <a:pt x="15" y="24"/>
                      </a:cubicBezTo>
                      <a:cubicBezTo>
                        <a:pt x="11" y="26"/>
                        <a:pt x="7" y="27"/>
                        <a:pt x="5" y="22"/>
                      </a:cubicBezTo>
                      <a:cubicBezTo>
                        <a:pt x="4" y="20"/>
                        <a:pt x="3" y="19"/>
                        <a:pt x="1" y="17"/>
                      </a:cubicBezTo>
                      <a:cubicBezTo>
                        <a:pt x="13" y="12"/>
                        <a:pt x="25" y="6"/>
                        <a:pt x="36" y="2"/>
                      </a:cubicBezTo>
                      <a:cubicBezTo>
                        <a:pt x="42" y="0"/>
                        <a:pt x="49" y="0"/>
                        <a:pt x="55" y="0"/>
                      </a:cubicBezTo>
                      <a:cubicBezTo>
                        <a:pt x="57" y="0"/>
                        <a:pt x="60" y="4"/>
                        <a:pt x="61" y="6"/>
                      </a:cubicBezTo>
                      <a:cubicBezTo>
                        <a:pt x="62" y="8"/>
                        <a:pt x="61" y="11"/>
                        <a:pt x="59" y="13"/>
                      </a:cubicBezTo>
                      <a:cubicBezTo>
                        <a:pt x="55" y="18"/>
                        <a:pt x="51" y="23"/>
                        <a:pt x="46"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03" name="组合 102"/>
              <p:cNvGrpSpPr/>
              <p:nvPr/>
            </p:nvGrpSpPr>
            <p:grpSpPr>
              <a:xfrm>
                <a:off x="3194779" y="1296598"/>
                <a:ext cx="356817" cy="382445"/>
                <a:chOff x="3792874" y="3156423"/>
                <a:chExt cx="331330" cy="355128"/>
              </a:xfrm>
              <a:grpFill/>
            </p:grpSpPr>
            <p:sp>
              <p:nvSpPr>
                <p:cNvPr id="104" name="Freeform 15"/>
                <p:cNvSpPr/>
                <p:nvPr/>
              </p:nvSpPr>
              <p:spPr bwMode="auto">
                <a:xfrm>
                  <a:off x="3792874" y="3235325"/>
                  <a:ext cx="152877" cy="246063"/>
                </a:xfrm>
                <a:custGeom>
                  <a:avLst/>
                  <a:gdLst>
                    <a:gd name="T0" fmla="*/ 16 w 39"/>
                    <a:gd name="T1" fmla="*/ 29 h 58"/>
                    <a:gd name="T2" fmla="*/ 27 w 39"/>
                    <a:gd name="T3" fmla="*/ 7 h 58"/>
                    <a:gd name="T4" fmla="*/ 31 w 39"/>
                    <a:gd name="T5" fmla="*/ 1 h 58"/>
                    <a:gd name="T6" fmla="*/ 34 w 39"/>
                    <a:gd name="T7" fmla="*/ 6 h 58"/>
                    <a:gd name="T8" fmla="*/ 35 w 39"/>
                    <a:gd name="T9" fmla="*/ 26 h 58"/>
                    <a:gd name="T10" fmla="*/ 20 w 39"/>
                    <a:gd name="T11" fmla="*/ 52 h 58"/>
                    <a:gd name="T12" fmla="*/ 9 w 39"/>
                    <a:gd name="T13" fmla="*/ 57 h 58"/>
                    <a:gd name="T14" fmla="*/ 1 w 39"/>
                    <a:gd name="T15" fmla="*/ 43 h 58"/>
                    <a:gd name="T16" fmla="*/ 4 w 39"/>
                    <a:gd name="T17" fmla="*/ 6 h 58"/>
                    <a:gd name="T18" fmla="*/ 8 w 39"/>
                    <a:gd name="T19" fmla="*/ 0 h 58"/>
                    <a:gd name="T20" fmla="*/ 15 w 39"/>
                    <a:gd name="T21" fmla="*/ 6 h 58"/>
                    <a:gd name="T22" fmla="*/ 14 w 39"/>
                    <a:gd name="T23" fmla="*/ 20 h 58"/>
                    <a:gd name="T24" fmla="*/ 14 w 39"/>
                    <a:gd name="T25" fmla="*/ 28 h 58"/>
                    <a:gd name="T26" fmla="*/ 16 w 39"/>
                    <a:gd name="T27" fmla="*/ 29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9" h="58">
                      <a:moveTo>
                        <a:pt x="16" y="29"/>
                      </a:moveTo>
                      <a:cubicBezTo>
                        <a:pt x="19" y="21"/>
                        <a:pt x="23" y="14"/>
                        <a:pt x="27" y="7"/>
                      </a:cubicBezTo>
                      <a:cubicBezTo>
                        <a:pt x="28" y="5"/>
                        <a:pt x="29" y="3"/>
                        <a:pt x="31" y="1"/>
                      </a:cubicBezTo>
                      <a:cubicBezTo>
                        <a:pt x="32" y="3"/>
                        <a:pt x="33" y="4"/>
                        <a:pt x="34" y="6"/>
                      </a:cubicBezTo>
                      <a:cubicBezTo>
                        <a:pt x="37" y="12"/>
                        <a:pt x="39" y="19"/>
                        <a:pt x="35" y="26"/>
                      </a:cubicBezTo>
                      <a:cubicBezTo>
                        <a:pt x="30" y="34"/>
                        <a:pt x="25" y="43"/>
                        <a:pt x="20" y="52"/>
                      </a:cubicBezTo>
                      <a:cubicBezTo>
                        <a:pt x="18" y="56"/>
                        <a:pt x="12" y="58"/>
                        <a:pt x="9" y="57"/>
                      </a:cubicBezTo>
                      <a:cubicBezTo>
                        <a:pt x="2" y="54"/>
                        <a:pt x="0" y="50"/>
                        <a:pt x="1" y="43"/>
                      </a:cubicBezTo>
                      <a:cubicBezTo>
                        <a:pt x="2" y="31"/>
                        <a:pt x="3" y="18"/>
                        <a:pt x="4" y="6"/>
                      </a:cubicBezTo>
                      <a:cubicBezTo>
                        <a:pt x="4" y="4"/>
                        <a:pt x="4" y="0"/>
                        <a:pt x="8" y="0"/>
                      </a:cubicBezTo>
                      <a:cubicBezTo>
                        <a:pt x="11" y="0"/>
                        <a:pt x="15" y="1"/>
                        <a:pt x="15" y="6"/>
                      </a:cubicBezTo>
                      <a:cubicBezTo>
                        <a:pt x="15" y="10"/>
                        <a:pt x="14" y="15"/>
                        <a:pt x="14" y="20"/>
                      </a:cubicBezTo>
                      <a:cubicBezTo>
                        <a:pt x="14" y="23"/>
                        <a:pt x="14" y="25"/>
                        <a:pt x="14" y="28"/>
                      </a:cubicBezTo>
                      <a:cubicBezTo>
                        <a:pt x="14" y="28"/>
                        <a:pt x="15" y="28"/>
                        <a:pt x="16"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 name="Freeform 16"/>
                <p:cNvSpPr/>
                <p:nvPr/>
              </p:nvSpPr>
              <p:spPr bwMode="auto">
                <a:xfrm>
                  <a:off x="3957518" y="3164747"/>
                  <a:ext cx="166686" cy="346804"/>
                </a:xfrm>
                <a:custGeom>
                  <a:avLst/>
                  <a:gdLst>
                    <a:gd name="T0" fmla="*/ 9 w 47"/>
                    <a:gd name="T1" fmla="*/ 73 h 88"/>
                    <a:gd name="T2" fmla="*/ 3 w 47"/>
                    <a:gd name="T3" fmla="*/ 67 h 88"/>
                    <a:gd name="T4" fmla="*/ 3 w 47"/>
                    <a:gd name="T5" fmla="*/ 57 h 88"/>
                    <a:gd name="T6" fmla="*/ 20 w 47"/>
                    <a:gd name="T7" fmla="*/ 38 h 88"/>
                    <a:gd name="T8" fmla="*/ 33 w 47"/>
                    <a:gd name="T9" fmla="*/ 20 h 88"/>
                    <a:gd name="T10" fmla="*/ 33 w 47"/>
                    <a:gd name="T11" fmla="*/ 4 h 88"/>
                    <a:gd name="T12" fmla="*/ 32 w 47"/>
                    <a:gd name="T13" fmla="*/ 1 h 88"/>
                    <a:gd name="T14" fmla="*/ 33 w 47"/>
                    <a:gd name="T15" fmla="*/ 0 h 88"/>
                    <a:gd name="T16" fmla="*/ 41 w 47"/>
                    <a:gd name="T17" fmla="*/ 6 h 88"/>
                    <a:gd name="T18" fmla="*/ 43 w 47"/>
                    <a:gd name="T19" fmla="*/ 26 h 88"/>
                    <a:gd name="T20" fmla="*/ 29 w 47"/>
                    <a:gd name="T21" fmla="*/ 48 h 88"/>
                    <a:gd name="T22" fmla="*/ 30 w 47"/>
                    <a:gd name="T23" fmla="*/ 52 h 88"/>
                    <a:gd name="T24" fmla="*/ 40 w 47"/>
                    <a:gd name="T25" fmla="*/ 73 h 88"/>
                    <a:gd name="T26" fmla="*/ 41 w 47"/>
                    <a:gd name="T27" fmla="*/ 84 h 88"/>
                    <a:gd name="T28" fmla="*/ 37 w 47"/>
                    <a:gd name="T29" fmla="*/ 86 h 88"/>
                    <a:gd name="T30" fmla="*/ 31 w 47"/>
                    <a:gd name="T31" fmla="*/ 75 h 88"/>
                    <a:gd name="T32" fmla="*/ 28 w 47"/>
                    <a:gd name="T33" fmla="*/ 60 h 88"/>
                    <a:gd name="T34" fmla="*/ 22 w 47"/>
                    <a:gd name="T35" fmla="*/ 59 h 88"/>
                    <a:gd name="T36" fmla="*/ 9 w 47"/>
                    <a:gd name="T37" fmla="*/ 73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7" h="88">
                      <a:moveTo>
                        <a:pt x="9" y="73"/>
                      </a:moveTo>
                      <a:cubicBezTo>
                        <a:pt x="7" y="71"/>
                        <a:pt x="5" y="69"/>
                        <a:pt x="3" y="67"/>
                      </a:cubicBezTo>
                      <a:cubicBezTo>
                        <a:pt x="1" y="64"/>
                        <a:pt x="0" y="61"/>
                        <a:pt x="3" y="57"/>
                      </a:cubicBezTo>
                      <a:cubicBezTo>
                        <a:pt x="9" y="51"/>
                        <a:pt x="14" y="45"/>
                        <a:pt x="20" y="38"/>
                      </a:cubicBezTo>
                      <a:cubicBezTo>
                        <a:pt x="24" y="32"/>
                        <a:pt x="28" y="26"/>
                        <a:pt x="33" y="20"/>
                      </a:cubicBezTo>
                      <a:cubicBezTo>
                        <a:pt x="36" y="15"/>
                        <a:pt x="36" y="9"/>
                        <a:pt x="33" y="4"/>
                      </a:cubicBezTo>
                      <a:cubicBezTo>
                        <a:pt x="32" y="3"/>
                        <a:pt x="32" y="2"/>
                        <a:pt x="32" y="1"/>
                      </a:cubicBezTo>
                      <a:cubicBezTo>
                        <a:pt x="32" y="1"/>
                        <a:pt x="33" y="0"/>
                        <a:pt x="33" y="0"/>
                      </a:cubicBezTo>
                      <a:cubicBezTo>
                        <a:pt x="36" y="2"/>
                        <a:pt x="39" y="4"/>
                        <a:pt x="41" y="6"/>
                      </a:cubicBezTo>
                      <a:cubicBezTo>
                        <a:pt x="46" y="11"/>
                        <a:pt x="47" y="20"/>
                        <a:pt x="43" y="26"/>
                      </a:cubicBezTo>
                      <a:cubicBezTo>
                        <a:pt x="39" y="33"/>
                        <a:pt x="34" y="40"/>
                        <a:pt x="29" y="48"/>
                      </a:cubicBezTo>
                      <a:cubicBezTo>
                        <a:pt x="29" y="49"/>
                        <a:pt x="29" y="52"/>
                        <a:pt x="30" y="52"/>
                      </a:cubicBezTo>
                      <a:cubicBezTo>
                        <a:pt x="38" y="57"/>
                        <a:pt x="38" y="65"/>
                        <a:pt x="40" y="73"/>
                      </a:cubicBezTo>
                      <a:cubicBezTo>
                        <a:pt x="41" y="76"/>
                        <a:pt x="41" y="80"/>
                        <a:pt x="41" y="84"/>
                      </a:cubicBezTo>
                      <a:cubicBezTo>
                        <a:pt x="41" y="87"/>
                        <a:pt x="39" y="88"/>
                        <a:pt x="37" y="86"/>
                      </a:cubicBezTo>
                      <a:cubicBezTo>
                        <a:pt x="33" y="83"/>
                        <a:pt x="31" y="81"/>
                        <a:pt x="31" y="75"/>
                      </a:cubicBezTo>
                      <a:cubicBezTo>
                        <a:pt x="31" y="70"/>
                        <a:pt x="30" y="65"/>
                        <a:pt x="28" y="60"/>
                      </a:cubicBezTo>
                      <a:cubicBezTo>
                        <a:pt x="27" y="55"/>
                        <a:pt x="25" y="56"/>
                        <a:pt x="22" y="59"/>
                      </a:cubicBezTo>
                      <a:cubicBezTo>
                        <a:pt x="18" y="64"/>
                        <a:pt x="14" y="68"/>
                        <a:pt x="9" y="7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 name="Freeform 17"/>
                <p:cNvSpPr/>
                <p:nvPr/>
              </p:nvSpPr>
              <p:spPr bwMode="auto">
                <a:xfrm>
                  <a:off x="3879593" y="3156423"/>
                  <a:ext cx="109753" cy="63837"/>
                </a:xfrm>
                <a:custGeom>
                  <a:avLst/>
                  <a:gdLst>
                    <a:gd name="T0" fmla="*/ 0 w 26"/>
                    <a:gd name="T1" fmla="*/ 0 h 19"/>
                    <a:gd name="T2" fmla="*/ 20 w 26"/>
                    <a:gd name="T3" fmla="*/ 1 h 19"/>
                    <a:gd name="T4" fmla="*/ 23 w 26"/>
                    <a:gd name="T5" fmla="*/ 12 h 19"/>
                    <a:gd name="T6" fmla="*/ 12 w 26"/>
                    <a:gd name="T7" fmla="*/ 18 h 19"/>
                    <a:gd name="T8" fmla="*/ 3 w 26"/>
                    <a:gd name="T9" fmla="*/ 11 h 19"/>
                    <a:gd name="T10" fmla="*/ 0 w 26"/>
                    <a:gd name="T11" fmla="*/ 0 h 19"/>
                  </a:gdLst>
                  <a:ahLst/>
                  <a:cxnLst>
                    <a:cxn ang="0">
                      <a:pos x="T0" y="T1"/>
                    </a:cxn>
                    <a:cxn ang="0">
                      <a:pos x="T2" y="T3"/>
                    </a:cxn>
                    <a:cxn ang="0">
                      <a:pos x="T4" y="T5"/>
                    </a:cxn>
                    <a:cxn ang="0">
                      <a:pos x="T6" y="T7"/>
                    </a:cxn>
                    <a:cxn ang="0">
                      <a:pos x="T8" y="T9"/>
                    </a:cxn>
                    <a:cxn ang="0">
                      <a:pos x="T10" y="T11"/>
                    </a:cxn>
                  </a:cxnLst>
                  <a:rect l="0" t="0" r="r" b="b"/>
                  <a:pathLst>
                    <a:path w="26" h="19">
                      <a:moveTo>
                        <a:pt x="0" y="0"/>
                      </a:moveTo>
                      <a:cubicBezTo>
                        <a:pt x="8" y="1"/>
                        <a:pt x="14" y="1"/>
                        <a:pt x="20" y="1"/>
                      </a:cubicBezTo>
                      <a:cubicBezTo>
                        <a:pt x="24" y="1"/>
                        <a:pt x="26" y="8"/>
                        <a:pt x="23" y="12"/>
                      </a:cubicBezTo>
                      <a:cubicBezTo>
                        <a:pt x="21" y="16"/>
                        <a:pt x="17" y="19"/>
                        <a:pt x="12" y="18"/>
                      </a:cubicBezTo>
                      <a:cubicBezTo>
                        <a:pt x="8" y="18"/>
                        <a:pt x="5" y="15"/>
                        <a:pt x="3" y="11"/>
                      </a:cubicBezTo>
                      <a:cubicBezTo>
                        <a:pt x="2" y="8"/>
                        <a:pt x="1" y="4"/>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86" name="组合 85"/>
            <p:cNvGrpSpPr/>
            <p:nvPr userDrawn="1"/>
          </p:nvGrpSpPr>
          <p:grpSpPr>
            <a:xfrm>
              <a:off x="671368" y="6061309"/>
              <a:ext cx="1100339" cy="304965"/>
              <a:chOff x="2372715" y="161759"/>
              <a:chExt cx="2695608" cy="747103"/>
            </a:xfrm>
            <a:grpFill/>
          </p:grpSpPr>
          <p:grpSp>
            <p:nvGrpSpPr>
              <p:cNvPr id="87" name="组合 86"/>
              <p:cNvGrpSpPr/>
              <p:nvPr/>
            </p:nvGrpSpPr>
            <p:grpSpPr>
              <a:xfrm>
                <a:off x="3804781" y="283376"/>
                <a:ext cx="521428" cy="548788"/>
                <a:chOff x="6113463" y="3541713"/>
                <a:chExt cx="484188" cy="509588"/>
              </a:xfrm>
              <a:grpFill/>
            </p:grpSpPr>
            <p:sp>
              <p:nvSpPr>
                <p:cNvPr id="98" name="Freeform 9"/>
                <p:cNvSpPr>
                  <a:spLocks noEditPoints="1"/>
                </p:cNvSpPr>
                <p:nvPr/>
              </p:nvSpPr>
              <p:spPr bwMode="auto">
                <a:xfrm>
                  <a:off x="6113463" y="3579813"/>
                  <a:ext cx="252413" cy="428625"/>
                </a:xfrm>
                <a:custGeom>
                  <a:avLst/>
                  <a:gdLst>
                    <a:gd name="T0" fmla="*/ 39 w 59"/>
                    <a:gd name="T1" fmla="*/ 78 h 101"/>
                    <a:gd name="T2" fmla="*/ 17 w 59"/>
                    <a:gd name="T3" fmla="*/ 94 h 101"/>
                    <a:gd name="T4" fmla="*/ 8 w 59"/>
                    <a:gd name="T5" fmla="*/ 94 h 101"/>
                    <a:gd name="T6" fmla="*/ 0 w 59"/>
                    <a:gd name="T7" fmla="*/ 79 h 101"/>
                    <a:gd name="T8" fmla="*/ 17 w 59"/>
                    <a:gd name="T9" fmla="*/ 73 h 101"/>
                    <a:gd name="T10" fmla="*/ 10 w 59"/>
                    <a:gd name="T11" fmla="*/ 68 h 101"/>
                    <a:gd name="T12" fmla="*/ 8 w 59"/>
                    <a:gd name="T13" fmla="*/ 60 h 101"/>
                    <a:gd name="T14" fmla="*/ 18 w 59"/>
                    <a:gd name="T15" fmla="*/ 23 h 101"/>
                    <a:gd name="T16" fmla="*/ 26 w 59"/>
                    <a:gd name="T17" fmla="*/ 17 h 101"/>
                    <a:gd name="T18" fmla="*/ 36 w 59"/>
                    <a:gd name="T19" fmla="*/ 26 h 101"/>
                    <a:gd name="T20" fmla="*/ 36 w 59"/>
                    <a:gd name="T21" fmla="*/ 27 h 101"/>
                    <a:gd name="T22" fmla="*/ 43 w 59"/>
                    <a:gd name="T23" fmla="*/ 40 h 101"/>
                    <a:gd name="T24" fmla="*/ 42 w 59"/>
                    <a:gd name="T25" fmla="*/ 12 h 101"/>
                    <a:gd name="T26" fmla="*/ 21 w 59"/>
                    <a:gd name="T27" fmla="*/ 5 h 101"/>
                    <a:gd name="T28" fmla="*/ 44 w 59"/>
                    <a:gd name="T29" fmla="*/ 1 h 101"/>
                    <a:gd name="T30" fmla="*/ 57 w 59"/>
                    <a:gd name="T31" fmla="*/ 17 h 101"/>
                    <a:gd name="T32" fmla="*/ 56 w 59"/>
                    <a:gd name="T33" fmla="*/ 48 h 101"/>
                    <a:gd name="T34" fmla="*/ 57 w 59"/>
                    <a:gd name="T35" fmla="*/ 55 h 101"/>
                    <a:gd name="T36" fmla="*/ 55 w 59"/>
                    <a:gd name="T37" fmla="*/ 64 h 101"/>
                    <a:gd name="T38" fmla="*/ 54 w 59"/>
                    <a:gd name="T39" fmla="*/ 71 h 101"/>
                    <a:gd name="T40" fmla="*/ 52 w 59"/>
                    <a:gd name="T41" fmla="*/ 95 h 101"/>
                    <a:gd name="T42" fmla="*/ 49 w 59"/>
                    <a:gd name="T43" fmla="*/ 101 h 101"/>
                    <a:gd name="T44" fmla="*/ 43 w 59"/>
                    <a:gd name="T45" fmla="*/ 98 h 101"/>
                    <a:gd name="T46" fmla="*/ 38 w 59"/>
                    <a:gd name="T47" fmla="*/ 86 h 101"/>
                    <a:gd name="T48" fmla="*/ 39 w 59"/>
                    <a:gd name="T49" fmla="*/ 78 h 101"/>
                    <a:gd name="T50" fmla="*/ 42 w 59"/>
                    <a:gd name="T51" fmla="*/ 47 h 101"/>
                    <a:gd name="T52" fmla="*/ 32 w 59"/>
                    <a:gd name="T53" fmla="*/ 44 h 101"/>
                    <a:gd name="T54" fmla="*/ 29 w 59"/>
                    <a:gd name="T55" fmla="*/ 64 h 101"/>
                    <a:gd name="T56" fmla="*/ 42 w 59"/>
                    <a:gd name="T57" fmla="*/ 4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9" h="101">
                      <a:moveTo>
                        <a:pt x="39" y="78"/>
                      </a:moveTo>
                      <a:cubicBezTo>
                        <a:pt x="31" y="84"/>
                        <a:pt x="24" y="89"/>
                        <a:pt x="17" y="94"/>
                      </a:cubicBezTo>
                      <a:cubicBezTo>
                        <a:pt x="14" y="97"/>
                        <a:pt x="11" y="96"/>
                        <a:pt x="8" y="94"/>
                      </a:cubicBezTo>
                      <a:cubicBezTo>
                        <a:pt x="4" y="90"/>
                        <a:pt x="0" y="86"/>
                        <a:pt x="0" y="79"/>
                      </a:cubicBezTo>
                      <a:cubicBezTo>
                        <a:pt x="6" y="82"/>
                        <a:pt x="12" y="80"/>
                        <a:pt x="17" y="73"/>
                      </a:cubicBezTo>
                      <a:cubicBezTo>
                        <a:pt x="15" y="72"/>
                        <a:pt x="13" y="70"/>
                        <a:pt x="10" y="68"/>
                      </a:cubicBezTo>
                      <a:cubicBezTo>
                        <a:pt x="7" y="66"/>
                        <a:pt x="7" y="63"/>
                        <a:pt x="8" y="60"/>
                      </a:cubicBezTo>
                      <a:cubicBezTo>
                        <a:pt x="11" y="48"/>
                        <a:pt x="15" y="36"/>
                        <a:pt x="18" y="23"/>
                      </a:cubicBezTo>
                      <a:cubicBezTo>
                        <a:pt x="19" y="20"/>
                        <a:pt x="20" y="16"/>
                        <a:pt x="26" y="17"/>
                      </a:cubicBezTo>
                      <a:cubicBezTo>
                        <a:pt x="32" y="18"/>
                        <a:pt x="36" y="21"/>
                        <a:pt x="36" y="26"/>
                      </a:cubicBezTo>
                      <a:cubicBezTo>
                        <a:pt x="36" y="26"/>
                        <a:pt x="36" y="27"/>
                        <a:pt x="36" y="27"/>
                      </a:cubicBezTo>
                      <a:cubicBezTo>
                        <a:pt x="35" y="33"/>
                        <a:pt x="38" y="37"/>
                        <a:pt x="43" y="40"/>
                      </a:cubicBezTo>
                      <a:cubicBezTo>
                        <a:pt x="43" y="31"/>
                        <a:pt x="42" y="22"/>
                        <a:pt x="42" y="12"/>
                      </a:cubicBezTo>
                      <a:cubicBezTo>
                        <a:pt x="30" y="16"/>
                        <a:pt x="20" y="12"/>
                        <a:pt x="21" y="5"/>
                      </a:cubicBezTo>
                      <a:cubicBezTo>
                        <a:pt x="29" y="3"/>
                        <a:pt x="36" y="1"/>
                        <a:pt x="44" y="1"/>
                      </a:cubicBezTo>
                      <a:cubicBezTo>
                        <a:pt x="54" y="0"/>
                        <a:pt x="59" y="8"/>
                        <a:pt x="57" y="17"/>
                      </a:cubicBezTo>
                      <a:cubicBezTo>
                        <a:pt x="56" y="27"/>
                        <a:pt x="56" y="38"/>
                        <a:pt x="56" y="48"/>
                      </a:cubicBezTo>
                      <a:cubicBezTo>
                        <a:pt x="56" y="50"/>
                        <a:pt x="57" y="52"/>
                        <a:pt x="57" y="55"/>
                      </a:cubicBezTo>
                      <a:cubicBezTo>
                        <a:pt x="57" y="58"/>
                        <a:pt x="56" y="61"/>
                        <a:pt x="55" y="64"/>
                      </a:cubicBezTo>
                      <a:cubicBezTo>
                        <a:pt x="55" y="66"/>
                        <a:pt x="54" y="68"/>
                        <a:pt x="54" y="71"/>
                      </a:cubicBezTo>
                      <a:cubicBezTo>
                        <a:pt x="53" y="79"/>
                        <a:pt x="53" y="87"/>
                        <a:pt x="52" y="95"/>
                      </a:cubicBezTo>
                      <a:cubicBezTo>
                        <a:pt x="52" y="97"/>
                        <a:pt x="51" y="100"/>
                        <a:pt x="49" y="101"/>
                      </a:cubicBezTo>
                      <a:cubicBezTo>
                        <a:pt x="47" y="101"/>
                        <a:pt x="44" y="100"/>
                        <a:pt x="43" y="98"/>
                      </a:cubicBezTo>
                      <a:cubicBezTo>
                        <a:pt x="39" y="95"/>
                        <a:pt x="36" y="92"/>
                        <a:pt x="38" y="86"/>
                      </a:cubicBezTo>
                      <a:cubicBezTo>
                        <a:pt x="39" y="84"/>
                        <a:pt x="39" y="81"/>
                        <a:pt x="39" y="78"/>
                      </a:cubicBezTo>
                      <a:close/>
                      <a:moveTo>
                        <a:pt x="42" y="47"/>
                      </a:moveTo>
                      <a:cubicBezTo>
                        <a:pt x="39" y="46"/>
                        <a:pt x="36" y="45"/>
                        <a:pt x="32" y="44"/>
                      </a:cubicBezTo>
                      <a:cubicBezTo>
                        <a:pt x="31" y="51"/>
                        <a:pt x="30" y="57"/>
                        <a:pt x="29" y="64"/>
                      </a:cubicBezTo>
                      <a:cubicBezTo>
                        <a:pt x="39" y="61"/>
                        <a:pt x="42" y="57"/>
                        <a:pt x="42"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 name="Freeform 10"/>
                <p:cNvSpPr>
                  <a:spLocks noEditPoints="1"/>
                </p:cNvSpPr>
                <p:nvPr/>
              </p:nvSpPr>
              <p:spPr bwMode="auto">
                <a:xfrm>
                  <a:off x="6361113" y="3541713"/>
                  <a:ext cx="236538" cy="509588"/>
                </a:xfrm>
                <a:custGeom>
                  <a:avLst/>
                  <a:gdLst>
                    <a:gd name="T0" fmla="*/ 11 w 55"/>
                    <a:gd name="T1" fmla="*/ 89 h 120"/>
                    <a:gd name="T2" fmla="*/ 10 w 55"/>
                    <a:gd name="T3" fmla="*/ 100 h 120"/>
                    <a:gd name="T4" fmla="*/ 6 w 55"/>
                    <a:gd name="T5" fmla="*/ 104 h 120"/>
                    <a:gd name="T6" fmla="*/ 1 w 55"/>
                    <a:gd name="T7" fmla="*/ 99 h 120"/>
                    <a:gd name="T8" fmla="*/ 3 w 55"/>
                    <a:gd name="T9" fmla="*/ 84 h 120"/>
                    <a:gd name="T10" fmla="*/ 14 w 55"/>
                    <a:gd name="T11" fmla="*/ 37 h 120"/>
                    <a:gd name="T12" fmla="*/ 22 w 55"/>
                    <a:gd name="T13" fmla="*/ 11 h 120"/>
                    <a:gd name="T14" fmla="*/ 26 w 55"/>
                    <a:gd name="T15" fmla="*/ 19 h 120"/>
                    <a:gd name="T16" fmla="*/ 20 w 55"/>
                    <a:gd name="T17" fmla="*/ 40 h 120"/>
                    <a:gd name="T18" fmla="*/ 27 w 55"/>
                    <a:gd name="T19" fmla="*/ 35 h 120"/>
                    <a:gd name="T20" fmla="*/ 35 w 55"/>
                    <a:gd name="T21" fmla="*/ 30 h 120"/>
                    <a:gd name="T22" fmla="*/ 33 w 55"/>
                    <a:gd name="T23" fmla="*/ 9 h 120"/>
                    <a:gd name="T24" fmla="*/ 28 w 55"/>
                    <a:gd name="T25" fmla="*/ 8 h 120"/>
                    <a:gd name="T26" fmla="*/ 19 w 55"/>
                    <a:gd name="T27" fmla="*/ 12 h 120"/>
                    <a:gd name="T28" fmla="*/ 12 w 55"/>
                    <a:gd name="T29" fmla="*/ 15 h 120"/>
                    <a:gd name="T30" fmla="*/ 9 w 55"/>
                    <a:gd name="T31" fmla="*/ 11 h 120"/>
                    <a:gd name="T32" fmla="*/ 11 w 55"/>
                    <a:gd name="T33" fmla="*/ 8 h 120"/>
                    <a:gd name="T34" fmla="*/ 31 w 55"/>
                    <a:gd name="T35" fmla="*/ 0 h 120"/>
                    <a:gd name="T36" fmla="*/ 45 w 55"/>
                    <a:gd name="T37" fmla="*/ 15 h 120"/>
                    <a:gd name="T38" fmla="*/ 44 w 55"/>
                    <a:gd name="T39" fmla="*/ 46 h 120"/>
                    <a:gd name="T40" fmla="*/ 48 w 55"/>
                    <a:gd name="T41" fmla="*/ 54 h 120"/>
                    <a:gd name="T42" fmla="*/ 48 w 55"/>
                    <a:gd name="T43" fmla="*/ 71 h 120"/>
                    <a:gd name="T44" fmla="*/ 44 w 55"/>
                    <a:gd name="T45" fmla="*/ 77 h 120"/>
                    <a:gd name="T46" fmla="*/ 44 w 55"/>
                    <a:gd name="T47" fmla="*/ 110 h 120"/>
                    <a:gd name="T48" fmla="*/ 44 w 55"/>
                    <a:gd name="T49" fmla="*/ 114 h 120"/>
                    <a:gd name="T50" fmla="*/ 41 w 55"/>
                    <a:gd name="T51" fmla="*/ 120 h 120"/>
                    <a:gd name="T52" fmla="*/ 32 w 55"/>
                    <a:gd name="T53" fmla="*/ 118 h 120"/>
                    <a:gd name="T54" fmla="*/ 13 w 55"/>
                    <a:gd name="T55" fmla="*/ 91 h 120"/>
                    <a:gd name="T56" fmla="*/ 12 w 55"/>
                    <a:gd name="T57" fmla="*/ 89 h 120"/>
                    <a:gd name="T58" fmla="*/ 11 w 55"/>
                    <a:gd name="T59" fmla="*/ 89 h 120"/>
                    <a:gd name="T60" fmla="*/ 24 w 55"/>
                    <a:gd name="T61" fmla="*/ 76 h 120"/>
                    <a:gd name="T62" fmla="*/ 23 w 55"/>
                    <a:gd name="T63" fmla="*/ 74 h 120"/>
                    <a:gd name="T64" fmla="*/ 27 w 55"/>
                    <a:gd name="T65" fmla="*/ 71 h 120"/>
                    <a:gd name="T66" fmla="*/ 33 w 55"/>
                    <a:gd name="T67" fmla="*/ 67 h 120"/>
                    <a:gd name="T68" fmla="*/ 32 w 55"/>
                    <a:gd name="T69" fmla="*/ 63 h 120"/>
                    <a:gd name="T70" fmla="*/ 22 w 55"/>
                    <a:gd name="T71" fmla="*/ 52 h 120"/>
                    <a:gd name="T72" fmla="*/ 18 w 55"/>
                    <a:gd name="T73" fmla="*/ 89 h 120"/>
                    <a:gd name="T74" fmla="*/ 33 w 55"/>
                    <a:gd name="T75" fmla="*/ 107 h 120"/>
                    <a:gd name="T76" fmla="*/ 35 w 55"/>
                    <a:gd name="T77" fmla="*/ 77 h 120"/>
                    <a:gd name="T78" fmla="*/ 31 w 55"/>
                    <a:gd name="T79" fmla="*/ 75 h 120"/>
                    <a:gd name="T80" fmla="*/ 24 w 55"/>
                    <a:gd name="T81" fmla="*/ 7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5" h="120">
                      <a:moveTo>
                        <a:pt x="11" y="89"/>
                      </a:moveTo>
                      <a:cubicBezTo>
                        <a:pt x="10" y="93"/>
                        <a:pt x="10" y="96"/>
                        <a:pt x="10" y="100"/>
                      </a:cubicBezTo>
                      <a:cubicBezTo>
                        <a:pt x="9" y="102"/>
                        <a:pt x="9" y="104"/>
                        <a:pt x="6" y="104"/>
                      </a:cubicBezTo>
                      <a:cubicBezTo>
                        <a:pt x="3" y="104"/>
                        <a:pt x="0" y="103"/>
                        <a:pt x="1" y="99"/>
                      </a:cubicBezTo>
                      <a:cubicBezTo>
                        <a:pt x="2" y="94"/>
                        <a:pt x="2" y="89"/>
                        <a:pt x="3" y="84"/>
                      </a:cubicBezTo>
                      <a:cubicBezTo>
                        <a:pt x="7" y="68"/>
                        <a:pt x="10" y="53"/>
                        <a:pt x="14" y="37"/>
                      </a:cubicBezTo>
                      <a:cubicBezTo>
                        <a:pt x="16" y="29"/>
                        <a:pt x="19" y="20"/>
                        <a:pt x="22" y="11"/>
                      </a:cubicBezTo>
                      <a:cubicBezTo>
                        <a:pt x="26" y="13"/>
                        <a:pt x="27" y="15"/>
                        <a:pt x="26" y="19"/>
                      </a:cubicBezTo>
                      <a:cubicBezTo>
                        <a:pt x="24" y="25"/>
                        <a:pt x="22" y="32"/>
                        <a:pt x="20" y="40"/>
                      </a:cubicBezTo>
                      <a:cubicBezTo>
                        <a:pt x="23" y="37"/>
                        <a:pt x="25" y="36"/>
                        <a:pt x="27" y="35"/>
                      </a:cubicBezTo>
                      <a:cubicBezTo>
                        <a:pt x="30" y="33"/>
                        <a:pt x="34" y="32"/>
                        <a:pt x="35" y="30"/>
                      </a:cubicBezTo>
                      <a:cubicBezTo>
                        <a:pt x="36" y="23"/>
                        <a:pt x="37" y="16"/>
                        <a:pt x="33" y="9"/>
                      </a:cubicBezTo>
                      <a:cubicBezTo>
                        <a:pt x="33" y="8"/>
                        <a:pt x="30" y="7"/>
                        <a:pt x="28" y="8"/>
                      </a:cubicBezTo>
                      <a:cubicBezTo>
                        <a:pt x="25" y="9"/>
                        <a:pt x="22" y="11"/>
                        <a:pt x="19" y="12"/>
                      </a:cubicBezTo>
                      <a:cubicBezTo>
                        <a:pt x="17" y="13"/>
                        <a:pt x="15" y="15"/>
                        <a:pt x="12" y="15"/>
                      </a:cubicBezTo>
                      <a:cubicBezTo>
                        <a:pt x="11" y="15"/>
                        <a:pt x="9" y="13"/>
                        <a:pt x="9" y="11"/>
                      </a:cubicBezTo>
                      <a:cubicBezTo>
                        <a:pt x="8" y="11"/>
                        <a:pt x="10" y="9"/>
                        <a:pt x="11" y="8"/>
                      </a:cubicBezTo>
                      <a:cubicBezTo>
                        <a:pt x="17" y="4"/>
                        <a:pt x="23" y="0"/>
                        <a:pt x="31" y="0"/>
                      </a:cubicBezTo>
                      <a:cubicBezTo>
                        <a:pt x="41" y="1"/>
                        <a:pt x="46" y="5"/>
                        <a:pt x="45" y="15"/>
                      </a:cubicBezTo>
                      <a:cubicBezTo>
                        <a:pt x="45" y="25"/>
                        <a:pt x="45" y="36"/>
                        <a:pt x="44" y="46"/>
                      </a:cubicBezTo>
                      <a:cubicBezTo>
                        <a:pt x="44" y="50"/>
                        <a:pt x="45" y="52"/>
                        <a:pt x="48" y="54"/>
                      </a:cubicBezTo>
                      <a:cubicBezTo>
                        <a:pt x="55" y="60"/>
                        <a:pt x="55" y="66"/>
                        <a:pt x="48" y="71"/>
                      </a:cubicBezTo>
                      <a:cubicBezTo>
                        <a:pt x="45" y="72"/>
                        <a:pt x="44" y="74"/>
                        <a:pt x="44" y="77"/>
                      </a:cubicBezTo>
                      <a:cubicBezTo>
                        <a:pt x="45" y="88"/>
                        <a:pt x="44" y="99"/>
                        <a:pt x="44" y="110"/>
                      </a:cubicBezTo>
                      <a:cubicBezTo>
                        <a:pt x="44" y="112"/>
                        <a:pt x="45" y="113"/>
                        <a:pt x="44" y="114"/>
                      </a:cubicBezTo>
                      <a:cubicBezTo>
                        <a:pt x="43" y="116"/>
                        <a:pt x="42" y="120"/>
                        <a:pt x="41" y="120"/>
                      </a:cubicBezTo>
                      <a:cubicBezTo>
                        <a:pt x="38" y="120"/>
                        <a:pt x="34" y="120"/>
                        <a:pt x="32" y="118"/>
                      </a:cubicBezTo>
                      <a:cubicBezTo>
                        <a:pt x="25" y="109"/>
                        <a:pt x="19" y="100"/>
                        <a:pt x="13" y="91"/>
                      </a:cubicBezTo>
                      <a:cubicBezTo>
                        <a:pt x="12" y="90"/>
                        <a:pt x="12" y="90"/>
                        <a:pt x="12" y="89"/>
                      </a:cubicBezTo>
                      <a:cubicBezTo>
                        <a:pt x="11" y="89"/>
                        <a:pt x="11" y="89"/>
                        <a:pt x="11" y="89"/>
                      </a:cubicBezTo>
                      <a:close/>
                      <a:moveTo>
                        <a:pt x="24" y="76"/>
                      </a:moveTo>
                      <a:cubicBezTo>
                        <a:pt x="23" y="75"/>
                        <a:pt x="23" y="75"/>
                        <a:pt x="23" y="74"/>
                      </a:cubicBezTo>
                      <a:cubicBezTo>
                        <a:pt x="24" y="73"/>
                        <a:pt x="26" y="72"/>
                        <a:pt x="27" y="71"/>
                      </a:cubicBezTo>
                      <a:cubicBezTo>
                        <a:pt x="29" y="70"/>
                        <a:pt x="31" y="69"/>
                        <a:pt x="33" y="67"/>
                      </a:cubicBezTo>
                      <a:cubicBezTo>
                        <a:pt x="35" y="66"/>
                        <a:pt x="35" y="63"/>
                        <a:pt x="32" y="63"/>
                      </a:cubicBezTo>
                      <a:cubicBezTo>
                        <a:pt x="27" y="61"/>
                        <a:pt x="24" y="58"/>
                        <a:pt x="22" y="52"/>
                      </a:cubicBezTo>
                      <a:cubicBezTo>
                        <a:pt x="17" y="65"/>
                        <a:pt x="13" y="77"/>
                        <a:pt x="18" y="89"/>
                      </a:cubicBezTo>
                      <a:cubicBezTo>
                        <a:pt x="21" y="97"/>
                        <a:pt x="27" y="101"/>
                        <a:pt x="33" y="107"/>
                      </a:cubicBezTo>
                      <a:cubicBezTo>
                        <a:pt x="34" y="97"/>
                        <a:pt x="34" y="87"/>
                        <a:pt x="35" y="77"/>
                      </a:cubicBezTo>
                      <a:cubicBezTo>
                        <a:pt x="35" y="77"/>
                        <a:pt x="32" y="75"/>
                        <a:pt x="31" y="75"/>
                      </a:cubicBezTo>
                      <a:cubicBezTo>
                        <a:pt x="29" y="75"/>
                        <a:pt x="26" y="76"/>
                        <a:pt x="24" y="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88" name="组合 87"/>
              <p:cNvGrpSpPr/>
              <p:nvPr/>
            </p:nvGrpSpPr>
            <p:grpSpPr>
              <a:xfrm>
                <a:off x="2372715" y="161759"/>
                <a:ext cx="591521" cy="747103"/>
                <a:chOff x="6108700" y="2066926"/>
                <a:chExt cx="549275" cy="693738"/>
              </a:xfrm>
              <a:grpFill/>
            </p:grpSpPr>
            <p:sp>
              <p:nvSpPr>
                <p:cNvPr id="96" name="Freeform 13"/>
                <p:cNvSpPr>
                  <a:spLocks noEditPoints="1"/>
                </p:cNvSpPr>
                <p:nvPr/>
              </p:nvSpPr>
              <p:spPr bwMode="auto">
                <a:xfrm>
                  <a:off x="6108700" y="2066926"/>
                  <a:ext cx="549275" cy="655638"/>
                </a:xfrm>
                <a:custGeom>
                  <a:avLst/>
                  <a:gdLst>
                    <a:gd name="T0" fmla="*/ 54 w 128"/>
                    <a:gd name="T1" fmla="*/ 76 h 154"/>
                    <a:gd name="T2" fmla="*/ 66 w 128"/>
                    <a:gd name="T3" fmla="*/ 53 h 154"/>
                    <a:gd name="T4" fmla="*/ 49 w 128"/>
                    <a:gd name="T5" fmla="*/ 47 h 154"/>
                    <a:gd name="T6" fmla="*/ 64 w 128"/>
                    <a:gd name="T7" fmla="*/ 44 h 154"/>
                    <a:gd name="T8" fmla="*/ 83 w 128"/>
                    <a:gd name="T9" fmla="*/ 6 h 154"/>
                    <a:gd name="T10" fmla="*/ 91 w 128"/>
                    <a:gd name="T11" fmla="*/ 11 h 154"/>
                    <a:gd name="T12" fmla="*/ 96 w 128"/>
                    <a:gd name="T13" fmla="*/ 36 h 154"/>
                    <a:gd name="T14" fmla="*/ 106 w 128"/>
                    <a:gd name="T15" fmla="*/ 41 h 154"/>
                    <a:gd name="T16" fmla="*/ 82 w 128"/>
                    <a:gd name="T17" fmla="*/ 50 h 154"/>
                    <a:gd name="T18" fmla="*/ 71 w 128"/>
                    <a:gd name="T19" fmla="*/ 65 h 154"/>
                    <a:gd name="T20" fmla="*/ 110 w 128"/>
                    <a:gd name="T21" fmla="*/ 74 h 154"/>
                    <a:gd name="T22" fmla="*/ 101 w 128"/>
                    <a:gd name="T23" fmla="*/ 87 h 154"/>
                    <a:gd name="T24" fmla="*/ 111 w 128"/>
                    <a:gd name="T25" fmla="*/ 98 h 154"/>
                    <a:gd name="T26" fmla="*/ 92 w 128"/>
                    <a:gd name="T27" fmla="*/ 104 h 154"/>
                    <a:gd name="T28" fmla="*/ 86 w 128"/>
                    <a:gd name="T29" fmla="*/ 116 h 154"/>
                    <a:gd name="T30" fmla="*/ 124 w 128"/>
                    <a:gd name="T31" fmla="*/ 112 h 154"/>
                    <a:gd name="T32" fmla="*/ 120 w 128"/>
                    <a:gd name="T33" fmla="*/ 122 h 154"/>
                    <a:gd name="T34" fmla="*/ 111 w 128"/>
                    <a:gd name="T35" fmla="*/ 144 h 154"/>
                    <a:gd name="T36" fmla="*/ 105 w 128"/>
                    <a:gd name="T37" fmla="*/ 153 h 154"/>
                    <a:gd name="T38" fmla="*/ 55 w 128"/>
                    <a:gd name="T39" fmla="*/ 129 h 154"/>
                    <a:gd name="T40" fmla="*/ 53 w 128"/>
                    <a:gd name="T41" fmla="*/ 121 h 154"/>
                    <a:gd name="T42" fmla="*/ 61 w 128"/>
                    <a:gd name="T43" fmla="*/ 125 h 154"/>
                    <a:gd name="T44" fmla="*/ 94 w 128"/>
                    <a:gd name="T45" fmla="*/ 140 h 154"/>
                    <a:gd name="T46" fmla="*/ 85 w 128"/>
                    <a:gd name="T47" fmla="*/ 127 h 154"/>
                    <a:gd name="T48" fmla="*/ 71 w 128"/>
                    <a:gd name="T49" fmla="*/ 108 h 154"/>
                    <a:gd name="T50" fmla="*/ 52 w 128"/>
                    <a:gd name="T51" fmla="*/ 113 h 154"/>
                    <a:gd name="T52" fmla="*/ 38 w 128"/>
                    <a:gd name="T53" fmla="*/ 97 h 154"/>
                    <a:gd name="T54" fmla="*/ 51 w 128"/>
                    <a:gd name="T55" fmla="*/ 97 h 154"/>
                    <a:gd name="T56" fmla="*/ 34 w 128"/>
                    <a:gd name="T57" fmla="*/ 93 h 154"/>
                    <a:gd name="T58" fmla="*/ 35 w 128"/>
                    <a:gd name="T59" fmla="*/ 105 h 154"/>
                    <a:gd name="T60" fmla="*/ 26 w 128"/>
                    <a:gd name="T61" fmla="*/ 154 h 154"/>
                    <a:gd name="T62" fmla="*/ 20 w 128"/>
                    <a:gd name="T63" fmla="*/ 118 h 154"/>
                    <a:gd name="T64" fmla="*/ 0 w 128"/>
                    <a:gd name="T65" fmla="*/ 103 h 154"/>
                    <a:gd name="T66" fmla="*/ 19 w 128"/>
                    <a:gd name="T67" fmla="*/ 72 h 154"/>
                    <a:gd name="T68" fmla="*/ 25 w 128"/>
                    <a:gd name="T69" fmla="*/ 51 h 154"/>
                    <a:gd name="T70" fmla="*/ 39 w 128"/>
                    <a:gd name="T71" fmla="*/ 14 h 154"/>
                    <a:gd name="T72" fmla="*/ 51 w 128"/>
                    <a:gd name="T73" fmla="*/ 24 h 154"/>
                    <a:gd name="T74" fmla="*/ 39 w 128"/>
                    <a:gd name="T75" fmla="*/ 44 h 154"/>
                    <a:gd name="T76" fmla="*/ 48 w 128"/>
                    <a:gd name="T77" fmla="*/ 73 h 154"/>
                    <a:gd name="T78" fmla="*/ 81 w 128"/>
                    <a:gd name="T79" fmla="*/ 90 h 154"/>
                    <a:gd name="T80" fmla="*/ 92 w 128"/>
                    <a:gd name="T81" fmla="*/ 71 h 154"/>
                    <a:gd name="T82" fmla="*/ 81 w 128"/>
                    <a:gd name="T83" fmla="*/ 80 h 154"/>
                    <a:gd name="T84" fmla="*/ 76 w 128"/>
                    <a:gd name="T85" fmla="*/ 73 h 154"/>
                    <a:gd name="T86" fmla="*/ 67 w 128"/>
                    <a:gd name="T87" fmla="*/ 79 h 154"/>
                    <a:gd name="T88" fmla="*/ 76 w 128"/>
                    <a:gd name="T89" fmla="*/ 73 h 154"/>
                    <a:gd name="T90" fmla="*/ 56 w 128"/>
                    <a:gd name="T91" fmla="*/ 88 h 154"/>
                    <a:gd name="T92" fmla="*/ 63 w 128"/>
                    <a:gd name="T93" fmla="*/ 81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8" h="154">
                      <a:moveTo>
                        <a:pt x="48" y="73"/>
                      </a:moveTo>
                      <a:cubicBezTo>
                        <a:pt x="50" y="74"/>
                        <a:pt x="52" y="75"/>
                        <a:pt x="54" y="76"/>
                      </a:cubicBezTo>
                      <a:cubicBezTo>
                        <a:pt x="57" y="74"/>
                        <a:pt x="60" y="72"/>
                        <a:pt x="63" y="70"/>
                      </a:cubicBezTo>
                      <a:cubicBezTo>
                        <a:pt x="58" y="63"/>
                        <a:pt x="65" y="59"/>
                        <a:pt x="66" y="53"/>
                      </a:cubicBezTo>
                      <a:cubicBezTo>
                        <a:pt x="63" y="53"/>
                        <a:pt x="59" y="53"/>
                        <a:pt x="56" y="52"/>
                      </a:cubicBezTo>
                      <a:cubicBezTo>
                        <a:pt x="54" y="51"/>
                        <a:pt x="51" y="49"/>
                        <a:pt x="49" y="47"/>
                      </a:cubicBezTo>
                      <a:cubicBezTo>
                        <a:pt x="49" y="46"/>
                        <a:pt x="50" y="46"/>
                        <a:pt x="50" y="46"/>
                      </a:cubicBezTo>
                      <a:cubicBezTo>
                        <a:pt x="55" y="45"/>
                        <a:pt x="59" y="45"/>
                        <a:pt x="64" y="44"/>
                      </a:cubicBezTo>
                      <a:cubicBezTo>
                        <a:pt x="68" y="44"/>
                        <a:pt x="70" y="42"/>
                        <a:pt x="71" y="38"/>
                      </a:cubicBezTo>
                      <a:cubicBezTo>
                        <a:pt x="75" y="27"/>
                        <a:pt x="79" y="16"/>
                        <a:pt x="83" y="6"/>
                      </a:cubicBezTo>
                      <a:cubicBezTo>
                        <a:pt x="84" y="3"/>
                        <a:pt x="84" y="0"/>
                        <a:pt x="88" y="2"/>
                      </a:cubicBezTo>
                      <a:cubicBezTo>
                        <a:pt x="92" y="4"/>
                        <a:pt x="94" y="9"/>
                        <a:pt x="91" y="11"/>
                      </a:cubicBezTo>
                      <a:cubicBezTo>
                        <a:pt x="83" y="19"/>
                        <a:pt x="83" y="30"/>
                        <a:pt x="80" y="41"/>
                      </a:cubicBezTo>
                      <a:cubicBezTo>
                        <a:pt x="85" y="39"/>
                        <a:pt x="91" y="37"/>
                        <a:pt x="96" y="36"/>
                      </a:cubicBezTo>
                      <a:cubicBezTo>
                        <a:pt x="98" y="35"/>
                        <a:pt x="101" y="35"/>
                        <a:pt x="102" y="36"/>
                      </a:cubicBezTo>
                      <a:cubicBezTo>
                        <a:pt x="104" y="37"/>
                        <a:pt x="106" y="39"/>
                        <a:pt x="106" y="41"/>
                      </a:cubicBezTo>
                      <a:cubicBezTo>
                        <a:pt x="106" y="42"/>
                        <a:pt x="105" y="44"/>
                        <a:pt x="103" y="44"/>
                      </a:cubicBezTo>
                      <a:cubicBezTo>
                        <a:pt x="96" y="46"/>
                        <a:pt x="89" y="48"/>
                        <a:pt x="82" y="50"/>
                      </a:cubicBezTo>
                      <a:cubicBezTo>
                        <a:pt x="78" y="50"/>
                        <a:pt x="77" y="51"/>
                        <a:pt x="76" y="54"/>
                      </a:cubicBezTo>
                      <a:cubicBezTo>
                        <a:pt x="74" y="58"/>
                        <a:pt x="73" y="61"/>
                        <a:pt x="71" y="65"/>
                      </a:cubicBezTo>
                      <a:cubicBezTo>
                        <a:pt x="82" y="63"/>
                        <a:pt x="92" y="62"/>
                        <a:pt x="102" y="66"/>
                      </a:cubicBezTo>
                      <a:cubicBezTo>
                        <a:pt x="106" y="67"/>
                        <a:pt x="110" y="69"/>
                        <a:pt x="110" y="74"/>
                      </a:cubicBezTo>
                      <a:cubicBezTo>
                        <a:pt x="111" y="79"/>
                        <a:pt x="109" y="83"/>
                        <a:pt x="104" y="85"/>
                      </a:cubicBezTo>
                      <a:cubicBezTo>
                        <a:pt x="103" y="85"/>
                        <a:pt x="102" y="86"/>
                        <a:pt x="101" y="87"/>
                      </a:cubicBezTo>
                      <a:cubicBezTo>
                        <a:pt x="103" y="88"/>
                        <a:pt x="105" y="88"/>
                        <a:pt x="106" y="89"/>
                      </a:cubicBezTo>
                      <a:cubicBezTo>
                        <a:pt x="110" y="91"/>
                        <a:pt x="112" y="94"/>
                        <a:pt x="111" y="98"/>
                      </a:cubicBezTo>
                      <a:cubicBezTo>
                        <a:pt x="110" y="102"/>
                        <a:pt x="107" y="103"/>
                        <a:pt x="104" y="103"/>
                      </a:cubicBezTo>
                      <a:cubicBezTo>
                        <a:pt x="100" y="103"/>
                        <a:pt x="96" y="104"/>
                        <a:pt x="92" y="104"/>
                      </a:cubicBezTo>
                      <a:cubicBezTo>
                        <a:pt x="86" y="105"/>
                        <a:pt x="81" y="111"/>
                        <a:pt x="82" y="117"/>
                      </a:cubicBezTo>
                      <a:cubicBezTo>
                        <a:pt x="83" y="117"/>
                        <a:pt x="85" y="117"/>
                        <a:pt x="86" y="116"/>
                      </a:cubicBezTo>
                      <a:cubicBezTo>
                        <a:pt x="95" y="111"/>
                        <a:pt x="104" y="109"/>
                        <a:pt x="114" y="109"/>
                      </a:cubicBezTo>
                      <a:cubicBezTo>
                        <a:pt x="118" y="110"/>
                        <a:pt x="121" y="111"/>
                        <a:pt x="124" y="112"/>
                      </a:cubicBezTo>
                      <a:cubicBezTo>
                        <a:pt x="128" y="114"/>
                        <a:pt x="128" y="117"/>
                        <a:pt x="126" y="120"/>
                      </a:cubicBezTo>
                      <a:cubicBezTo>
                        <a:pt x="125" y="123"/>
                        <a:pt x="122" y="123"/>
                        <a:pt x="120" y="122"/>
                      </a:cubicBezTo>
                      <a:cubicBezTo>
                        <a:pt x="111" y="118"/>
                        <a:pt x="104" y="120"/>
                        <a:pt x="97" y="123"/>
                      </a:cubicBezTo>
                      <a:cubicBezTo>
                        <a:pt x="101" y="130"/>
                        <a:pt x="106" y="137"/>
                        <a:pt x="111" y="144"/>
                      </a:cubicBezTo>
                      <a:cubicBezTo>
                        <a:pt x="112" y="146"/>
                        <a:pt x="112" y="150"/>
                        <a:pt x="111" y="152"/>
                      </a:cubicBezTo>
                      <a:cubicBezTo>
                        <a:pt x="111" y="153"/>
                        <a:pt x="107" y="153"/>
                        <a:pt x="105" y="153"/>
                      </a:cubicBezTo>
                      <a:cubicBezTo>
                        <a:pt x="91" y="150"/>
                        <a:pt x="77" y="146"/>
                        <a:pt x="66" y="138"/>
                      </a:cubicBezTo>
                      <a:cubicBezTo>
                        <a:pt x="62" y="135"/>
                        <a:pt x="59" y="132"/>
                        <a:pt x="55" y="129"/>
                      </a:cubicBezTo>
                      <a:cubicBezTo>
                        <a:pt x="54" y="128"/>
                        <a:pt x="53" y="127"/>
                        <a:pt x="53" y="126"/>
                      </a:cubicBezTo>
                      <a:cubicBezTo>
                        <a:pt x="53" y="124"/>
                        <a:pt x="53" y="122"/>
                        <a:pt x="53" y="121"/>
                      </a:cubicBezTo>
                      <a:cubicBezTo>
                        <a:pt x="55" y="121"/>
                        <a:pt x="57" y="121"/>
                        <a:pt x="58" y="121"/>
                      </a:cubicBezTo>
                      <a:cubicBezTo>
                        <a:pt x="59" y="122"/>
                        <a:pt x="60" y="123"/>
                        <a:pt x="61" y="125"/>
                      </a:cubicBezTo>
                      <a:cubicBezTo>
                        <a:pt x="70" y="134"/>
                        <a:pt x="80" y="139"/>
                        <a:pt x="92" y="140"/>
                      </a:cubicBezTo>
                      <a:cubicBezTo>
                        <a:pt x="93" y="140"/>
                        <a:pt x="93" y="140"/>
                        <a:pt x="94" y="140"/>
                      </a:cubicBezTo>
                      <a:cubicBezTo>
                        <a:pt x="92" y="136"/>
                        <a:pt x="90" y="132"/>
                        <a:pt x="88" y="128"/>
                      </a:cubicBezTo>
                      <a:cubicBezTo>
                        <a:pt x="88" y="128"/>
                        <a:pt x="86" y="127"/>
                        <a:pt x="85" y="127"/>
                      </a:cubicBezTo>
                      <a:cubicBezTo>
                        <a:pt x="71" y="126"/>
                        <a:pt x="70" y="124"/>
                        <a:pt x="71" y="111"/>
                      </a:cubicBezTo>
                      <a:cubicBezTo>
                        <a:pt x="71" y="110"/>
                        <a:pt x="71" y="109"/>
                        <a:pt x="71" y="108"/>
                      </a:cubicBezTo>
                      <a:cubicBezTo>
                        <a:pt x="68" y="109"/>
                        <a:pt x="65" y="109"/>
                        <a:pt x="62" y="110"/>
                      </a:cubicBezTo>
                      <a:cubicBezTo>
                        <a:pt x="59" y="111"/>
                        <a:pt x="55" y="112"/>
                        <a:pt x="52" y="113"/>
                      </a:cubicBezTo>
                      <a:cubicBezTo>
                        <a:pt x="48" y="114"/>
                        <a:pt x="44" y="115"/>
                        <a:pt x="41" y="111"/>
                      </a:cubicBezTo>
                      <a:cubicBezTo>
                        <a:pt x="37" y="107"/>
                        <a:pt x="37" y="102"/>
                        <a:pt x="38" y="97"/>
                      </a:cubicBezTo>
                      <a:cubicBezTo>
                        <a:pt x="38" y="96"/>
                        <a:pt x="40" y="96"/>
                        <a:pt x="42" y="96"/>
                      </a:cubicBezTo>
                      <a:cubicBezTo>
                        <a:pt x="45" y="96"/>
                        <a:pt x="48" y="96"/>
                        <a:pt x="51" y="97"/>
                      </a:cubicBezTo>
                      <a:cubicBezTo>
                        <a:pt x="48" y="90"/>
                        <a:pt x="46" y="84"/>
                        <a:pt x="43" y="78"/>
                      </a:cubicBezTo>
                      <a:cubicBezTo>
                        <a:pt x="40" y="83"/>
                        <a:pt x="37" y="88"/>
                        <a:pt x="34" y="93"/>
                      </a:cubicBezTo>
                      <a:cubicBezTo>
                        <a:pt x="33" y="94"/>
                        <a:pt x="33" y="96"/>
                        <a:pt x="34" y="98"/>
                      </a:cubicBezTo>
                      <a:cubicBezTo>
                        <a:pt x="34" y="100"/>
                        <a:pt x="35" y="103"/>
                        <a:pt x="35" y="105"/>
                      </a:cubicBezTo>
                      <a:cubicBezTo>
                        <a:pt x="32" y="121"/>
                        <a:pt x="29" y="136"/>
                        <a:pt x="27" y="151"/>
                      </a:cubicBezTo>
                      <a:cubicBezTo>
                        <a:pt x="26" y="152"/>
                        <a:pt x="26" y="153"/>
                        <a:pt x="26" y="154"/>
                      </a:cubicBezTo>
                      <a:cubicBezTo>
                        <a:pt x="17" y="153"/>
                        <a:pt x="14" y="149"/>
                        <a:pt x="15" y="141"/>
                      </a:cubicBezTo>
                      <a:cubicBezTo>
                        <a:pt x="17" y="134"/>
                        <a:pt x="18" y="126"/>
                        <a:pt x="20" y="118"/>
                      </a:cubicBezTo>
                      <a:cubicBezTo>
                        <a:pt x="15" y="123"/>
                        <a:pt x="12" y="122"/>
                        <a:pt x="7" y="118"/>
                      </a:cubicBezTo>
                      <a:cubicBezTo>
                        <a:pt x="3" y="114"/>
                        <a:pt x="0" y="109"/>
                        <a:pt x="0" y="103"/>
                      </a:cubicBezTo>
                      <a:cubicBezTo>
                        <a:pt x="0" y="102"/>
                        <a:pt x="1" y="101"/>
                        <a:pt x="1" y="100"/>
                      </a:cubicBezTo>
                      <a:cubicBezTo>
                        <a:pt x="7" y="91"/>
                        <a:pt x="14" y="82"/>
                        <a:pt x="19" y="72"/>
                      </a:cubicBezTo>
                      <a:cubicBezTo>
                        <a:pt x="22" y="67"/>
                        <a:pt x="24" y="61"/>
                        <a:pt x="26" y="55"/>
                      </a:cubicBezTo>
                      <a:cubicBezTo>
                        <a:pt x="27" y="54"/>
                        <a:pt x="25" y="53"/>
                        <a:pt x="25" y="51"/>
                      </a:cubicBezTo>
                      <a:cubicBezTo>
                        <a:pt x="18" y="43"/>
                        <a:pt x="18" y="39"/>
                        <a:pt x="23" y="30"/>
                      </a:cubicBezTo>
                      <a:cubicBezTo>
                        <a:pt x="27" y="23"/>
                        <a:pt x="32" y="17"/>
                        <a:pt x="39" y="14"/>
                      </a:cubicBezTo>
                      <a:cubicBezTo>
                        <a:pt x="45" y="11"/>
                        <a:pt x="50" y="12"/>
                        <a:pt x="53" y="16"/>
                      </a:cubicBezTo>
                      <a:cubicBezTo>
                        <a:pt x="56" y="20"/>
                        <a:pt x="56" y="22"/>
                        <a:pt x="51" y="24"/>
                      </a:cubicBezTo>
                      <a:cubicBezTo>
                        <a:pt x="44" y="26"/>
                        <a:pt x="41" y="31"/>
                        <a:pt x="37" y="36"/>
                      </a:cubicBezTo>
                      <a:cubicBezTo>
                        <a:pt x="36" y="39"/>
                        <a:pt x="36" y="42"/>
                        <a:pt x="39" y="44"/>
                      </a:cubicBezTo>
                      <a:cubicBezTo>
                        <a:pt x="41" y="45"/>
                        <a:pt x="42" y="47"/>
                        <a:pt x="43" y="48"/>
                      </a:cubicBezTo>
                      <a:cubicBezTo>
                        <a:pt x="52" y="58"/>
                        <a:pt x="54" y="62"/>
                        <a:pt x="48" y="73"/>
                      </a:cubicBezTo>
                      <a:close/>
                      <a:moveTo>
                        <a:pt x="79" y="89"/>
                      </a:moveTo>
                      <a:cubicBezTo>
                        <a:pt x="80" y="89"/>
                        <a:pt x="80" y="90"/>
                        <a:pt x="81" y="90"/>
                      </a:cubicBezTo>
                      <a:cubicBezTo>
                        <a:pt x="85" y="86"/>
                        <a:pt x="90" y="81"/>
                        <a:pt x="95" y="76"/>
                      </a:cubicBezTo>
                      <a:cubicBezTo>
                        <a:pt x="97" y="73"/>
                        <a:pt x="95" y="71"/>
                        <a:pt x="92" y="71"/>
                      </a:cubicBezTo>
                      <a:cubicBezTo>
                        <a:pt x="88" y="71"/>
                        <a:pt x="85" y="71"/>
                        <a:pt x="81" y="71"/>
                      </a:cubicBezTo>
                      <a:cubicBezTo>
                        <a:pt x="81" y="75"/>
                        <a:pt x="81" y="77"/>
                        <a:pt x="81" y="80"/>
                      </a:cubicBezTo>
                      <a:cubicBezTo>
                        <a:pt x="81" y="83"/>
                        <a:pt x="80" y="86"/>
                        <a:pt x="79" y="89"/>
                      </a:cubicBezTo>
                      <a:close/>
                      <a:moveTo>
                        <a:pt x="76" y="73"/>
                      </a:moveTo>
                      <a:cubicBezTo>
                        <a:pt x="73" y="74"/>
                        <a:pt x="71" y="75"/>
                        <a:pt x="69" y="77"/>
                      </a:cubicBezTo>
                      <a:cubicBezTo>
                        <a:pt x="68" y="77"/>
                        <a:pt x="67" y="78"/>
                        <a:pt x="67" y="79"/>
                      </a:cubicBezTo>
                      <a:cubicBezTo>
                        <a:pt x="67" y="84"/>
                        <a:pt x="68" y="88"/>
                        <a:pt x="68" y="92"/>
                      </a:cubicBezTo>
                      <a:cubicBezTo>
                        <a:pt x="74" y="91"/>
                        <a:pt x="77" y="83"/>
                        <a:pt x="76" y="73"/>
                      </a:cubicBezTo>
                      <a:close/>
                      <a:moveTo>
                        <a:pt x="63" y="81"/>
                      </a:moveTo>
                      <a:cubicBezTo>
                        <a:pt x="55" y="84"/>
                        <a:pt x="54" y="85"/>
                        <a:pt x="56" y="88"/>
                      </a:cubicBezTo>
                      <a:cubicBezTo>
                        <a:pt x="58" y="94"/>
                        <a:pt x="60" y="95"/>
                        <a:pt x="65" y="93"/>
                      </a:cubicBezTo>
                      <a:cubicBezTo>
                        <a:pt x="64" y="89"/>
                        <a:pt x="63" y="85"/>
                        <a:pt x="63" y="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 name="Freeform 14"/>
                <p:cNvSpPr/>
                <p:nvPr/>
              </p:nvSpPr>
              <p:spPr bwMode="auto">
                <a:xfrm>
                  <a:off x="6259513" y="2578101"/>
                  <a:ext cx="68263" cy="182563"/>
                </a:xfrm>
                <a:custGeom>
                  <a:avLst/>
                  <a:gdLst>
                    <a:gd name="T0" fmla="*/ 9 w 16"/>
                    <a:gd name="T1" fmla="*/ 0 h 43"/>
                    <a:gd name="T2" fmla="*/ 15 w 16"/>
                    <a:gd name="T3" fmla="*/ 11 h 43"/>
                    <a:gd name="T4" fmla="*/ 9 w 16"/>
                    <a:gd name="T5" fmla="*/ 43 h 43"/>
                    <a:gd name="T6" fmla="*/ 2 w 16"/>
                    <a:gd name="T7" fmla="*/ 39 h 43"/>
                    <a:gd name="T8" fmla="*/ 0 w 16"/>
                    <a:gd name="T9" fmla="*/ 35 h 43"/>
                    <a:gd name="T10" fmla="*/ 9 w 16"/>
                    <a:gd name="T11" fmla="*/ 0 h 43"/>
                  </a:gdLst>
                  <a:ahLst/>
                  <a:cxnLst>
                    <a:cxn ang="0">
                      <a:pos x="T0" y="T1"/>
                    </a:cxn>
                    <a:cxn ang="0">
                      <a:pos x="T2" y="T3"/>
                    </a:cxn>
                    <a:cxn ang="0">
                      <a:pos x="T4" y="T5"/>
                    </a:cxn>
                    <a:cxn ang="0">
                      <a:pos x="T6" y="T7"/>
                    </a:cxn>
                    <a:cxn ang="0">
                      <a:pos x="T8" y="T9"/>
                    </a:cxn>
                    <a:cxn ang="0">
                      <a:pos x="T10" y="T11"/>
                    </a:cxn>
                  </a:cxnLst>
                  <a:rect l="0" t="0" r="r" b="b"/>
                  <a:pathLst>
                    <a:path w="16" h="43">
                      <a:moveTo>
                        <a:pt x="9" y="0"/>
                      </a:moveTo>
                      <a:cubicBezTo>
                        <a:pt x="15" y="3"/>
                        <a:pt x="16" y="6"/>
                        <a:pt x="15" y="11"/>
                      </a:cubicBezTo>
                      <a:cubicBezTo>
                        <a:pt x="12" y="21"/>
                        <a:pt x="11" y="32"/>
                        <a:pt x="9" y="43"/>
                      </a:cubicBezTo>
                      <a:cubicBezTo>
                        <a:pt x="6" y="41"/>
                        <a:pt x="4" y="40"/>
                        <a:pt x="2" y="39"/>
                      </a:cubicBezTo>
                      <a:cubicBezTo>
                        <a:pt x="1" y="38"/>
                        <a:pt x="0" y="37"/>
                        <a:pt x="0" y="35"/>
                      </a:cubicBezTo>
                      <a:cubicBezTo>
                        <a:pt x="3" y="24"/>
                        <a:pt x="6" y="12"/>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89" name="组合 88"/>
              <p:cNvGrpSpPr/>
              <p:nvPr/>
            </p:nvGrpSpPr>
            <p:grpSpPr>
              <a:xfrm>
                <a:off x="3173775" y="375308"/>
                <a:ext cx="396626" cy="341923"/>
                <a:chOff x="6186488" y="2930526"/>
                <a:chExt cx="368300" cy="317500"/>
              </a:xfrm>
              <a:grpFill/>
            </p:grpSpPr>
            <p:sp>
              <p:nvSpPr>
                <p:cNvPr id="93" name="Freeform 18"/>
                <p:cNvSpPr/>
                <p:nvPr/>
              </p:nvSpPr>
              <p:spPr bwMode="auto">
                <a:xfrm>
                  <a:off x="6310313" y="2930526"/>
                  <a:ext cx="244475" cy="317500"/>
                </a:xfrm>
                <a:custGeom>
                  <a:avLst/>
                  <a:gdLst>
                    <a:gd name="T0" fmla="*/ 49 w 57"/>
                    <a:gd name="T1" fmla="*/ 74 h 75"/>
                    <a:gd name="T2" fmla="*/ 40 w 57"/>
                    <a:gd name="T3" fmla="*/ 67 h 75"/>
                    <a:gd name="T4" fmla="*/ 33 w 57"/>
                    <a:gd name="T5" fmla="*/ 48 h 75"/>
                    <a:gd name="T6" fmla="*/ 27 w 57"/>
                    <a:gd name="T7" fmla="*/ 46 h 75"/>
                    <a:gd name="T8" fmla="*/ 11 w 57"/>
                    <a:gd name="T9" fmla="*/ 60 h 75"/>
                    <a:gd name="T10" fmla="*/ 5 w 57"/>
                    <a:gd name="T11" fmla="*/ 60 h 75"/>
                    <a:gd name="T12" fmla="*/ 6 w 57"/>
                    <a:gd name="T13" fmla="*/ 46 h 75"/>
                    <a:gd name="T14" fmla="*/ 27 w 57"/>
                    <a:gd name="T15" fmla="*/ 26 h 75"/>
                    <a:gd name="T16" fmla="*/ 40 w 57"/>
                    <a:gd name="T17" fmla="*/ 10 h 75"/>
                    <a:gd name="T18" fmla="*/ 41 w 57"/>
                    <a:gd name="T19" fmla="*/ 6 h 75"/>
                    <a:gd name="T20" fmla="*/ 45 w 57"/>
                    <a:gd name="T21" fmla="*/ 0 h 75"/>
                    <a:gd name="T22" fmla="*/ 53 w 57"/>
                    <a:gd name="T23" fmla="*/ 3 h 75"/>
                    <a:gd name="T24" fmla="*/ 53 w 57"/>
                    <a:gd name="T25" fmla="*/ 20 h 75"/>
                    <a:gd name="T26" fmla="*/ 37 w 57"/>
                    <a:gd name="T27" fmla="*/ 38 h 75"/>
                    <a:gd name="T28" fmla="*/ 49 w 57"/>
                    <a:gd name="T29" fmla="*/ 74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7" h="75">
                      <a:moveTo>
                        <a:pt x="49" y="74"/>
                      </a:moveTo>
                      <a:cubicBezTo>
                        <a:pt x="43" y="75"/>
                        <a:pt x="41" y="72"/>
                        <a:pt x="40" y="67"/>
                      </a:cubicBezTo>
                      <a:cubicBezTo>
                        <a:pt x="38" y="61"/>
                        <a:pt x="35" y="54"/>
                        <a:pt x="33" y="48"/>
                      </a:cubicBezTo>
                      <a:cubicBezTo>
                        <a:pt x="32" y="45"/>
                        <a:pt x="30" y="44"/>
                        <a:pt x="27" y="46"/>
                      </a:cubicBezTo>
                      <a:cubicBezTo>
                        <a:pt x="22" y="51"/>
                        <a:pt x="16" y="55"/>
                        <a:pt x="11" y="60"/>
                      </a:cubicBezTo>
                      <a:cubicBezTo>
                        <a:pt x="8" y="63"/>
                        <a:pt x="7" y="62"/>
                        <a:pt x="5" y="60"/>
                      </a:cubicBezTo>
                      <a:cubicBezTo>
                        <a:pt x="0" y="54"/>
                        <a:pt x="0" y="51"/>
                        <a:pt x="6" y="46"/>
                      </a:cubicBezTo>
                      <a:cubicBezTo>
                        <a:pt x="13" y="39"/>
                        <a:pt x="20" y="33"/>
                        <a:pt x="27" y="26"/>
                      </a:cubicBezTo>
                      <a:cubicBezTo>
                        <a:pt x="32" y="21"/>
                        <a:pt x="36" y="15"/>
                        <a:pt x="40" y="10"/>
                      </a:cubicBezTo>
                      <a:cubicBezTo>
                        <a:pt x="40" y="9"/>
                        <a:pt x="41" y="7"/>
                        <a:pt x="41" y="6"/>
                      </a:cubicBezTo>
                      <a:cubicBezTo>
                        <a:pt x="40" y="3"/>
                        <a:pt x="42" y="0"/>
                        <a:pt x="45" y="0"/>
                      </a:cubicBezTo>
                      <a:cubicBezTo>
                        <a:pt x="48" y="0"/>
                        <a:pt x="51" y="1"/>
                        <a:pt x="53" y="3"/>
                      </a:cubicBezTo>
                      <a:cubicBezTo>
                        <a:pt x="57" y="6"/>
                        <a:pt x="57" y="16"/>
                        <a:pt x="53" y="20"/>
                      </a:cubicBezTo>
                      <a:cubicBezTo>
                        <a:pt x="48" y="26"/>
                        <a:pt x="42" y="32"/>
                        <a:pt x="37" y="38"/>
                      </a:cubicBezTo>
                      <a:cubicBezTo>
                        <a:pt x="44" y="49"/>
                        <a:pt x="49" y="61"/>
                        <a:pt x="49"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 name="Freeform 19"/>
                <p:cNvSpPr/>
                <p:nvPr/>
              </p:nvSpPr>
              <p:spPr bwMode="auto">
                <a:xfrm>
                  <a:off x="6186488" y="3009901"/>
                  <a:ext cx="123825" cy="234950"/>
                </a:xfrm>
                <a:custGeom>
                  <a:avLst/>
                  <a:gdLst>
                    <a:gd name="T0" fmla="*/ 12 w 29"/>
                    <a:gd name="T1" fmla="*/ 30 h 55"/>
                    <a:gd name="T2" fmla="*/ 20 w 29"/>
                    <a:gd name="T3" fmla="*/ 7 h 55"/>
                    <a:gd name="T4" fmla="*/ 25 w 29"/>
                    <a:gd name="T5" fmla="*/ 1 h 55"/>
                    <a:gd name="T6" fmla="*/ 26 w 29"/>
                    <a:gd name="T7" fmla="*/ 9 h 55"/>
                    <a:gd name="T8" fmla="*/ 16 w 29"/>
                    <a:gd name="T9" fmla="*/ 39 h 55"/>
                    <a:gd name="T10" fmla="*/ 13 w 29"/>
                    <a:gd name="T11" fmla="*/ 52 h 55"/>
                    <a:gd name="T12" fmla="*/ 7 w 29"/>
                    <a:gd name="T13" fmla="*/ 54 h 55"/>
                    <a:gd name="T14" fmla="*/ 2 w 29"/>
                    <a:gd name="T15" fmla="*/ 41 h 55"/>
                    <a:gd name="T16" fmla="*/ 3 w 29"/>
                    <a:gd name="T17" fmla="*/ 32 h 55"/>
                    <a:gd name="T18" fmla="*/ 2 w 29"/>
                    <a:gd name="T19" fmla="*/ 6 h 55"/>
                    <a:gd name="T20" fmla="*/ 6 w 29"/>
                    <a:gd name="T21" fmla="*/ 5 h 55"/>
                    <a:gd name="T22" fmla="*/ 10 w 29"/>
                    <a:gd name="T23" fmla="*/ 14 h 55"/>
                    <a:gd name="T24" fmla="*/ 11 w 29"/>
                    <a:gd name="T25" fmla="*/ 30 h 55"/>
                    <a:gd name="T26" fmla="*/ 12 w 29"/>
                    <a:gd name="T27" fmla="*/ 3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55">
                      <a:moveTo>
                        <a:pt x="12" y="30"/>
                      </a:moveTo>
                      <a:cubicBezTo>
                        <a:pt x="15" y="23"/>
                        <a:pt x="17" y="15"/>
                        <a:pt x="20" y="7"/>
                      </a:cubicBezTo>
                      <a:cubicBezTo>
                        <a:pt x="21" y="5"/>
                        <a:pt x="21" y="0"/>
                        <a:pt x="25" y="1"/>
                      </a:cubicBezTo>
                      <a:cubicBezTo>
                        <a:pt x="29" y="2"/>
                        <a:pt x="27" y="6"/>
                        <a:pt x="26" y="9"/>
                      </a:cubicBezTo>
                      <a:cubicBezTo>
                        <a:pt x="23" y="19"/>
                        <a:pt x="19" y="29"/>
                        <a:pt x="16" y="39"/>
                      </a:cubicBezTo>
                      <a:cubicBezTo>
                        <a:pt x="15" y="43"/>
                        <a:pt x="14" y="48"/>
                        <a:pt x="13" y="52"/>
                      </a:cubicBezTo>
                      <a:cubicBezTo>
                        <a:pt x="12" y="55"/>
                        <a:pt x="10" y="55"/>
                        <a:pt x="7" y="54"/>
                      </a:cubicBezTo>
                      <a:cubicBezTo>
                        <a:pt x="1" y="50"/>
                        <a:pt x="0" y="49"/>
                        <a:pt x="2" y="41"/>
                      </a:cubicBezTo>
                      <a:cubicBezTo>
                        <a:pt x="3" y="38"/>
                        <a:pt x="3" y="35"/>
                        <a:pt x="3" y="32"/>
                      </a:cubicBezTo>
                      <a:cubicBezTo>
                        <a:pt x="3" y="23"/>
                        <a:pt x="2" y="15"/>
                        <a:pt x="2" y="6"/>
                      </a:cubicBezTo>
                      <a:cubicBezTo>
                        <a:pt x="2" y="3"/>
                        <a:pt x="5" y="3"/>
                        <a:pt x="6" y="5"/>
                      </a:cubicBezTo>
                      <a:cubicBezTo>
                        <a:pt x="8" y="7"/>
                        <a:pt x="10" y="11"/>
                        <a:pt x="10" y="14"/>
                      </a:cubicBezTo>
                      <a:cubicBezTo>
                        <a:pt x="11" y="19"/>
                        <a:pt x="11" y="25"/>
                        <a:pt x="11" y="30"/>
                      </a:cubicBezTo>
                      <a:cubicBezTo>
                        <a:pt x="11" y="30"/>
                        <a:pt x="12" y="30"/>
                        <a:pt x="12"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 name="Freeform 20"/>
                <p:cNvSpPr/>
                <p:nvPr/>
              </p:nvSpPr>
              <p:spPr bwMode="auto">
                <a:xfrm>
                  <a:off x="6259513" y="2933701"/>
                  <a:ext cx="114300" cy="73025"/>
                </a:xfrm>
                <a:custGeom>
                  <a:avLst/>
                  <a:gdLst>
                    <a:gd name="T0" fmla="*/ 27 w 27"/>
                    <a:gd name="T1" fmla="*/ 1 h 17"/>
                    <a:gd name="T2" fmla="*/ 16 w 27"/>
                    <a:gd name="T3" fmla="*/ 14 h 17"/>
                    <a:gd name="T4" fmla="*/ 5 w 27"/>
                    <a:gd name="T5" fmla="*/ 13 h 17"/>
                    <a:gd name="T6" fmla="*/ 0 w 27"/>
                    <a:gd name="T7" fmla="*/ 4 h 17"/>
                    <a:gd name="T8" fmla="*/ 9 w 27"/>
                    <a:gd name="T9" fmla="*/ 2 h 17"/>
                    <a:gd name="T10" fmla="*/ 27 w 27"/>
                    <a:gd name="T11" fmla="*/ 0 h 17"/>
                    <a:gd name="T12" fmla="*/ 27 w 27"/>
                    <a:gd name="T13" fmla="*/ 1 h 17"/>
                  </a:gdLst>
                  <a:ahLst/>
                  <a:cxnLst>
                    <a:cxn ang="0">
                      <a:pos x="T0" y="T1"/>
                    </a:cxn>
                    <a:cxn ang="0">
                      <a:pos x="T2" y="T3"/>
                    </a:cxn>
                    <a:cxn ang="0">
                      <a:pos x="T4" y="T5"/>
                    </a:cxn>
                    <a:cxn ang="0">
                      <a:pos x="T6" y="T7"/>
                    </a:cxn>
                    <a:cxn ang="0">
                      <a:pos x="T8" y="T9"/>
                    </a:cxn>
                    <a:cxn ang="0">
                      <a:pos x="T10" y="T11"/>
                    </a:cxn>
                    <a:cxn ang="0">
                      <a:pos x="T12" y="T13"/>
                    </a:cxn>
                  </a:cxnLst>
                  <a:rect l="0" t="0" r="r" b="b"/>
                  <a:pathLst>
                    <a:path w="27" h="17">
                      <a:moveTo>
                        <a:pt x="27" y="1"/>
                      </a:moveTo>
                      <a:cubicBezTo>
                        <a:pt x="24" y="6"/>
                        <a:pt x="20" y="10"/>
                        <a:pt x="16" y="14"/>
                      </a:cubicBezTo>
                      <a:cubicBezTo>
                        <a:pt x="14" y="17"/>
                        <a:pt x="8" y="16"/>
                        <a:pt x="5" y="13"/>
                      </a:cubicBezTo>
                      <a:cubicBezTo>
                        <a:pt x="3" y="10"/>
                        <a:pt x="1" y="7"/>
                        <a:pt x="0" y="4"/>
                      </a:cubicBezTo>
                      <a:cubicBezTo>
                        <a:pt x="3" y="3"/>
                        <a:pt x="6" y="2"/>
                        <a:pt x="9" y="2"/>
                      </a:cubicBezTo>
                      <a:cubicBezTo>
                        <a:pt x="15" y="1"/>
                        <a:pt x="21" y="1"/>
                        <a:pt x="27" y="0"/>
                      </a:cubicBezTo>
                      <a:cubicBezTo>
                        <a:pt x="27" y="1"/>
                        <a:pt x="27" y="1"/>
                        <a:pt x="2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90" name="组合 89"/>
              <p:cNvGrpSpPr/>
              <p:nvPr/>
            </p:nvGrpSpPr>
            <p:grpSpPr>
              <a:xfrm>
                <a:off x="4613362" y="313351"/>
                <a:ext cx="454961" cy="453362"/>
                <a:chOff x="11893465" y="1994536"/>
                <a:chExt cx="274986" cy="274018"/>
              </a:xfrm>
              <a:grpFill/>
            </p:grpSpPr>
            <p:sp>
              <p:nvSpPr>
                <p:cNvPr id="91" name="Freeform 11"/>
                <p:cNvSpPr>
                  <a:spLocks noEditPoints="1"/>
                </p:cNvSpPr>
                <p:nvPr/>
              </p:nvSpPr>
              <p:spPr bwMode="auto">
                <a:xfrm>
                  <a:off x="11976100" y="1994536"/>
                  <a:ext cx="192351" cy="269291"/>
                </a:xfrm>
                <a:custGeom>
                  <a:avLst/>
                  <a:gdLst>
                    <a:gd name="T0" fmla="*/ 29 w 72"/>
                    <a:gd name="T1" fmla="*/ 49 h 102"/>
                    <a:gd name="T2" fmla="*/ 15 w 72"/>
                    <a:gd name="T3" fmla="*/ 43 h 102"/>
                    <a:gd name="T4" fmla="*/ 10 w 72"/>
                    <a:gd name="T5" fmla="*/ 21 h 102"/>
                    <a:gd name="T6" fmla="*/ 13 w 72"/>
                    <a:gd name="T7" fmla="*/ 15 h 102"/>
                    <a:gd name="T8" fmla="*/ 19 w 72"/>
                    <a:gd name="T9" fmla="*/ 18 h 102"/>
                    <a:gd name="T10" fmla="*/ 20 w 72"/>
                    <a:gd name="T11" fmla="*/ 26 h 102"/>
                    <a:gd name="T12" fmla="*/ 35 w 72"/>
                    <a:gd name="T13" fmla="*/ 22 h 102"/>
                    <a:gd name="T14" fmla="*/ 40 w 72"/>
                    <a:gd name="T15" fmla="*/ 16 h 102"/>
                    <a:gd name="T16" fmla="*/ 43 w 72"/>
                    <a:gd name="T17" fmla="*/ 14 h 102"/>
                    <a:gd name="T18" fmla="*/ 44 w 72"/>
                    <a:gd name="T19" fmla="*/ 19 h 102"/>
                    <a:gd name="T20" fmla="*/ 43 w 72"/>
                    <a:gd name="T21" fmla="*/ 28 h 102"/>
                    <a:gd name="T22" fmla="*/ 36 w 72"/>
                    <a:gd name="T23" fmla="*/ 40 h 102"/>
                    <a:gd name="T24" fmla="*/ 37 w 72"/>
                    <a:gd name="T25" fmla="*/ 42 h 102"/>
                    <a:gd name="T26" fmla="*/ 44 w 72"/>
                    <a:gd name="T27" fmla="*/ 38 h 102"/>
                    <a:gd name="T28" fmla="*/ 56 w 72"/>
                    <a:gd name="T29" fmla="*/ 20 h 102"/>
                    <a:gd name="T30" fmla="*/ 49 w 72"/>
                    <a:gd name="T31" fmla="*/ 9 h 102"/>
                    <a:gd name="T32" fmla="*/ 28 w 72"/>
                    <a:gd name="T33" fmla="*/ 14 h 102"/>
                    <a:gd name="T34" fmla="*/ 20 w 72"/>
                    <a:gd name="T35" fmla="*/ 13 h 102"/>
                    <a:gd name="T36" fmla="*/ 22 w 72"/>
                    <a:gd name="T37" fmla="*/ 6 h 102"/>
                    <a:gd name="T38" fmla="*/ 50 w 72"/>
                    <a:gd name="T39" fmla="*/ 1 h 102"/>
                    <a:gd name="T40" fmla="*/ 68 w 72"/>
                    <a:gd name="T41" fmla="*/ 12 h 102"/>
                    <a:gd name="T42" fmla="*/ 67 w 72"/>
                    <a:gd name="T43" fmla="*/ 24 h 102"/>
                    <a:gd name="T44" fmla="*/ 49 w 72"/>
                    <a:gd name="T45" fmla="*/ 48 h 102"/>
                    <a:gd name="T46" fmla="*/ 42 w 72"/>
                    <a:gd name="T47" fmla="*/ 49 h 102"/>
                    <a:gd name="T48" fmla="*/ 37 w 72"/>
                    <a:gd name="T49" fmla="*/ 47 h 102"/>
                    <a:gd name="T50" fmla="*/ 35 w 72"/>
                    <a:gd name="T51" fmla="*/ 52 h 102"/>
                    <a:gd name="T52" fmla="*/ 41 w 72"/>
                    <a:gd name="T53" fmla="*/ 58 h 102"/>
                    <a:gd name="T54" fmla="*/ 48 w 72"/>
                    <a:gd name="T55" fmla="*/ 57 h 102"/>
                    <a:gd name="T56" fmla="*/ 53 w 72"/>
                    <a:gd name="T57" fmla="*/ 59 h 102"/>
                    <a:gd name="T58" fmla="*/ 53 w 72"/>
                    <a:gd name="T59" fmla="*/ 66 h 102"/>
                    <a:gd name="T60" fmla="*/ 48 w 72"/>
                    <a:gd name="T61" fmla="*/ 70 h 102"/>
                    <a:gd name="T62" fmla="*/ 37 w 72"/>
                    <a:gd name="T63" fmla="*/ 81 h 102"/>
                    <a:gd name="T64" fmla="*/ 45 w 72"/>
                    <a:gd name="T65" fmla="*/ 81 h 102"/>
                    <a:gd name="T66" fmla="*/ 57 w 72"/>
                    <a:gd name="T67" fmla="*/ 89 h 102"/>
                    <a:gd name="T68" fmla="*/ 51 w 72"/>
                    <a:gd name="T69" fmla="*/ 98 h 102"/>
                    <a:gd name="T70" fmla="*/ 26 w 72"/>
                    <a:gd name="T71" fmla="*/ 101 h 102"/>
                    <a:gd name="T72" fmla="*/ 17 w 72"/>
                    <a:gd name="T73" fmla="*/ 96 h 102"/>
                    <a:gd name="T74" fmla="*/ 15 w 72"/>
                    <a:gd name="T75" fmla="*/ 94 h 102"/>
                    <a:gd name="T76" fmla="*/ 19 w 72"/>
                    <a:gd name="T77" fmla="*/ 77 h 102"/>
                    <a:gd name="T78" fmla="*/ 27 w 72"/>
                    <a:gd name="T79" fmla="*/ 70 h 102"/>
                    <a:gd name="T80" fmla="*/ 27 w 72"/>
                    <a:gd name="T81" fmla="*/ 69 h 102"/>
                    <a:gd name="T82" fmla="*/ 21 w 72"/>
                    <a:gd name="T83" fmla="*/ 71 h 102"/>
                    <a:gd name="T84" fmla="*/ 9 w 72"/>
                    <a:gd name="T85" fmla="*/ 76 h 102"/>
                    <a:gd name="T86" fmla="*/ 3 w 72"/>
                    <a:gd name="T87" fmla="*/ 75 h 102"/>
                    <a:gd name="T88" fmla="*/ 4 w 72"/>
                    <a:gd name="T89" fmla="*/ 69 h 102"/>
                    <a:gd name="T90" fmla="*/ 26 w 72"/>
                    <a:gd name="T91" fmla="*/ 60 h 102"/>
                    <a:gd name="T92" fmla="*/ 28 w 72"/>
                    <a:gd name="T93" fmla="*/ 57 h 102"/>
                    <a:gd name="T94" fmla="*/ 29 w 72"/>
                    <a:gd name="T95" fmla="*/ 49 h 102"/>
                    <a:gd name="T96" fmla="*/ 34 w 72"/>
                    <a:gd name="T97" fmla="*/ 29 h 102"/>
                    <a:gd name="T98" fmla="*/ 33 w 72"/>
                    <a:gd name="T99" fmla="*/ 28 h 102"/>
                    <a:gd name="T100" fmla="*/ 26 w 72"/>
                    <a:gd name="T101" fmla="*/ 32 h 102"/>
                    <a:gd name="T102" fmla="*/ 23 w 72"/>
                    <a:gd name="T103" fmla="*/ 36 h 102"/>
                    <a:gd name="T104" fmla="*/ 26 w 72"/>
                    <a:gd name="T105" fmla="*/ 42 h 102"/>
                    <a:gd name="T106" fmla="*/ 31 w 72"/>
                    <a:gd name="T107" fmla="*/ 40 h 102"/>
                    <a:gd name="T108" fmla="*/ 34 w 72"/>
                    <a:gd name="T109" fmla="*/ 29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2" h="102">
                      <a:moveTo>
                        <a:pt x="29" y="49"/>
                      </a:moveTo>
                      <a:cubicBezTo>
                        <a:pt x="19" y="52"/>
                        <a:pt x="18" y="52"/>
                        <a:pt x="15" y="43"/>
                      </a:cubicBezTo>
                      <a:cubicBezTo>
                        <a:pt x="13" y="36"/>
                        <a:pt x="11" y="28"/>
                        <a:pt x="10" y="21"/>
                      </a:cubicBezTo>
                      <a:cubicBezTo>
                        <a:pt x="9" y="19"/>
                        <a:pt x="11" y="16"/>
                        <a:pt x="13" y="15"/>
                      </a:cubicBezTo>
                      <a:cubicBezTo>
                        <a:pt x="16" y="13"/>
                        <a:pt x="18" y="16"/>
                        <a:pt x="19" y="18"/>
                      </a:cubicBezTo>
                      <a:cubicBezTo>
                        <a:pt x="19" y="21"/>
                        <a:pt x="20" y="23"/>
                        <a:pt x="20" y="26"/>
                      </a:cubicBezTo>
                      <a:cubicBezTo>
                        <a:pt x="26" y="25"/>
                        <a:pt x="31" y="24"/>
                        <a:pt x="35" y="22"/>
                      </a:cubicBezTo>
                      <a:cubicBezTo>
                        <a:pt x="37" y="21"/>
                        <a:pt x="38" y="18"/>
                        <a:pt x="40" y="16"/>
                      </a:cubicBezTo>
                      <a:cubicBezTo>
                        <a:pt x="41" y="15"/>
                        <a:pt x="42" y="14"/>
                        <a:pt x="43" y="14"/>
                      </a:cubicBezTo>
                      <a:cubicBezTo>
                        <a:pt x="44" y="15"/>
                        <a:pt x="44" y="17"/>
                        <a:pt x="44" y="19"/>
                      </a:cubicBezTo>
                      <a:cubicBezTo>
                        <a:pt x="44" y="22"/>
                        <a:pt x="43" y="25"/>
                        <a:pt x="43" y="28"/>
                      </a:cubicBezTo>
                      <a:cubicBezTo>
                        <a:pt x="37" y="29"/>
                        <a:pt x="39" y="36"/>
                        <a:pt x="36" y="40"/>
                      </a:cubicBezTo>
                      <a:cubicBezTo>
                        <a:pt x="36" y="41"/>
                        <a:pt x="37" y="41"/>
                        <a:pt x="37" y="42"/>
                      </a:cubicBezTo>
                      <a:cubicBezTo>
                        <a:pt x="39" y="41"/>
                        <a:pt x="42" y="40"/>
                        <a:pt x="44" y="38"/>
                      </a:cubicBezTo>
                      <a:cubicBezTo>
                        <a:pt x="48" y="32"/>
                        <a:pt x="52" y="26"/>
                        <a:pt x="56" y="20"/>
                      </a:cubicBezTo>
                      <a:cubicBezTo>
                        <a:pt x="59" y="15"/>
                        <a:pt x="56" y="9"/>
                        <a:pt x="49" y="9"/>
                      </a:cubicBezTo>
                      <a:cubicBezTo>
                        <a:pt x="42" y="8"/>
                        <a:pt x="34" y="10"/>
                        <a:pt x="28" y="14"/>
                      </a:cubicBezTo>
                      <a:cubicBezTo>
                        <a:pt x="25" y="16"/>
                        <a:pt x="22" y="15"/>
                        <a:pt x="20" y="13"/>
                      </a:cubicBezTo>
                      <a:cubicBezTo>
                        <a:pt x="17" y="9"/>
                        <a:pt x="17" y="7"/>
                        <a:pt x="22" y="6"/>
                      </a:cubicBezTo>
                      <a:cubicBezTo>
                        <a:pt x="31" y="3"/>
                        <a:pt x="40" y="0"/>
                        <a:pt x="50" y="1"/>
                      </a:cubicBezTo>
                      <a:cubicBezTo>
                        <a:pt x="58" y="1"/>
                        <a:pt x="63" y="7"/>
                        <a:pt x="68" y="12"/>
                      </a:cubicBezTo>
                      <a:cubicBezTo>
                        <a:pt x="72" y="15"/>
                        <a:pt x="70" y="20"/>
                        <a:pt x="67" y="24"/>
                      </a:cubicBezTo>
                      <a:cubicBezTo>
                        <a:pt x="61" y="32"/>
                        <a:pt x="55" y="40"/>
                        <a:pt x="49" y="48"/>
                      </a:cubicBezTo>
                      <a:cubicBezTo>
                        <a:pt x="47" y="51"/>
                        <a:pt x="45" y="52"/>
                        <a:pt x="42" y="49"/>
                      </a:cubicBezTo>
                      <a:cubicBezTo>
                        <a:pt x="41" y="48"/>
                        <a:pt x="38" y="47"/>
                        <a:pt x="37" y="47"/>
                      </a:cubicBezTo>
                      <a:cubicBezTo>
                        <a:pt x="36" y="48"/>
                        <a:pt x="35" y="50"/>
                        <a:pt x="35" y="52"/>
                      </a:cubicBezTo>
                      <a:cubicBezTo>
                        <a:pt x="34" y="59"/>
                        <a:pt x="34" y="59"/>
                        <a:pt x="41" y="58"/>
                      </a:cubicBezTo>
                      <a:cubicBezTo>
                        <a:pt x="43" y="57"/>
                        <a:pt x="46" y="56"/>
                        <a:pt x="48" y="57"/>
                      </a:cubicBezTo>
                      <a:cubicBezTo>
                        <a:pt x="50" y="57"/>
                        <a:pt x="53" y="58"/>
                        <a:pt x="53" y="59"/>
                      </a:cubicBezTo>
                      <a:cubicBezTo>
                        <a:pt x="54" y="61"/>
                        <a:pt x="54" y="64"/>
                        <a:pt x="53" y="66"/>
                      </a:cubicBezTo>
                      <a:cubicBezTo>
                        <a:pt x="52" y="68"/>
                        <a:pt x="50" y="69"/>
                        <a:pt x="48" y="70"/>
                      </a:cubicBezTo>
                      <a:cubicBezTo>
                        <a:pt x="44" y="73"/>
                        <a:pt x="39" y="75"/>
                        <a:pt x="37" y="81"/>
                      </a:cubicBezTo>
                      <a:cubicBezTo>
                        <a:pt x="40" y="81"/>
                        <a:pt x="43" y="81"/>
                        <a:pt x="45" y="81"/>
                      </a:cubicBezTo>
                      <a:cubicBezTo>
                        <a:pt x="51" y="81"/>
                        <a:pt x="56" y="84"/>
                        <a:pt x="57" y="89"/>
                      </a:cubicBezTo>
                      <a:cubicBezTo>
                        <a:pt x="58" y="93"/>
                        <a:pt x="55" y="97"/>
                        <a:pt x="51" y="98"/>
                      </a:cubicBezTo>
                      <a:cubicBezTo>
                        <a:pt x="43" y="99"/>
                        <a:pt x="35" y="100"/>
                        <a:pt x="26" y="101"/>
                      </a:cubicBezTo>
                      <a:cubicBezTo>
                        <a:pt x="22" y="102"/>
                        <a:pt x="19" y="100"/>
                        <a:pt x="17" y="96"/>
                      </a:cubicBezTo>
                      <a:cubicBezTo>
                        <a:pt x="16" y="96"/>
                        <a:pt x="16" y="95"/>
                        <a:pt x="15" y="94"/>
                      </a:cubicBezTo>
                      <a:cubicBezTo>
                        <a:pt x="11" y="84"/>
                        <a:pt x="11" y="84"/>
                        <a:pt x="19" y="77"/>
                      </a:cubicBezTo>
                      <a:cubicBezTo>
                        <a:pt x="22" y="75"/>
                        <a:pt x="24" y="72"/>
                        <a:pt x="27" y="70"/>
                      </a:cubicBezTo>
                      <a:cubicBezTo>
                        <a:pt x="27" y="70"/>
                        <a:pt x="27" y="69"/>
                        <a:pt x="27" y="69"/>
                      </a:cubicBezTo>
                      <a:cubicBezTo>
                        <a:pt x="25" y="69"/>
                        <a:pt x="23" y="70"/>
                        <a:pt x="21" y="71"/>
                      </a:cubicBezTo>
                      <a:cubicBezTo>
                        <a:pt x="17" y="72"/>
                        <a:pt x="13" y="74"/>
                        <a:pt x="9" y="76"/>
                      </a:cubicBezTo>
                      <a:cubicBezTo>
                        <a:pt x="7" y="76"/>
                        <a:pt x="5" y="76"/>
                        <a:pt x="3" y="75"/>
                      </a:cubicBezTo>
                      <a:cubicBezTo>
                        <a:pt x="0" y="72"/>
                        <a:pt x="0" y="71"/>
                        <a:pt x="4" y="69"/>
                      </a:cubicBezTo>
                      <a:cubicBezTo>
                        <a:pt x="12" y="66"/>
                        <a:pt x="19" y="63"/>
                        <a:pt x="26" y="60"/>
                      </a:cubicBezTo>
                      <a:cubicBezTo>
                        <a:pt x="27" y="60"/>
                        <a:pt x="28" y="58"/>
                        <a:pt x="28" y="57"/>
                      </a:cubicBezTo>
                      <a:cubicBezTo>
                        <a:pt x="29" y="55"/>
                        <a:pt x="29" y="52"/>
                        <a:pt x="29" y="49"/>
                      </a:cubicBezTo>
                      <a:close/>
                      <a:moveTo>
                        <a:pt x="34" y="29"/>
                      </a:moveTo>
                      <a:cubicBezTo>
                        <a:pt x="34" y="29"/>
                        <a:pt x="34" y="29"/>
                        <a:pt x="33" y="28"/>
                      </a:cubicBezTo>
                      <a:cubicBezTo>
                        <a:pt x="31" y="29"/>
                        <a:pt x="28" y="30"/>
                        <a:pt x="26" y="32"/>
                      </a:cubicBezTo>
                      <a:cubicBezTo>
                        <a:pt x="24" y="32"/>
                        <a:pt x="22" y="34"/>
                        <a:pt x="23" y="36"/>
                      </a:cubicBezTo>
                      <a:cubicBezTo>
                        <a:pt x="23" y="38"/>
                        <a:pt x="25" y="40"/>
                        <a:pt x="26" y="42"/>
                      </a:cubicBezTo>
                      <a:cubicBezTo>
                        <a:pt x="27" y="42"/>
                        <a:pt x="30" y="41"/>
                        <a:pt x="31" y="40"/>
                      </a:cubicBezTo>
                      <a:cubicBezTo>
                        <a:pt x="32" y="37"/>
                        <a:pt x="33" y="33"/>
                        <a:pt x="34" y="29"/>
                      </a:cubicBezTo>
                      <a:close/>
                    </a:path>
                  </a:pathLst>
                </a:custGeom>
                <a:grpFill/>
                <a:ln>
                  <a:noFill/>
                </a:ln>
              </p:spPr>
              <p:txBody>
                <a:bodyPr vert="horz" wrap="square" lIns="91440" tIns="45720" rIns="91440" bIns="45720" numCol="1" anchor="t" anchorCtr="0" compatLnSpc="1"/>
                <a:lstStyle/>
                <a:p>
                  <a:endParaRPr lang="zh-CN" altLang="en-US"/>
                </a:p>
              </p:txBody>
            </p:sp>
            <p:sp>
              <p:nvSpPr>
                <p:cNvPr id="92" name="Freeform 12"/>
                <p:cNvSpPr/>
                <p:nvPr/>
              </p:nvSpPr>
              <p:spPr bwMode="auto">
                <a:xfrm>
                  <a:off x="11893465" y="2009127"/>
                  <a:ext cx="103574" cy="259427"/>
                </a:xfrm>
                <a:custGeom>
                  <a:avLst/>
                  <a:gdLst>
                    <a:gd name="T0" fmla="*/ 30 w 39"/>
                    <a:gd name="T1" fmla="*/ 44 h 98"/>
                    <a:gd name="T2" fmla="*/ 36 w 39"/>
                    <a:gd name="T3" fmla="*/ 34 h 98"/>
                    <a:gd name="T4" fmla="*/ 37 w 39"/>
                    <a:gd name="T5" fmla="*/ 51 h 98"/>
                    <a:gd name="T6" fmla="*/ 25 w 39"/>
                    <a:gd name="T7" fmla="*/ 82 h 98"/>
                    <a:gd name="T8" fmla="*/ 21 w 39"/>
                    <a:gd name="T9" fmla="*/ 98 h 98"/>
                    <a:gd name="T10" fmla="*/ 13 w 39"/>
                    <a:gd name="T11" fmla="*/ 96 h 98"/>
                    <a:gd name="T12" fmla="*/ 5 w 39"/>
                    <a:gd name="T13" fmla="*/ 83 h 98"/>
                    <a:gd name="T14" fmla="*/ 11 w 39"/>
                    <a:gd name="T15" fmla="*/ 62 h 98"/>
                    <a:gd name="T16" fmla="*/ 9 w 39"/>
                    <a:gd name="T17" fmla="*/ 43 h 98"/>
                    <a:gd name="T18" fmla="*/ 12 w 39"/>
                    <a:gd name="T19" fmla="*/ 38 h 98"/>
                    <a:gd name="T20" fmla="*/ 18 w 39"/>
                    <a:gd name="T21" fmla="*/ 33 h 98"/>
                    <a:gd name="T22" fmla="*/ 23 w 39"/>
                    <a:gd name="T23" fmla="*/ 12 h 98"/>
                    <a:gd name="T24" fmla="*/ 11 w 39"/>
                    <a:gd name="T25" fmla="*/ 16 h 98"/>
                    <a:gd name="T26" fmla="*/ 2 w 39"/>
                    <a:gd name="T27" fmla="*/ 16 h 98"/>
                    <a:gd name="T28" fmla="*/ 0 w 39"/>
                    <a:gd name="T29" fmla="*/ 12 h 98"/>
                    <a:gd name="T30" fmla="*/ 3 w 39"/>
                    <a:gd name="T31" fmla="*/ 10 h 98"/>
                    <a:gd name="T32" fmla="*/ 16 w 39"/>
                    <a:gd name="T33" fmla="*/ 7 h 98"/>
                    <a:gd name="T34" fmla="*/ 26 w 39"/>
                    <a:gd name="T35" fmla="*/ 2 h 98"/>
                    <a:gd name="T36" fmla="*/ 32 w 39"/>
                    <a:gd name="T37" fmla="*/ 1 h 98"/>
                    <a:gd name="T38" fmla="*/ 35 w 39"/>
                    <a:gd name="T39" fmla="*/ 9 h 98"/>
                    <a:gd name="T40" fmla="*/ 34 w 39"/>
                    <a:gd name="T41" fmla="*/ 11 h 98"/>
                    <a:gd name="T42" fmla="*/ 27 w 39"/>
                    <a:gd name="T43" fmla="*/ 38 h 98"/>
                    <a:gd name="T44" fmla="*/ 28 w 39"/>
                    <a:gd name="T45" fmla="*/ 44 h 98"/>
                    <a:gd name="T46" fmla="*/ 30 w 39"/>
                    <a:gd name="T47" fmla="*/ 4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9" h="98">
                      <a:moveTo>
                        <a:pt x="30" y="44"/>
                      </a:moveTo>
                      <a:cubicBezTo>
                        <a:pt x="32" y="41"/>
                        <a:pt x="34" y="38"/>
                        <a:pt x="36" y="34"/>
                      </a:cubicBezTo>
                      <a:cubicBezTo>
                        <a:pt x="37" y="40"/>
                        <a:pt x="39" y="45"/>
                        <a:pt x="37" y="51"/>
                      </a:cubicBezTo>
                      <a:cubicBezTo>
                        <a:pt x="33" y="61"/>
                        <a:pt x="29" y="72"/>
                        <a:pt x="25" y="82"/>
                      </a:cubicBezTo>
                      <a:cubicBezTo>
                        <a:pt x="23" y="87"/>
                        <a:pt x="23" y="92"/>
                        <a:pt x="21" y="98"/>
                      </a:cubicBezTo>
                      <a:cubicBezTo>
                        <a:pt x="18" y="97"/>
                        <a:pt x="15" y="97"/>
                        <a:pt x="13" y="96"/>
                      </a:cubicBezTo>
                      <a:cubicBezTo>
                        <a:pt x="7" y="94"/>
                        <a:pt x="3" y="89"/>
                        <a:pt x="5" y="83"/>
                      </a:cubicBezTo>
                      <a:cubicBezTo>
                        <a:pt x="7" y="76"/>
                        <a:pt x="9" y="69"/>
                        <a:pt x="11" y="62"/>
                      </a:cubicBezTo>
                      <a:cubicBezTo>
                        <a:pt x="13" y="56"/>
                        <a:pt x="14" y="49"/>
                        <a:pt x="9" y="43"/>
                      </a:cubicBezTo>
                      <a:cubicBezTo>
                        <a:pt x="7" y="39"/>
                        <a:pt x="9" y="38"/>
                        <a:pt x="12" y="38"/>
                      </a:cubicBezTo>
                      <a:cubicBezTo>
                        <a:pt x="17" y="39"/>
                        <a:pt x="17" y="37"/>
                        <a:pt x="18" y="33"/>
                      </a:cubicBezTo>
                      <a:cubicBezTo>
                        <a:pt x="19" y="26"/>
                        <a:pt x="21" y="20"/>
                        <a:pt x="23" y="12"/>
                      </a:cubicBezTo>
                      <a:cubicBezTo>
                        <a:pt x="19" y="13"/>
                        <a:pt x="15" y="15"/>
                        <a:pt x="11" y="16"/>
                      </a:cubicBezTo>
                      <a:cubicBezTo>
                        <a:pt x="8" y="17"/>
                        <a:pt x="5" y="16"/>
                        <a:pt x="2" y="16"/>
                      </a:cubicBezTo>
                      <a:cubicBezTo>
                        <a:pt x="1" y="15"/>
                        <a:pt x="0" y="13"/>
                        <a:pt x="0" y="12"/>
                      </a:cubicBezTo>
                      <a:cubicBezTo>
                        <a:pt x="1" y="11"/>
                        <a:pt x="2" y="10"/>
                        <a:pt x="3" y="10"/>
                      </a:cubicBezTo>
                      <a:cubicBezTo>
                        <a:pt x="7" y="8"/>
                        <a:pt x="12" y="8"/>
                        <a:pt x="16" y="7"/>
                      </a:cubicBezTo>
                      <a:cubicBezTo>
                        <a:pt x="19" y="5"/>
                        <a:pt x="22" y="3"/>
                        <a:pt x="26" y="2"/>
                      </a:cubicBezTo>
                      <a:cubicBezTo>
                        <a:pt x="28" y="1"/>
                        <a:pt x="32" y="0"/>
                        <a:pt x="32" y="1"/>
                      </a:cubicBezTo>
                      <a:cubicBezTo>
                        <a:pt x="34" y="3"/>
                        <a:pt x="35" y="6"/>
                        <a:pt x="35" y="9"/>
                      </a:cubicBezTo>
                      <a:cubicBezTo>
                        <a:pt x="36" y="9"/>
                        <a:pt x="35" y="10"/>
                        <a:pt x="34" y="11"/>
                      </a:cubicBezTo>
                      <a:cubicBezTo>
                        <a:pt x="27" y="19"/>
                        <a:pt x="28" y="29"/>
                        <a:pt x="27" y="38"/>
                      </a:cubicBezTo>
                      <a:cubicBezTo>
                        <a:pt x="27" y="40"/>
                        <a:pt x="28" y="42"/>
                        <a:pt x="28" y="44"/>
                      </a:cubicBezTo>
                      <a:cubicBezTo>
                        <a:pt x="29" y="44"/>
                        <a:pt x="29" y="44"/>
                        <a:pt x="30" y="44"/>
                      </a:cubicBezTo>
                      <a:close/>
                    </a:path>
                  </a:pathLst>
                </a:custGeom>
                <a:grpFill/>
                <a:ln>
                  <a:noFill/>
                </a:ln>
              </p:spPr>
              <p:txBody>
                <a:bodyPr vert="horz" wrap="square" lIns="91440" tIns="45720" rIns="91440" bIns="45720" numCol="1" anchor="t" anchorCtr="0" compatLnSpc="1"/>
                <a:lstStyle/>
                <a:p>
                  <a:endParaRPr lang="zh-CN" altLang="en-US"/>
                </a:p>
              </p:txBody>
            </p:sp>
          </p:grpSp>
        </p:grpSp>
      </p:grpSp>
    </p:spTree>
  </p:cSld>
  <p:clrMapOvr>
    <a:masterClrMapping/>
  </p:clrMapOvr>
  <p:transition spd="med">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内页样式1-一段一图-1">
    <p:spTree>
      <p:nvGrpSpPr>
        <p:cNvPr id="1" name=""/>
        <p:cNvGrpSpPr/>
        <p:nvPr/>
      </p:nvGrpSpPr>
      <p:grpSpPr>
        <a:xfrm>
          <a:off x="0" y="0"/>
          <a:ext cx="0" cy="0"/>
          <a:chOff x="0" y="0"/>
          <a:chExt cx="0" cy="0"/>
        </a:xfrm>
      </p:grpSpPr>
      <p:sp>
        <p:nvSpPr>
          <p:cNvPr id="24" name="矩形 23"/>
          <p:cNvSpPr/>
          <p:nvPr userDrawn="1"/>
        </p:nvSpPr>
        <p:spPr>
          <a:xfrm>
            <a:off x="11155416" y="6188075"/>
            <a:ext cx="713296" cy="669925"/>
          </a:xfrm>
          <a:prstGeom prst="rect">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 name="矩形 4"/>
          <p:cNvSpPr/>
          <p:nvPr userDrawn="1"/>
        </p:nvSpPr>
        <p:spPr>
          <a:xfrm>
            <a:off x="318631" y="6188075"/>
            <a:ext cx="10844339" cy="669925"/>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 name="文本框 5"/>
          <p:cNvSpPr txBox="1">
            <a:spLocks noChangeArrowheads="1"/>
          </p:cNvSpPr>
          <p:nvPr userDrawn="1"/>
        </p:nvSpPr>
        <p:spPr bwMode="auto">
          <a:xfrm>
            <a:off x="11233150" y="6353175"/>
            <a:ext cx="550863"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defRPr>
                <a:solidFill>
                  <a:schemeClr val="tx1"/>
                </a:solidFill>
                <a:latin typeface="Century Gothic" panose="020B0502020202020204" pitchFamily="34" charset="0"/>
                <a:ea typeface="微软雅黑" panose="020B0503020204020204" charset="-122"/>
              </a:defRPr>
            </a:lvl1pPr>
            <a:lvl2pPr marL="742950" indent="-285750">
              <a:defRPr>
                <a:solidFill>
                  <a:schemeClr val="tx1"/>
                </a:solidFill>
                <a:latin typeface="Century Gothic" panose="020B0502020202020204" pitchFamily="34" charset="0"/>
                <a:ea typeface="微软雅黑" panose="020B0503020204020204" charset="-122"/>
              </a:defRPr>
            </a:lvl2pPr>
            <a:lvl3pPr marL="1143000" indent="-228600">
              <a:defRPr>
                <a:solidFill>
                  <a:schemeClr val="tx1"/>
                </a:solidFill>
                <a:latin typeface="Century Gothic" panose="020B0502020202020204" pitchFamily="34" charset="0"/>
                <a:ea typeface="微软雅黑" panose="020B0503020204020204" charset="-122"/>
              </a:defRPr>
            </a:lvl3pPr>
            <a:lvl4pPr marL="1600200" indent="-228600">
              <a:defRPr>
                <a:solidFill>
                  <a:schemeClr val="tx1"/>
                </a:solidFill>
                <a:latin typeface="Century Gothic" panose="020B0502020202020204" pitchFamily="34" charset="0"/>
                <a:ea typeface="微软雅黑" panose="020B0503020204020204" charset="-122"/>
              </a:defRPr>
            </a:lvl4pPr>
            <a:lvl5pPr marL="2057400" indent="-228600">
              <a:defRPr>
                <a:solidFill>
                  <a:schemeClr val="tx1"/>
                </a:solidFill>
                <a:latin typeface="Century Gothic" panose="020B0502020202020204" pitchFamily="34" charset="0"/>
                <a:ea typeface="微软雅黑" panose="020B050302020402020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9pPr>
          </a:lstStyle>
          <a:p>
            <a:pPr algn="ctr" eaLnBrk="1" hangingPunct="1">
              <a:defRPr/>
            </a:pPr>
            <a:fld id="{4CE2CC6A-3CD6-4EB2-A6B9-76993E7CF1F2}" type="slidenum">
              <a:rPr lang="zh-CN" altLang="en-US" sz="1600" smtClean="0">
                <a:solidFill>
                  <a:srgbClr val="F2F2F2"/>
                </a:solidFill>
                <a:latin typeface="微软雅黑" panose="020B0503020204020204" charset="-122"/>
              </a:rPr>
            </a:fld>
            <a:endParaRPr lang="zh-CN" altLang="en-US" sz="1600" dirty="0">
              <a:solidFill>
                <a:srgbClr val="F2F2F2"/>
              </a:solidFill>
              <a:latin typeface="微软雅黑" panose="020B0503020204020204" charset="-122"/>
            </a:endParaRPr>
          </a:p>
        </p:txBody>
      </p:sp>
      <p:cxnSp>
        <p:nvCxnSpPr>
          <p:cNvPr id="58" name="直接连接符 57"/>
          <p:cNvCxnSpPr/>
          <p:nvPr userDrawn="1"/>
        </p:nvCxnSpPr>
        <p:spPr>
          <a:xfrm>
            <a:off x="11155416" y="6119786"/>
            <a:ext cx="0" cy="76063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84" name="组合 83"/>
          <p:cNvGrpSpPr/>
          <p:nvPr userDrawn="1"/>
        </p:nvGrpSpPr>
        <p:grpSpPr>
          <a:xfrm>
            <a:off x="587288" y="6381747"/>
            <a:ext cx="2479573" cy="304965"/>
            <a:chOff x="671368" y="6061309"/>
            <a:chExt cx="2479573" cy="304965"/>
          </a:xfrm>
          <a:solidFill>
            <a:schemeClr val="bg1"/>
          </a:solidFill>
        </p:grpSpPr>
        <p:grpSp>
          <p:nvGrpSpPr>
            <p:cNvPr id="85" name="组合 84"/>
            <p:cNvGrpSpPr/>
            <p:nvPr userDrawn="1"/>
          </p:nvGrpSpPr>
          <p:grpSpPr>
            <a:xfrm>
              <a:off x="2098445" y="6064781"/>
              <a:ext cx="1052496" cy="298683"/>
              <a:chOff x="2373567" y="1096524"/>
              <a:chExt cx="2578404" cy="731714"/>
            </a:xfrm>
            <a:grpFill/>
          </p:grpSpPr>
          <p:sp>
            <p:nvSpPr>
              <p:cNvPr id="100" name="Freeform 5"/>
              <p:cNvSpPr/>
              <p:nvPr/>
            </p:nvSpPr>
            <p:spPr bwMode="auto">
              <a:xfrm>
                <a:off x="3797881" y="1143043"/>
                <a:ext cx="576140" cy="649652"/>
              </a:xfrm>
              <a:custGeom>
                <a:avLst/>
                <a:gdLst>
                  <a:gd name="T0" fmla="*/ 41 w 125"/>
                  <a:gd name="T1" fmla="*/ 16 h 142"/>
                  <a:gd name="T2" fmla="*/ 49 w 125"/>
                  <a:gd name="T3" fmla="*/ 3 h 142"/>
                  <a:gd name="T4" fmla="*/ 62 w 125"/>
                  <a:gd name="T5" fmla="*/ 20 h 142"/>
                  <a:gd name="T6" fmla="*/ 64 w 125"/>
                  <a:gd name="T7" fmla="*/ 33 h 142"/>
                  <a:gd name="T8" fmla="*/ 50 w 125"/>
                  <a:gd name="T9" fmla="*/ 34 h 142"/>
                  <a:gd name="T10" fmla="*/ 58 w 125"/>
                  <a:gd name="T11" fmla="*/ 58 h 142"/>
                  <a:gd name="T12" fmla="*/ 75 w 125"/>
                  <a:gd name="T13" fmla="*/ 59 h 142"/>
                  <a:gd name="T14" fmla="*/ 71 w 125"/>
                  <a:gd name="T15" fmla="*/ 50 h 142"/>
                  <a:gd name="T16" fmla="*/ 81 w 125"/>
                  <a:gd name="T17" fmla="*/ 47 h 142"/>
                  <a:gd name="T18" fmla="*/ 65 w 125"/>
                  <a:gd name="T19" fmla="*/ 42 h 142"/>
                  <a:gd name="T20" fmla="*/ 63 w 125"/>
                  <a:gd name="T21" fmla="*/ 37 h 142"/>
                  <a:gd name="T22" fmla="*/ 85 w 125"/>
                  <a:gd name="T23" fmla="*/ 27 h 142"/>
                  <a:gd name="T24" fmla="*/ 93 w 125"/>
                  <a:gd name="T25" fmla="*/ 2 h 142"/>
                  <a:gd name="T26" fmla="*/ 99 w 125"/>
                  <a:gd name="T27" fmla="*/ 5 h 142"/>
                  <a:gd name="T28" fmla="*/ 111 w 125"/>
                  <a:gd name="T29" fmla="*/ 30 h 142"/>
                  <a:gd name="T30" fmla="*/ 102 w 125"/>
                  <a:gd name="T31" fmla="*/ 34 h 142"/>
                  <a:gd name="T32" fmla="*/ 95 w 125"/>
                  <a:gd name="T33" fmla="*/ 59 h 142"/>
                  <a:gd name="T34" fmla="*/ 123 w 125"/>
                  <a:gd name="T35" fmla="*/ 61 h 142"/>
                  <a:gd name="T36" fmla="*/ 110 w 125"/>
                  <a:gd name="T37" fmla="*/ 71 h 142"/>
                  <a:gd name="T38" fmla="*/ 104 w 125"/>
                  <a:gd name="T39" fmla="*/ 82 h 142"/>
                  <a:gd name="T40" fmla="*/ 112 w 125"/>
                  <a:gd name="T41" fmla="*/ 134 h 142"/>
                  <a:gd name="T42" fmla="*/ 102 w 125"/>
                  <a:gd name="T43" fmla="*/ 140 h 142"/>
                  <a:gd name="T44" fmla="*/ 89 w 125"/>
                  <a:gd name="T45" fmla="*/ 123 h 142"/>
                  <a:gd name="T46" fmla="*/ 101 w 125"/>
                  <a:gd name="T47" fmla="*/ 128 h 142"/>
                  <a:gd name="T48" fmla="*/ 101 w 125"/>
                  <a:gd name="T49" fmla="*/ 92 h 142"/>
                  <a:gd name="T50" fmla="*/ 97 w 125"/>
                  <a:gd name="T51" fmla="*/ 99 h 142"/>
                  <a:gd name="T52" fmla="*/ 90 w 125"/>
                  <a:gd name="T53" fmla="*/ 103 h 142"/>
                  <a:gd name="T54" fmla="*/ 86 w 125"/>
                  <a:gd name="T55" fmla="*/ 110 h 142"/>
                  <a:gd name="T56" fmla="*/ 81 w 125"/>
                  <a:gd name="T57" fmla="*/ 120 h 142"/>
                  <a:gd name="T58" fmla="*/ 88 w 125"/>
                  <a:gd name="T59" fmla="*/ 71 h 142"/>
                  <a:gd name="T60" fmla="*/ 60 w 125"/>
                  <a:gd name="T61" fmla="*/ 87 h 142"/>
                  <a:gd name="T62" fmla="*/ 53 w 125"/>
                  <a:gd name="T63" fmla="*/ 89 h 142"/>
                  <a:gd name="T64" fmla="*/ 51 w 125"/>
                  <a:gd name="T65" fmla="*/ 128 h 142"/>
                  <a:gd name="T66" fmla="*/ 43 w 125"/>
                  <a:gd name="T67" fmla="*/ 134 h 142"/>
                  <a:gd name="T68" fmla="*/ 39 w 125"/>
                  <a:gd name="T69" fmla="*/ 107 h 142"/>
                  <a:gd name="T70" fmla="*/ 33 w 125"/>
                  <a:gd name="T71" fmla="*/ 114 h 142"/>
                  <a:gd name="T72" fmla="*/ 17 w 125"/>
                  <a:gd name="T73" fmla="*/ 108 h 142"/>
                  <a:gd name="T74" fmla="*/ 5 w 125"/>
                  <a:gd name="T75" fmla="*/ 81 h 142"/>
                  <a:gd name="T76" fmla="*/ 34 w 125"/>
                  <a:gd name="T77" fmla="*/ 56 h 142"/>
                  <a:gd name="T78" fmla="*/ 38 w 125"/>
                  <a:gd name="T79" fmla="*/ 33 h 142"/>
                  <a:gd name="T80" fmla="*/ 22 w 125"/>
                  <a:gd name="T81" fmla="*/ 55 h 142"/>
                  <a:gd name="T82" fmla="*/ 14 w 125"/>
                  <a:gd name="T83" fmla="*/ 55 h 142"/>
                  <a:gd name="T84" fmla="*/ 11 w 125"/>
                  <a:gd name="T85" fmla="*/ 36 h 142"/>
                  <a:gd name="T86" fmla="*/ 32 w 125"/>
                  <a:gd name="T87" fmla="*/ 22 h 142"/>
                  <a:gd name="T88" fmla="*/ 28 w 125"/>
                  <a:gd name="T89" fmla="*/ 33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5" h="142">
                    <a:moveTo>
                      <a:pt x="28" y="33"/>
                    </a:moveTo>
                    <a:cubicBezTo>
                      <a:pt x="35" y="29"/>
                      <a:pt x="41" y="25"/>
                      <a:pt x="41" y="16"/>
                    </a:cubicBezTo>
                    <a:cubicBezTo>
                      <a:pt x="41" y="13"/>
                      <a:pt x="43" y="9"/>
                      <a:pt x="44" y="6"/>
                    </a:cubicBezTo>
                    <a:cubicBezTo>
                      <a:pt x="45" y="5"/>
                      <a:pt x="48" y="3"/>
                      <a:pt x="49" y="3"/>
                    </a:cubicBezTo>
                    <a:cubicBezTo>
                      <a:pt x="54" y="4"/>
                      <a:pt x="59" y="9"/>
                      <a:pt x="59" y="15"/>
                    </a:cubicBezTo>
                    <a:cubicBezTo>
                      <a:pt x="59" y="18"/>
                      <a:pt x="60" y="19"/>
                      <a:pt x="62" y="20"/>
                    </a:cubicBezTo>
                    <a:cubicBezTo>
                      <a:pt x="65" y="22"/>
                      <a:pt x="68" y="25"/>
                      <a:pt x="69" y="28"/>
                    </a:cubicBezTo>
                    <a:cubicBezTo>
                      <a:pt x="71" y="32"/>
                      <a:pt x="68" y="34"/>
                      <a:pt x="64" y="33"/>
                    </a:cubicBezTo>
                    <a:cubicBezTo>
                      <a:pt x="62" y="32"/>
                      <a:pt x="60" y="31"/>
                      <a:pt x="57" y="30"/>
                    </a:cubicBezTo>
                    <a:cubicBezTo>
                      <a:pt x="53" y="28"/>
                      <a:pt x="51" y="29"/>
                      <a:pt x="50" y="34"/>
                    </a:cubicBezTo>
                    <a:cubicBezTo>
                      <a:pt x="48" y="45"/>
                      <a:pt x="46" y="56"/>
                      <a:pt x="52" y="66"/>
                    </a:cubicBezTo>
                    <a:cubicBezTo>
                      <a:pt x="54" y="64"/>
                      <a:pt x="56" y="62"/>
                      <a:pt x="58" y="58"/>
                    </a:cubicBezTo>
                    <a:cubicBezTo>
                      <a:pt x="61" y="62"/>
                      <a:pt x="63" y="65"/>
                      <a:pt x="65" y="69"/>
                    </a:cubicBezTo>
                    <a:cubicBezTo>
                      <a:pt x="68" y="66"/>
                      <a:pt x="72" y="62"/>
                      <a:pt x="75" y="59"/>
                    </a:cubicBezTo>
                    <a:cubicBezTo>
                      <a:pt x="76" y="58"/>
                      <a:pt x="75" y="56"/>
                      <a:pt x="75" y="55"/>
                    </a:cubicBezTo>
                    <a:cubicBezTo>
                      <a:pt x="74" y="53"/>
                      <a:pt x="71" y="51"/>
                      <a:pt x="71" y="50"/>
                    </a:cubicBezTo>
                    <a:cubicBezTo>
                      <a:pt x="72" y="47"/>
                      <a:pt x="75" y="46"/>
                      <a:pt x="78" y="47"/>
                    </a:cubicBezTo>
                    <a:cubicBezTo>
                      <a:pt x="79" y="47"/>
                      <a:pt x="80" y="47"/>
                      <a:pt x="81" y="47"/>
                    </a:cubicBezTo>
                    <a:cubicBezTo>
                      <a:pt x="81" y="44"/>
                      <a:pt x="82" y="40"/>
                      <a:pt x="83" y="35"/>
                    </a:cubicBezTo>
                    <a:cubicBezTo>
                      <a:pt x="76" y="38"/>
                      <a:pt x="71" y="40"/>
                      <a:pt x="65" y="42"/>
                    </a:cubicBezTo>
                    <a:cubicBezTo>
                      <a:pt x="61" y="44"/>
                      <a:pt x="60" y="44"/>
                      <a:pt x="57" y="40"/>
                    </a:cubicBezTo>
                    <a:cubicBezTo>
                      <a:pt x="59" y="39"/>
                      <a:pt x="61" y="38"/>
                      <a:pt x="63" y="37"/>
                    </a:cubicBezTo>
                    <a:cubicBezTo>
                      <a:pt x="69" y="35"/>
                      <a:pt x="75" y="33"/>
                      <a:pt x="81" y="30"/>
                    </a:cubicBezTo>
                    <a:cubicBezTo>
                      <a:pt x="83" y="30"/>
                      <a:pt x="84" y="28"/>
                      <a:pt x="85" y="27"/>
                    </a:cubicBezTo>
                    <a:cubicBezTo>
                      <a:pt x="87" y="21"/>
                      <a:pt x="88" y="14"/>
                      <a:pt x="90" y="8"/>
                    </a:cubicBezTo>
                    <a:cubicBezTo>
                      <a:pt x="90" y="6"/>
                      <a:pt x="92" y="3"/>
                      <a:pt x="93" y="2"/>
                    </a:cubicBezTo>
                    <a:cubicBezTo>
                      <a:pt x="94" y="0"/>
                      <a:pt x="96" y="0"/>
                      <a:pt x="98" y="0"/>
                    </a:cubicBezTo>
                    <a:cubicBezTo>
                      <a:pt x="98" y="1"/>
                      <a:pt x="99" y="4"/>
                      <a:pt x="99" y="5"/>
                    </a:cubicBezTo>
                    <a:cubicBezTo>
                      <a:pt x="93" y="12"/>
                      <a:pt x="94" y="20"/>
                      <a:pt x="92" y="28"/>
                    </a:cubicBezTo>
                    <a:cubicBezTo>
                      <a:pt x="98" y="31"/>
                      <a:pt x="105" y="25"/>
                      <a:pt x="111" y="30"/>
                    </a:cubicBezTo>
                    <a:cubicBezTo>
                      <a:pt x="109" y="33"/>
                      <a:pt x="107" y="36"/>
                      <a:pt x="103" y="35"/>
                    </a:cubicBezTo>
                    <a:cubicBezTo>
                      <a:pt x="103" y="34"/>
                      <a:pt x="102" y="34"/>
                      <a:pt x="102" y="34"/>
                    </a:cubicBezTo>
                    <a:cubicBezTo>
                      <a:pt x="92" y="34"/>
                      <a:pt x="88" y="39"/>
                      <a:pt x="90" y="49"/>
                    </a:cubicBezTo>
                    <a:cubicBezTo>
                      <a:pt x="91" y="52"/>
                      <a:pt x="93" y="55"/>
                      <a:pt x="95" y="59"/>
                    </a:cubicBezTo>
                    <a:cubicBezTo>
                      <a:pt x="99" y="59"/>
                      <a:pt x="104" y="58"/>
                      <a:pt x="109" y="57"/>
                    </a:cubicBezTo>
                    <a:cubicBezTo>
                      <a:pt x="114" y="56"/>
                      <a:pt x="119" y="58"/>
                      <a:pt x="123" y="61"/>
                    </a:cubicBezTo>
                    <a:cubicBezTo>
                      <a:pt x="125" y="63"/>
                      <a:pt x="125" y="66"/>
                      <a:pt x="122" y="67"/>
                    </a:cubicBezTo>
                    <a:cubicBezTo>
                      <a:pt x="118" y="69"/>
                      <a:pt x="114" y="71"/>
                      <a:pt x="110" y="71"/>
                    </a:cubicBezTo>
                    <a:cubicBezTo>
                      <a:pt x="103" y="70"/>
                      <a:pt x="99" y="75"/>
                      <a:pt x="95" y="79"/>
                    </a:cubicBezTo>
                    <a:cubicBezTo>
                      <a:pt x="98" y="80"/>
                      <a:pt x="102" y="80"/>
                      <a:pt x="104" y="82"/>
                    </a:cubicBezTo>
                    <a:cubicBezTo>
                      <a:pt x="106" y="83"/>
                      <a:pt x="108" y="86"/>
                      <a:pt x="109" y="88"/>
                    </a:cubicBezTo>
                    <a:cubicBezTo>
                      <a:pt x="110" y="104"/>
                      <a:pt x="111" y="119"/>
                      <a:pt x="112" y="134"/>
                    </a:cubicBezTo>
                    <a:cubicBezTo>
                      <a:pt x="112" y="137"/>
                      <a:pt x="110" y="140"/>
                      <a:pt x="110" y="142"/>
                    </a:cubicBezTo>
                    <a:cubicBezTo>
                      <a:pt x="107" y="141"/>
                      <a:pt x="104" y="141"/>
                      <a:pt x="102" y="140"/>
                    </a:cubicBezTo>
                    <a:cubicBezTo>
                      <a:pt x="97" y="136"/>
                      <a:pt x="93" y="131"/>
                      <a:pt x="90" y="127"/>
                    </a:cubicBezTo>
                    <a:cubicBezTo>
                      <a:pt x="89" y="126"/>
                      <a:pt x="89" y="124"/>
                      <a:pt x="89" y="123"/>
                    </a:cubicBezTo>
                    <a:cubicBezTo>
                      <a:pt x="92" y="125"/>
                      <a:pt x="96" y="127"/>
                      <a:pt x="100" y="130"/>
                    </a:cubicBezTo>
                    <a:cubicBezTo>
                      <a:pt x="100" y="129"/>
                      <a:pt x="101" y="129"/>
                      <a:pt x="101" y="128"/>
                    </a:cubicBezTo>
                    <a:cubicBezTo>
                      <a:pt x="101" y="121"/>
                      <a:pt x="101" y="113"/>
                      <a:pt x="101" y="105"/>
                    </a:cubicBezTo>
                    <a:cubicBezTo>
                      <a:pt x="101" y="101"/>
                      <a:pt x="101" y="96"/>
                      <a:pt x="101" y="92"/>
                    </a:cubicBezTo>
                    <a:cubicBezTo>
                      <a:pt x="99" y="85"/>
                      <a:pt x="96" y="84"/>
                      <a:pt x="90" y="90"/>
                    </a:cubicBezTo>
                    <a:cubicBezTo>
                      <a:pt x="92" y="93"/>
                      <a:pt x="97" y="93"/>
                      <a:pt x="97" y="99"/>
                    </a:cubicBezTo>
                    <a:cubicBezTo>
                      <a:pt x="94" y="98"/>
                      <a:pt x="91" y="97"/>
                      <a:pt x="88" y="96"/>
                    </a:cubicBezTo>
                    <a:cubicBezTo>
                      <a:pt x="84" y="100"/>
                      <a:pt x="84" y="101"/>
                      <a:pt x="90" y="103"/>
                    </a:cubicBezTo>
                    <a:cubicBezTo>
                      <a:pt x="95" y="106"/>
                      <a:pt x="98" y="111"/>
                      <a:pt x="96" y="112"/>
                    </a:cubicBezTo>
                    <a:cubicBezTo>
                      <a:pt x="92" y="115"/>
                      <a:pt x="89" y="112"/>
                      <a:pt x="86" y="110"/>
                    </a:cubicBezTo>
                    <a:cubicBezTo>
                      <a:pt x="85" y="110"/>
                      <a:pt x="84" y="109"/>
                      <a:pt x="83" y="108"/>
                    </a:cubicBezTo>
                    <a:cubicBezTo>
                      <a:pt x="82" y="112"/>
                      <a:pt x="82" y="116"/>
                      <a:pt x="81" y="120"/>
                    </a:cubicBezTo>
                    <a:cubicBezTo>
                      <a:pt x="74" y="118"/>
                      <a:pt x="72" y="114"/>
                      <a:pt x="73" y="108"/>
                    </a:cubicBezTo>
                    <a:cubicBezTo>
                      <a:pt x="76" y="95"/>
                      <a:pt x="81" y="83"/>
                      <a:pt x="88" y="71"/>
                    </a:cubicBezTo>
                    <a:cubicBezTo>
                      <a:pt x="84" y="74"/>
                      <a:pt x="80" y="76"/>
                      <a:pt x="76" y="78"/>
                    </a:cubicBezTo>
                    <a:cubicBezTo>
                      <a:pt x="71" y="81"/>
                      <a:pt x="65" y="84"/>
                      <a:pt x="60" y="87"/>
                    </a:cubicBezTo>
                    <a:cubicBezTo>
                      <a:pt x="60" y="87"/>
                      <a:pt x="60" y="87"/>
                      <a:pt x="59" y="87"/>
                    </a:cubicBezTo>
                    <a:cubicBezTo>
                      <a:pt x="57" y="88"/>
                      <a:pt x="54" y="88"/>
                      <a:pt x="53" y="89"/>
                    </a:cubicBezTo>
                    <a:cubicBezTo>
                      <a:pt x="51" y="93"/>
                      <a:pt x="49" y="97"/>
                      <a:pt x="49" y="101"/>
                    </a:cubicBezTo>
                    <a:cubicBezTo>
                      <a:pt x="49" y="110"/>
                      <a:pt x="50" y="119"/>
                      <a:pt x="51" y="128"/>
                    </a:cubicBezTo>
                    <a:cubicBezTo>
                      <a:pt x="51" y="131"/>
                      <a:pt x="51" y="134"/>
                      <a:pt x="51" y="137"/>
                    </a:cubicBezTo>
                    <a:cubicBezTo>
                      <a:pt x="48" y="136"/>
                      <a:pt x="45" y="136"/>
                      <a:pt x="43" y="134"/>
                    </a:cubicBezTo>
                    <a:cubicBezTo>
                      <a:pt x="40" y="132"/>
                      <a:pt x="37" y="130"/>
                      <a:pt x="38" y="125"/>
                    </a:cubicBezTo>
                    <a:cubicBezTo>
                      <a:pt x="40" y="119"/>
                      <a:pt x="39" y="113"/>
                      <a:pt x="39" y="107"/>
                    </a:cubicBezTo>
                    <a:cubicBezTo>
                      <a:pt x="38" y="107"/>
                      <a:pt x="38" y="107"/>
                      <a:pt x="37" y="106"/>
                    </a:cubicBezTo>
                    <a:cubicBezTo>
                      <a:pt x="36" y="109"/>
                      <a:pt x="34" y="111"/>
                      <a:pt x="33" y="114"/>
                    </a:cubicBezTo>
                    <a:cubicBezTo>
                      <a:pt x="30" y="120"/>
                      <a:pt x="25" y="122"/>
                      <a:pt x="21" y="120"/>
                    </a:cubicBezTo>
                    <a:cubicBezTo>
                      <a:pt x="16" y="118"/>
                      <a:pt x="15" y="113"/>
                      <a:pt x="17" y="108"/>
                    </a:cubicBezTo>
                    <a:cubicBezTo>
                      <a:pt x="20" y="99"/>
                      <a:pt x="23" y="91"/>
                      <a:pt x="26" y="81"/>
                    </a:cubicBezTo>
                    <a:cubicBezTo>
                      <a:pt x="19" y="90"/>
                      <a:pt x="12" y="85"/>
                      <a:pt x="5" y="81"/>
                    </a:cubicBezTo>
                    <a:cubicBezTo>
                      <a:pt x="0" y="79"/>
                      <a:pt x="0" y="76"/>
                      <a:pt x="5" y="73"/>
                    </a:cubicBezTo>
                    <a:cubicBezTo>
                      <a:pt x="15" y="68"/>
                      <a:pt x="25" y="62"/>
                      <a:pt x="34" y="56"/>
                    </a:cubicBezTo>
                    <a:cubicBezTo>
                      <a:pt x="35" y="55"/>
                      <a:pt x="37" y="54"/>
                      <a:pt x="37" y="52"/>
                    </a:cubicBezTo>
                    <a:cubicBezTo>
                      <a:pt x="38" y="46"/>
                      <a:pt x="38" y="39"/>
                      <a:pt x="38" y="33"/>
                    </a:cubicBezTo>
                    <a:cubicBezTo>
                      <a:pt x="38" y="32"/>
                      <a:pt x="38" y="32"/>
                      <a:pt x="37" y="32"/>
                    </a:cubicBezTo>
                    <a:cubicBezTo>
                      <a:pt x="32" y="40"/>
                      <a:pt x="27" y="48"/>
                      <a:pt x="22" y="55"/>
                    </a:cubicBezTo>
                    <a:cubicBezTo>
                      <a:pt x="22" y="56"/>
                      <a:pt x="22" y="56"/>
                      <a:pt x="23" y="57"/>
                    </a:cubicBezTo>
                    <a:cubicBezTo>
                      <a:pt x="20" y="56"/>
                      <a:pt x="17" y="56"/>
                      <a:pt x="14" y="55"/>
                    </a:cubicBezTo>
                    <a:cubicBezTo>
                      <a:pt x="9" y="53"/>
                      <a:pt x="7" y="49"/>
                      <a:pt x="9" y="44"/>
                    </a:cubicBezTo>
                    <a:cubicBezTo>
                      <a:pt x="10" y="42"/>
                      <a:pt x="10" y="39"/>
                      <a:pt x="11" y="36"/>
                    </a:cubicBezTo>
                    <a:cubicBezTo>
                      <a:pt x="13" y="28"/>
                      <a:pt x="18" y="23"/>
                      <a:pt x="26" y="20"/>
                    </a:cubicBezTo>
                    <a:cubicBezTo>
                      <a:pt x="27" y="19"/>
                      <a:pt x="30" y="20"/>
                      <a:pt x="32" y="22"/>
                    </a:cubicBezTo>
                    <a:cubicBezTo>
                      <a:pt x="34" y="23"/>
                      <a:pt x="32" y="25"/>
                      <a:pt x="31" y="27"/>
                    </a:cubicBezTo>
                    <a:cubicBezTo>
                      <a:pt x="29" y="28"/>
                      <a:pt x="29" y="31"/>
                      <a:pt x="28" y="33"/>
                    </a:cubicBezTo>
                    <a:close/>
                  </a:path>
                </a:pathLst>
              </a:custGeom>
              <a:grpFill/>
              <a:ln>
                <a:noFill/>
              </a:ln>
            </p:spPr>
            <p:txBody>
              <a:bodyPr vert="horz" wrap="square" lIns="91440" tIns="45720" rIns="91440" bIns="45720" numCol="1" anchor="t" anchorCtr="0" compatLnSpc="1"/>
              <a:lstStyle/>
              <a:p>
                <a:endParaRPr lang="zh-CN" altLang="en-US"/>
              </a:p>
            </p:txBody>
          </p:sp>
          <p:sp>
            <p:nvSpPr>
              <p:cNvPr id="101" name="Freeform 6"/>
              <p:cNvSpPr/>
              <p:nvPr/>
            </p:nvSpPr>
            <p:spPr bwMode="auto">
              <a:xfrm>
                <a:off x="4620305" y="1241947"/>
                <a:ext cx="331666" cy="499206"/>
              </a:xfrm>
              <a:custGeom>
                <a:avLst/>
                <a:gdLst>
                  <a:gd name="T0" fmla="*/ 33 w 72"/>
                  <a:gd name="T1" fmla="*/ 76 h 109"/>
                  <a:gd name="T2" fmla="*/ 44 w 72"/>
                  <a:gd name="T3" fmla="*/ 73 h 109"/>
                  <a:gd name="T4" fmla="*/ 59 w 72"/>
                  <a:gd name="T5" fmla="*/ 71 h 109"/>
                  <a:gd name="T6" fmla="*/ 69 w 72"/>
                  <a:gd name="T7" fmla="*/ 92 h 109"/>
                  <a:gd name="T8" fmla="*/ 66 w 72"/>
                  <a:gd name="T9" fmla="*/ 94 h 109"/>
                  <a:gd name="T10" fmla="*/ 49 w 72"/>
                  <a:gd name="T11" fmla="*/ 96 h 109"/>
                  <a:gd name="T12" fmla="*/ 28 w 72"/>
                  <a:gd name="T13" fmla="*/ 106 h 109"/>
                  <a:gd name="T14" fmla="*/ 16 w 72"/>
                  <a:gd name="T15" fmla="*/ 106 h 109"/>
                  <a:gd name="T16" fmla="*/ 1 w 72"/>
                  <a:gd name="T17" fmla="*/ 80 h 109"/>
                  <a:gd name="T18" fmla="*/ 2 w 72"/>
                  <a:gd name="T19" fmla="*/ 74 h 109"/>
                  <a:gd name="T20" fmla="*/ 23 w 72"/>
                  <a:gd name="T21" fmla="*/ 31 h 109"/>
                  <a:gd name="T22" fmla="*/ 22 w 72"/>
                  <a:gd name="T23" fmla="*/ 26 h 109"/>
                  <a:gd name="T24" fmla="*/ 12 w 72"/>
                  <a:gd name="T25" fmla="*/ 16 h 109"/>
                  <a:gd name="T26" fmla="*/ 15 w 72"/>
                  <a:gd name="T27" fmla="*/ 10 h 109"/>
                  <a:gd name="T28" fmla="*/ 32 w 72"/>
                  <a:gd name="T29" fmla="*/ 5 h 109"/>
                  <a:gd name="T30" fmla="*/ 60 w 72"/>
                  <a:gd name="T31" fmla="*/ 18 h 109"/>
                  <a:gd name="T32" fmla="*/ 59 w 72"/>
                  <a:gd name="T33" fmla="*/ 26 h 109"/>
                  <a:gd name="T34" fmla="*/ 52 w 72"/>
                  <a:gd name="T35" fmla="*/ 36 h 109"/>
                  <a:gd name="T36" fmla="*/ 34 w 72"/>
                  <a:gd name="T37" fmla="*/ 72 h 109"/>
                  <a:gd name="T38" fmla="*/ 33 w 72"/>
                  <a:gd name="T39" fmla="*/ 7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2" h="109">
                    <a:moveTo>
                      <a:pt x="33" y="76"/>
                    </a:moveTo>
                    <a:cubicBezTo>
                      <a:pt x="37" y="74"/>
                      <a:pt x="40" y="73"/>
                      <a:pt x="44" y="73"/>
                    </a:cubicBezTo>
                    <a:cubicBezTo>
                      <a:pt x="49" y="72"/>
                      <a:pt x="54" y="71"/>
                      <a:pt x="59" y="71"/>
                    </a:cubicBezTo>
                    <a:cubicBezTo>
                      <a:pt x="66" y="72"/>
                      <a:pt x="72" y="85"/>
                      <a:pt x="69" y="92"/>
                    </a:cubicBezTo>
                    <a:cubicBezTo>
                      <a:pt x="68" y="93"/>
                      <a:pt x="67" y="94"/>
                      <a:pt x="66" y="94"/>
                    </a:cubicBezTo>
                    <a:cubicBezTo>
                      <a:pt x="60" y="95"/>
                      <a:pt x="54" y="94"/>
                      <a:pt x="49" y="96"/>
                    </a:cubicBezTo>
                    <a:cubicBezTo>
                      <a:pt x="42" y="99"/>
                      <a:pt x="35" y="102"/>
                      <a:pt x="28" y="106"/>
                    </a:cubicBezTo>
                    <a:cubicBezTo>
                      <a:pt x="24" y="108"/>
                      <a:pt x="21" y="109"/>
                      <a:pt x="16" y="106"/>
                    </a:cubicBezTo>
                    <a:cubicBezTo>
                      <a:pt x="7" y="100"/>
                      <a:pt x="3" y="90"/>
                      <a:pt x="1" y="80"/>
                    </a:cubicBezTo>
                    <a:cubicBezTo>
                      <a:pt x="0" y="78"/>
                      <a:pt x="1" y="76"/>
                      <a:pt x="2" y="74"/>
                    </a:cubicBezTo>
                    <a:cubicBezTo>
                      <a:pt x="9" y="60"/>
                      <a:pt x="16" y="45"/>
                      <a:pt x="23" y="31"/>
                    </a:cubicBezTo>
                    <a:cubicBezTo>
                      <a:pt x="23" y="30"/>
                      <a:pt x="23" y="28"/>
                      <a:pt x="22" y="26"/>
                    </a:cubicBezTo>
                    <a:cubicBezTo>
                      <a:pt x="19" y="23"/>
                      <a:pt x="15" y="20"/>
                      <a:pt x="12" y="16"/>
                    </a:cubicBezTo>
                    <a:cubicBezTo>
                      <a:pt x="10" y="13"/>
                      <a:pt x="11" y="11"/>
                      <a:pt x="15" y="10"/>
                    </a:cubicBezTo>
                    <a:cubicBezTo>
                      <a:pt x="21" y="9"/>
                      <a:pt x="26" y="7"/>
                      <a:pt x="32" y="5"/>
                    </a:cubicBezTo>
                    <a:cubicBezTo>
                      <a:pt x="44" y="0"/>
                      <a:pt x="57" y="6"/>
                      <a:pt x="60" y="18"/>
                    </a:cubicBezTo>
                    <a:cubicBezTo>
                      <a:pt x="61" y="21"/>
                      <a:pt x="60" y="24"/>
                      <a:pt x="59" y="26"/>
                    </a:cubicBezTo>
                    <a:cubicBezTo>
                      <a:pt x="57" y="29"/>
                      <a:pt x="54" y="33"/>
                      <a:pt x="52" y="36"/>
                    </a:cubicBezTo>
                    <a:cubicBezTo>
                      <a:pt x="46" y="48"/>
                      <a:pt x="40" y="60"/>
                      <a:pt x="34" y="72"/>
                    </a:cubicBezTo>
                    <a:cubicBezTo>
                      <a:pt x="34" y="72"/>
                      <a:pt x="34" y="74"/>
                      <a:pt x="33" y="76"/>
                    </a:cubicBezTo>
                    <a:close/>
                  </a:path>
                </a:pathLst>
              </a:custGeom>
              <a:grpFill/>
              <a:ln>
                <a:noFill/>
              </a:ln>
            </p:spPr>
            <p:txBody>
              <a:bodyPr vert="horz" wrap="square" lIns="91440" tIns="45720" rIns="91440" bIns="45720" numCol="1" anchor="t" anchorCtr="0" compatLnSpc="1"/>
              <a:lstStyle/>
              <a:p>
                <a:endParaRPr lang="zh-CN" altLang="en-US"/>
              </a:p>
            </p:txBody>
          </p:sp>
          <p:grpSp>
            <p:nvGrpSpPr>
              <p:cNvPr id="102" name="组合 101"/>
              <p:cNvGrpSpPr/>
              <p:nvPr/>
            </p:nvGrpSpPr>
            <p:grpSpPr>
              <a:xfrm>
                <a:off x="2373567" y="1096524"/>
                <a:ext cx="589817" cy="731714"/>
                <a:chOff x="5548313" y="2084388"/>
                <a:chExt cx="547688" cy="679451"/>
              </a:xfrm>
              <a:grpFill/>
            </p:grpSpPr>
            <p:sp>
              <p:nvSpPr>
                <p:cNvPr id="107" name="Freeform 7"/>
                <p:cNvSpPr/>
                <p:nvPr/>
              </p:nvSpPr>
              <p:spPr bwMode="auto">
                <a:xfrm>
                  <a:off x="5548313" y="2084388"/>
                  <a:ext cx="547688" cy="446088"/>
                </a:xfrm>
                <a:custGeom>
                  <a:avLst/>
                  <a:gdLst>
                    <a:gd name="T0" fmla="*/ 101 w 128"/>
                    <a:gd name="T1" fmla="*/ 58 h 105"/>
                    <a:gd name="T2" fmla="*/ 74 w 128"/>
                    <a:gd name="T3" fmla="*/ 56 h 105"/>
                    <a:gd name="T4" fmla="*/ 68 w 128"/>
                    <a:gd name="T5" fmla="*/ 57 h 105"/>
                    <a:gd name="T6" fmla="*/ 51 w 128"/>
                    <a:gd name="T7" fmla="*/ 59 h 105"/>
                    <a:gd name="T8" fmla="*/ 36 w 128"/>
                    <a:gd name="T9" fmla="*/ 65 h 105"/>
                    <a:gd name="T10" fmla="*/ 28 w 128"/>
                    <a:gd name="T11" fmla="*/ 73 h 105"/>
                    <a:gd name="T12" fmla="*/ 16 w 128"/>
                    <a:gd name="T13" fmla="*/ 102 h 105"/>
                    <a:gd name="T14" fmla="*/ 13 w 128"/>
                    <a:gd name="T15" fmla="*/ 104 h 105"/>
                    <a:gd name="T16" fmla="*/ 1 w 128"/>
                    <a:gd name="T17" fmla="*/ 98 h 105"/>
                    <a:gd name="T18" fmla="*/ 0 w 128"/>
                    <a:gd name="T19" fmla="*/ 93 h 105"/>
                    <a:gd name="T20" fmla="*/ 15 w 128"/>
                    <a:gd name="T21" fmla="*/ 60 h 105"/>
                    <a:gd name="T22" fmla="*/ 16 w 128"/>
                    <a:gd name="T23" fmla="*/ 58 h 105"/>
                    <a:gd name="T24" fmla="*/ 20 w 128"/>
                    <a:gd name="T25" fmla="*/ 52 h 105"/>
                    <a:gd name="T26" fmla="*/ 32 w 128"/>
                    <a:gd name="T27" fmla="*/ 54 h 105"/>
                    <a:gd name="T28" fmla="*/ 39 w 128"/>
                    <a:gd name="T29" fmla="*/ 55 h 105"/>
                    <a:gd name="T30" fmla="*/ 72 w 128"/>
                    <a:gd name="T31" fmla="*/ 21 h 105"/>
                    <a:gd name="T32" fmla="*/ 74 w 128"/>
                    <a:gd name="T33" fmla="*/ 16 h 105"/>
                    <a:gd name="T34" fmla="*/ 74 w 128"/>
                    <a:gd name="T35" fmla="*/ 11 h 105"/>
                    <a:gd name="T36" fmla="*/ 71 w 128"/>
                    <a:gd name="T37" fmla="*/ 11 h 105"/>
                    <a:gd name="T38" fmla="*/ 68 w 128"/>
                    <a:gd name="T39" fmla="*/ 15 h 105"/>
                    <a:gd name="T40" fmla="*/ 68 w 128"/>
                    <a:gd name="T41" fmla="*/ 21 h 105"/>
                    <a:gd name="T42" fmla="*/ 59 w 128"/>
                    <a:gd name="T43" fmla="*/ 29 h 105"/>
                    <a:gd name="T44" fmla="*/ 53 w 128"/>
                    <a:gd name="T45" fmla="*/ 27 h 105"/>
                    <a:gd name="T46" fmla="*/ 47 w 128"/>
                    <a:gd name="T47" fmla="*/ 24 h 105"/>
                    <a:gd name="T48" fmla="*/ 47 w 128"/>
                    <a:gd name="T49" fmla="*/ 32 h 105"/>
                    <a:gd name="T50" fmla="*/ 47 w 128"/>
                    <a:gd name="T51" fmla="*/ 34 h 105"/>
                    <a:gd name="T52" fmla="*/ 43 w 128"/>
                    <a:gd name="T53" fmla="*/ 45 h 105"/>
                    <a:gd name="T54" fmla="*/ 31 w 128"/>
                    <a:gd name="T55" fmla="*/ 39 h 105"/>
                    <a:gd name="T56" fmla="*/ 29 w 128"/>
                    <a:gd name="T57" fmla="*/ 23 h 105"/>
                    <a:gd name="T58" fmla="*/ 33 w 128"/>
                    <a:gd name="T59" fmla="*/ 14 h 105"/>
                    <a:gd name="T60" fmla="*/ 36 w 128"/>
                    <a:gd name="T61" fmla="*/ 9 h 105"/>
                    <a:gd name="T62" fmla="*/ 42 w 128"/>
                    <a:gd name="T63" fmla="*/ 13 h 105"/>
                    <a:gd name="T64" fmla="*/ 44 w 128"/>
                    <a:gd name="T65" fmla="*/ 16 h 105"/>
                    <a:gd name="T66" fmla="*/ 57 w 128"/>
                    <a:gd name="T67" fmla="*/ 14 h 105"/>
                    <a:gd name="T68" fmla="*/ 62 w 128"/>
                    <a:gd name="T69" fmla="*/ 11 h 105"/>
                    <a:gd name="T70" fmla="*/ 84 w 128"/>
                    <a:gd name="T71" fmla="*/ 0 h 105"/>
                    <a:gd name="T72" fmla="*/ 96 w 128"/>
                    <a:gd name="T73" fmla="*/ 7 h 105"/>
                    <a:gd name="T74" fmla="*/ 96 w 128"/>
                    <a:gd name="T75" fmla="*/ 20 h 105"/>
                    <a:gd name="T76" fmla="*/ 83 w 128"/>
                    <a:gd name="T77" fmla="*/ 43 h 105"/>
                    <a:gd name="T78" fmla="*/ 94 w 128"/>
                    <a:gd name="T79" fmla="*/ 44 h 105"/>
                    <a:gd name="T80" fmla="*/ 122 w 128"/>
                    <a:gd name="T81" fmla="*/ 59 h 105"/>
                    <a:gd name="T82" fmla="*/ 120 w 128"/>
                    <a:gd name="T83" fmla="*/ 73 h 105"/>
                    <a:gd name="T84" fmla="*/ 98 w 128"/>
                    <a:gd name="T85" fmla="*/ 73 h 105"/>
                    <a:gd name="T86" fmla="*/ 97 w 128"/>
                    <a:gd name="T87" fmla="*/ 66 h 105"/>
                    <a:gd name="T88" fmla="*/ 101 w 128"/>
                    <a:gd name="T89" fmla="*/ 58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8" h="105">
                      <a:moveTo>
                        <a:pt x="101" y="58"/>
                      </a:moveTo>
                      <a:cubicBezTo>
                        <a:pt x="94" y="52"/>
                        <a:pt x="81" y="52"/>
                        <a:pt x="74" y="56"/>
                      </a:cubicBezTo>
                      <a:cubicBezTo>
                        <a:pt x="73" y="57"/>
                        <a:pt x="70" y="58"/>
                        <a:pt x="68" y="57"/>
                      </a:cubicBezTo>
                      <a:cubicBezTo>
                        <a:pt x="62" y="56"/>
                        <a:pt x="57" y="57"/>
                        <a:pt x="51" y="59"/>
                      </a:cubicBezTo>
                      <a:cubicBezTo>
                        <a:pt x="46" y="61"/>
                        <a:pt x="41" y="63"/>
                        <a:pt x="36" y="65"/>
                      </a:cubicBezTo>
                      <a:cubicBezTo>
                        <a:pt x="32" y="67"/>
                        <a:pt x="29" y="69"/>
                        <a:pt x="28" y="73"/>
                      </a:cubicBezTo>
                      <a:cubicBezTo>
                        <a:pt x="24" y="82"/>
                        <a:pt x="20" y="92"/>
                        <a:pt x="16" y="102"/>
                      </a:cubicBezTo>
                      <a:cubicBezTo>
                        <a:pt x="16" y="103"/>
                        <a:pt x="14" y="105"/>
                        <a:pt x="13" y="104"/>
                      </a:cubicBezTo>
                      <a:cubicBezTo>
                        <a:pt x="9" y="103"/>
                        <a:pt x="5" y="100"/>
                        <a:pt x="1" y="98"/>
                      </a:cubicBezTo>
                      <a:cubicBezTo>
                        <a:pt x="0" y="97"/>
                        <a:pt x="0" y="95"/>
                        <a:pt x="0" y="93"/>
                      </a:cubicBezTo>
                      <a:cubicBezTo>
                        <a:pt x="5" y="82"/>
                        <a:pt x="10" y="71"/>
                        <a:pt x="15" y="60"/>
                      </a:cubicBezTo>
                      <a:cubicBezTo>
                        <a:pt x="15" y="59"/>
                        <a:pt x="16" y="59"/>
                        <a:pt x="16" y="58"/>
                      </a:cubicBezTo>
                      <a:cubicBezTo>
                        <a:pt x="18" y="56"/>
                        <a:pt x="19" y="52"/>
                        <a:pt x="20" y="52"/>
                      </a:cubicBezTo>
                      <a:cubicBezTo>
                        <a:pt x="24" y="52"/>
                        <a:pt x="29" y="52"/>
                        <a:pt x="32" y="54"/>
                      </a:cubicBezTo>
                      <a:cubicBezTo>
                        <a:pt x="35" y="55"/>
                        <a:pt x="36" y="56"/>
                        <a:pt x="39" y="55"/>
                      </a:cubicBezTo>
                      <a:cubicBezTo>
                        <a:pt x="57" y="50"/>
                        <a:pt x="66" y="37"/>
                        <a:pt x="72" y="21"/>
                      </a:cubicBezTo>
                      <a:cubicBezTo>
                        <a:pt x="72" y="20"/>
                        <a:pt x="73" y="18"/>
                        <a:pt x="74" y="16"/>
                      </a:cubicBezTo>
                      <a:cubicBezTo>
                        <a:pt x="74" y="14"/>
                        <a:pt x="74" y="13"/>
                        <a:pt x="74" y="11"/>
                      </a:cubicBezTo>
                      <a:cubicBezTo>
                        <a:pt x="74" y="11"/>
                        <a:pt x="72" y="10"/>
                        <a:pt x="71" y="11"/>
                      </a:cubicBezTo>
                      <a:cubicBezTo>
                        <a:pt x="70" y="12"/>
                        <a:pt x="68" y="13"/>
                        <a:pt x="68" y="15"/>
                      </a:cubicBezTo>
                      <a:cubicBezTo>
                        <a:pt x="67" y="17"/>
                        <a:pt x="68" y="19"/>
                        <a:pt x="68" y="21"/>
                      </a:cubicBezTo>
                      <a:cubicBezTo>
                        <a:pt x="69" y="28"/>
                        <a:pt x="68" y="30"/>
                        <a:pt x="59" y="29"/>
                      </a:cubicBezTo>
                      <a:cubicBezTo>
                        <a:pt x="57" y="29"/>
                        <a:pt x="55" y="28"/>
                        <a:pt x="53" y="27"/>
                      </a:cubicBezTo>
                      <a:cubicBezTo>
                        <a:pt x="51" y="26"/>
                        <a:pt x="49" y="25"/>
                        <a:pt x="47" y="24"/>
                      </a:cubicBezTo>
                      <a:cubicBezTo>
                        <a:pt x="47" y="27"/>
                        <a:pt x="47" y="29"/>
                        <a:pt x="47" y="32"/>
                      </a:cubicBezTo>
                      <a:cubicBezTo>
                        <a:pt x="47" y="33"/>
                        <a:pt x="47" y="33"/>
                        <a:pt x="47" y="34"/>
                      </a:cubicBezTo>
                      <a:cubicBezTo>
                        <a:pt x="47" y="38"/>
                        <a:pt x="48" y="43"/>
                        <a:pt x="43" y="45"/>
                      </a:cubicBezTo>
                      <a:cubicBezTo>
                        <a:pt x="39" y="46"/>
                        <a:pt x="34" y="44"/>
                        <a:pt x="31" y="39"/>
                      </a:cubicBezTo>
                      <a:cubicBezTo>
                        <a:pt x="28" y="34"/>
                        <a:pt x="25" y="29"/>
                        <a:pt x="29" y="23"/>
                      </a:cubicBezTo>
                      <a:cubicBezTo>
                        <a:pt x="31" y="20"/>
                        <a:pt x="31" y="17"/>
                        <a:pt x="33" y="14"/>
                      </a:cubicBezTo>
                      <a:cubicBezTo>
                        <a:pt x="34" y="12"/>
                        <a:pt x="35" y="9"/>
                        <a:pt x="36" y="9"/>
                      </a:cubicBezTo>
                      <a:cubicBezTo>
                        <a:pt x="38" y="10"/>
                        <a:pt x="40" y="11"/>
                        <a:pt x="42" y="13"/>
                      </a:cubicBezTo>
                      <a:cubicBezTo>
                        <a:pt x="42" y="13"/>
                        <a:pt x="43" y="15"/>
                        <a:pt x="44" y="16"/>
                      </a:cubicBezTo>
                      <a:cubicBezTo>
                        <a:pt x="48" y="13"/>
                        <a:pt x="52" y="11"/>
                        <a:pt x="57" y="14"/>
                      </a:cubicBezTo>
                      <a:cubicBezTo>
                        <a:pt x="58" y="15"/>
                        <a:pt x="61" y="13"/>
                        <a:pt x="62" y="11"/>
                      </a:cubicBezTo>
                      <a:cubicBezTo>
                        <a:pt x="69" y="5"/>
                        <a:pt x="75" y="0"/>
                        <a:pt x="84" y="0"/>
                      </a:cubicBezTo>
                      <a:cubicBezTo>
                        <a:pt x="89" y="0"/>
                        <a:pt x="93" y="2"/>
                        <a:pt x="96" y="7"/>
                      </a:cubicBezTo>
                      <a:cubicBezTo>
                        <a:pt x="99" y="11"/>
                        <a:pt x="98" y="15"/>
                        <a:pt x="96" y="20"/>
                      </a:cubicBezTo>
                      <a:cubicBezTo>
                        <a:pt x="91" y="27"/>
                        <a:pt x="87" y="35"/>
                        <a:pt x="83" y="43"/>
                      </a:cubicBezTo>
                      <a:cubicBezTo>
                        <a:pt x="88" y="43"/>
                        <a:pt x="91" y="44"/>
                        <a:pt x="94" y="44"/>
                      </a:cubicBezTo>
                      <a:cubicBezTo>
                        <a:pt x="105" y="46"/>
                        <a:pt x="115" y="50"/>
                        <a:pt x="122" y="59"/>
                      </a:cubicBezTo>
                      <a:cubicBezTo>
                        <a:pt x="128" y="65"/>
                        <a:pt x="127" y="68"/>
                        <a:pt x="120" y="73"/>
                      </a:cubicBezTo>
                      <a:cubicBezTo>
                        <a:pt x="113" y="77"/>
                        <a:pt x="105" y="77"/>
                        <a:pt x="98" y="73"/>
                      </a:cubicBezTo>
                      <a:cubicBezTo>
                        <a:pt x="95" y="71"/>
                        <a:pt x="95" y="69"/>
                        <a:pt x="97" y="66"/>
                      </a:cubicBezTo>
                      <a:cubicBezTo>
                        <a:pt x="98" y="64"/>
                        <a:pt x="100" y="61"/>
                        <a:pt x="101"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 name="Freeform 8"/>
                <p:cNvSpPr/>
                <p:nvPr/>
              </p:nvSpPr>
              <p:spPr bwMode="auto">
                <a:xfrm>
                  <a:off x="5664200" y="2355851"/>
                  <a:ext cx="341313" cy="407988"/>
                </a:xfrm>
                <a:custGeom>
                  <a:avLst/>
                  <a:gdLst>
                    <a:gd name="T0" fmla="*/ 46 w 80"/>
                    <a:gd name="T1" fmla="*/ 29 h 96"/>
                    <a:gd name="T2" fmla="*/ 65 w 80"/>
                    <a:gd name="T3" fmla="*/ 29 h 96"/>
                    <a:gd name="T4" fmla="*/ 79 w 80"/>
                    <a:gd name="T5" fmla="*/ 41 h 96"/>
                    <a:gd name="T6" fmla="*/ 74 w 80"/>
                    <a:gd name="T7" fmla="*/ 43 h 96"/>
                    <a:gd name="T8" fmla="*/ 60 w 80"/>
                    <a:gd name="T9" fmla="*/ 43 h 96"/>
                    <a:gd name="T10" fmla="*/ 52 w 80"/>
                    <a:gd name="T11" fmla="*/ 50 h 96"/>
                    <a:gd name="T12" fmla="*/ 49 w 80"/>
                    <a:gd name="T13" fmla="*/ 87 h 96"/>
                    <a:gd name="T14" fmla="*/ 37 w 80"/>
                    <a:gd name="T15" fmla="*/ 95 h 96"/>
                    <a:gd name="T16" fmla="*/ 21 w 80"/>
                    <a:gd name="T17" fmla="*/ 68 h 96"/>
                    <a:gd name="T18" fmla="*/ 22 w 80"/>
                    <a:gd name="T19" fmla="*/ 62 h 96"/>
                    <a:gd name="T20" fmla="*/ 30 w 80"/>
                    <a:gd name="T21" fmla="*/ 72 h 96"/>
                    <a:gd name="T22" fmla="*/ 40 w 80"/>
                    <a:gd name="T23" fmla="*/ 70 h 96"/>
                    <a:gd name="T24" fmla="*/ 43 w 80"/>
                    <a:gd name="T25" fmla="*/ 46 h 96"/>
                    <a:gd name="T26" fmla="*/ 24 w 80"/>
                    <a:gd name="T27" fmla="*/ 52 h 96"/>
                    <a:gd name="T28" fmla="*/ 19 w 80"/>
                    <a:gd name="T29" fmla="*/ 54 h 96"/>
                    <a:gd name="T30" fmla="*/ 6 w 80"/>
                    <a:gd name="T31" fmla="*/ 54 h 96"/>
                    <a:gd name="T32" fmla="*/ 2 w 80"/>
                    <a:gd name="T33" fmla="*/ 40 h 96"/>
                    <a:gd name="T34" fmla="*/ 6 w 80"/>
                    <a:gd name="T35" fmla="*/ 37 h 96"/>
                    <a:gd name="T36" fmla="*/ 28 w 80"/>
                    <a:gd name="T37" fmla="*/ 33 h 96"/>
                    <a:gd name="T38" fmla="*/ 33 w 80"/>
                    <a:gd name="T39" fmla="*/ 32 h 96"/>
                    <a:gd name="T40" fmla="*/ 36 w 80"/>
                    <a:gd name="T41" fmla="*/ 22 h 96"/>
                    <a:gd name="T42" fmla="*/ 46 w 80"/>
                    <a:gd name="T43" fmla="*/ 12 h 96"/>
                    <a:gd name="T44" fmla="*/ 45 w 80"/>
                    <a:gd name="T45" fmla="*/ 10 h 96"/>
                    <a:gd name="T46" fmla="*/ 26 w 80"/>
                    <a:gd name="T47" fmla="*/ 17 h 96"/>
                    <a:gd name="T48" fmla="*/ 15 w 80"/>
                    <a:gd name="T49" fmla="*/ 24 h 96"/>
                    <a:gd name="T50" fmla="*/ 5 w 80"/>
                    <a:gd name="T51" fmla="*/ 22 h 96"/>
                    <a:gd name="T52" fmla="*/ 1 w 80"/>
                    <a:gd name="T53" fmla="*/ 17 h 96"/>
                    <a:gd name="T54" fmla="*/ 36 w 80"/>
                    <a:gd name="T55" fmla="*/ 2 h 96"/>
                    <a:gd name="T56" fmla="*/ 55 w 80"/>
                    <a:gd name="T57" fmla="*/ 0 h 96"/>
                    <a:gd name="T58" fmla="*/ 61 w 80"/>
                    <a:gd name="T59" fmla="*/ 6 h 96"/>
                    <a:gd name="T60" fmla="*/ 59 w 80"/>
                    <a:gd name="T61" fmla="*/ 13 h 96"/>
                    <a:gd name="T62" fmla="*/ 46 w 80"/>
                    <a:gd name="T63" fmla="*/ 29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0" h="96">
                      <a:moveTo>
                        <a:pt x="46" y="29"/>
                      </a:moveTo>
                      <a:cubicBezTo>
                        <a:pt x="53" y="30"/>
                        <a:pt x="59" y="31"/>
                        <a:pt x="65" y="29"/>
                      </a:cubicBezTo>
                      <a:cubicBezTo>
                        <a:pt x="71" y="27"/>
                        <a:pt x="80" y="34"/>
                        <a:pt x="79" y="41"/>
                      </a:cubicBezTo>
                      <a:cubicBezTo>
                        <a:pt x="79" y="42"/>
                        <a:pt x="76" y="43"/>
                        <a:pt x="74" y="43"/>
                      </a:cubicBezTo>
                      <a:cubicBezTo>
                        <a:pt x="70" y="43"/>
                        <a:pt x="65" y="43"/>
                        <a:pt x="60" y="43"/>
                      </a:cubicBezTo>
                      <a:cubicBezTo>
                        <a:pt x="53" y="42"/>
                        <a:pt x="52" y="44"/>
                        <a:pt x="52" y="50"/>
                      </a:cubicBezTo>
                      <a:cubicBezTo>
                        <a:pt x="51" y="62"/>
                        <a:pt x="51" y="75"/>
                        <a:pt x="49" y="87"/>
                      </a:cubicBezTo>
                      <a:cubicBezTo>
                        <a:pt x="48" y="95"/>
                        <a:pt x="45" y="96"/>
                        <a:pt x="37" y="95"/>
                      </a:cubicBezTo>
                      <a:cubicBezTo>
                        <a:pt x="25" y="92"/>
                        <a:pt x="15" y="82"/>
                        <a:pt x="21" y="68"/>
                      </a:cubicBezTo>
                      <a:cubicBezTo>
                        <a:pt x="21" y="66"/>
                        <a:pt x="21" y="64"/>
                        <a:pt x="22" y="62"/>
                      </a:cubicBezTo>
                      <a:cubicBezTo>
                        <a:pt x="24" y="65"/>
                        <a:pt x="27" y="69"/>
                        <a:pt x="30" y="72"/>
                      </a:cubicBezTo>
                      <a:cubicBezTo>
                        <a:pt x="33" y="76"/>
                        <a:pt x="39" y="75"/>
                        <a:pt x="40" y="70"/>
                      </a:cubicBezTo>
                      <a:cubicBezTo>
                        <a:pt x="41" y="62"/>
                        <a:pt x="42" y="54"/>
                        <a:pt x="43" y="46"/>
                      </a:cubicBezTo>
                      <a:cubicBezTo>
                        <a:pt x="35" y="45"/>
                        <a:pt x="30" y="49"/>
                        <a:pt x="24" y="52"/>
                      </a:cubicBezTo>
                      <a:cubicBezTo>
                        <a:pt x="22" y="52"/>
                        <a:pt x="21" y="54"/>
                        <a:pt x="19" y="54"/>
                      </a:cubicBezTo>
                      <a:cubicBezTo>
                        <a:pt x="14" y="58"/>
                        <a:pt x="11" y="57"/>
                        <a:pt x="6" y="54"/>
                      </a:cubicBezTo>
                      <a:cubicBezTo>
                        <a:pt x="3" y="51"/>
                        <a:pt x="0" y="44"/>
                        <a:pt x="2" y="40"/>
                      </a:cubicBezTo>
                      <a:cubicBezTo>
                        <a:pt x="2" y="39"/>
                        <a:pt x="5" y="37"/>
                        <a:pt x="6" y="37"/>
                      </a:cubicBezTo>
                      <a:cubicBezTo>
                        <a:pt x="14" y="39"/>
                        <a:pt x="20" y="35"/>
                        <a:pt x="28" y="33"/>
                      </a:cubicBezTo>
                      <a:cubicBezTo>
                        <a:pt x="29" y="33"/>
                        <a:pt x="31" y="32"/>
                        <a:pt x="33" y="32"/>
                      </a:cubicBezTo>
                      <a:cubicBezTo>
                        <a:pt x="31" y="27"/>
                        <a:pt x="31" y="24"/>
                        <a:pt x="36" y="22"/>
                      </a:cubicBezTo>
                      <a:cubicBezTo>
                        <a:pt x="39" y="19"/>
                        <a:pt x="42" y="15"/>
                        <a:pt x="46" y="12"/>
                      </a:cubicBezTo>
                      <a:cubicBezTo>
                        <a:pt x="45" y="11"/>
                        <a:pt x="45" y="11"/>
                        <a:pt x="45" y="10"/>
                      </a:cubicBezTo>
                      <a:cubicBezTo>
                        <a:pt x="38" y="13"/>
                        <a:pt x="32" y="15"/>
                        <a:pt x="26" y="17"/>
                      </a:cubicBezTo>
                      <a:cubicBezTo>
                        <a:pt x="22" y="19"/>
                        <a:pt x="18" y="22"/>
                        <a:pt x="15" y="24"/>
                      </a:cubicBezTo>
                      <a:cubicBezTo>
                        <a:pt x="11" y="26"/>
                        <a:pt x="7" y="27"/>
                        <a:pt x="5" y="22"/>
                      </a:cubicBezTo>
                      <a:cubicBezTo>
                        <a:pt x="4" y="20"/>
                        <a:pt x="3" y="19"/>
                        <a:pt x="1" y="17"/>
                      </a:cubicBezTo>
                      <a:cubicBezTo>
                        <a:pt x="13" y="12"/>
                        <a:pt x="25" y="6"/>
                        <a:pt x="36" y="2"/>
                      </a:cubicBezTo>
                      <a:cubicBezTo>
                        <a:pt x="42" y="0"/>
                        <a:pt x="49" y="0"/>
                        <a:pt x="55" y="0"/>
                      </a:cubicBezTo>
                      <a:cubicBezTo>
                        <a:pt x="57" y="0"/>
                        <a:pt x="60" y="4"/>
                        <a:pt x="61" y="6"/>
                      </a:cubicBezTo>
                      <a:cubicBezTo>
                        <a:pt x="62" y="8"/>
                        <a:pt x="61" y="11"/>
                        <a:pt x="59" y="13"/>
                      </a:cubicBezTo>
                      <a:cubicBezTo>
                        <a:pt x="55" y="18"/>
                        <a:pt x="51" y="23"/>
                        <a:pt x="46"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03" name="组合 102"/>
              <p:cNvGrpSpPr/>
              <p:nvPr/>
            </p:nvGrpSpPr>
            <p:grpSpPr>
              <a:xfrm>
                <a:off x="3194779" y="1296598"/>
                <a:ext cx="356817" cy="382445"/>
                <a:chOff x="3792874" y="3156423"/>
                <a:chExt cx="331330" cy="355128"/>
              </a:xfrm>
              <a:grpFill/>
            </p:grpSpPr>
            <p:sp>
              <p:nvSpPr>
                <p:cNvPr id="104" name="Freeform 15"/>
                <p:cNvSpPr/>
                <p:nvPr/>
              </p:nvSpPr>
              <p:spPr bwMode="auto">
                <a:xfrm>
                  <a:off x="3792874" y="3235325"/>
                  <a:ext cx="152877" cy="246063"/>
                </a:xfrm>
                <a:custGeom>
                  <a:avLst/>
                  <a:gdLst>
                    <a:gd name="T0" fmla="*/ 16 w 39"/>
                    <a:gd name="T1" fmla="*/ 29 h 58"/>
                    <a:gd name="T2" fmla="*/ 27 w 39"/>
                    <a:gd name="T3" fmla="*/ 7 h 58"/>
                    <a:gd name="T4" fmla="*/ 31 w 39"/>
                    <a:gd name="T5" fmla="*/ 1 h 58"/>
                    <a:gd name="T6" fmla="*/ 34 w 39"/>
                    <a:gd name="T7" fmla="*/ 6 h 58"/>
                    <a:gd name="T8" fmla="*/ 35 w 39"/>
                    <a:gd name="T9" fmla="*/ 26 h 58"/>
                    <a:gd name="T10" fmla="*/ 20 w 39"/>
                    <a:gd name="T11" fmla="*/ 52 h 58"/>
                    <a:gd name="T12" fmla="*/ 9 w 39"/>
                    <a:gd name="T13" fmla="*/ 57 h 58"/>
                    <a:gd name="T14" fmla="*/ 1 w 39"/>
                    <a:gd name="T15" fmla="*/ 43 h 58"/>
                    <a:gd name="T16" fmla="*/ 4 w 39"/>
                    <a:gd name="T17" fmla="*/ 6 h 58"/>
                    <a:gd name="T18" fmla="*/ 8 w 39"/>
                    <a:gd name="T19" fmla="*/ 0 h 58"/>
                    <a:gd name="T20" fmla="*/ 15 w 39"/>
                    <a:gd name="T21" fmla="*/ 6 h 58"/>
                    <a:gd name="T22" fmla="*/ 14 w 39"/>
                    <a:gd name="T23" fmla="*/ 20 h 58"/>
                    <a:gd name="T24" fmla="*/ 14 w 39"/>
                    <a:gd name="T25" fmla="*/ 28 h 58"/>
                    <a:gd name="T26" fmla="*/ 16 w 39"/>
                    <a:gd name="T27" fmla="*/ 29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9" h="58">
                      <a:moveTo>
                        <a:pt x="16" y="29"/>
                      </a:moveTo>
                      <a:cubicBezTo>
                        <a:pt x="19" y="21"/>
                        <a:pt x="23" y="14"/>
                        <a:pt x="27" y="7"/>
                      </a:cubicBezTo>
                      <a:cubicBezTo>
                        <a:pt x="28" y="5"/>
                        <a:pt x="29" y="3"/>
                        <a:pt x="31" y="1"/>
                      </a:cubicBezTo>
                      <a:cubicBezTo>
                        <a:pt x="32" y="3"/>
                        <a:pt x="33" y="4"/>
                        <a:pt x="34" y="6"/>
                      </a:cubicBezTo>
                      <a:cubicBezTo>
                        <a:pt x="37" y="12"/>
                        <a:pt x="39" y="19"/>
                        <a:pt x="35" y="26"/>
                      </a:cubicBezTo>
                      <a:cubicBezTo>
                        <a:pt x="30" y="34"/>
                        <a:pt x="25" y="43"/>
                        <a:pt x="20" y="52"/>
                      </a:cubicBezTo>
                      <a:cubicBezTo>
                        <a:pt x="18" y="56"/>
                        <a:pt x="12" y="58"/>
                        <a:pt x="9" y="57"/>
                      </a:cubicBezTo>
                      <a:cubicBezTo>
                        <a:pt x="2" y="54"/>
                        <a:pt x="0" y="50"/>
                        <a:pt x="1" y="43"/>
                      </a:cubicBezTo>
                      <a:cubicBezTo>
                        <a:pt x="2" y="31"/>
                        <a:pt x="3" y="18"/>
                        <a:pt x="4" y="6"/>
                      </a:cubicBezTo>
                      <a:cubicBezTo>
                        <a:pt x="4" y="4"/>
                        <a:pt x="4" y="0"/>
                        <a:pt x="8" y="0"/>
                      </a:cubicBezTo>
                      <a:cubicBezTo>
                        <a:pt x="11" y="0"/>
                        <a:pt x="15" y="1"/>
                        <a:pt x="15" y="6"/>
                      </a:cubicBezTo>
                      <a:cubicBezTo>
                        <a:pt x="15" y="10"/>
                        <a:pt x="14" y="15"/>
                        <a:pt x="14" y="20"/>
                      </a:cubicBezTo>
                      <a:cubicBezTo>
                        <a:pt x="14" y="23"/>
                        <a:pt x="14" y="25"/>
                        <a:pt x="14" y="28"/>
                      </a:cubicBezTo>
                      <a:cubicBezTo>
                        <a:pt x="14" y="28"/>
                        <a:pt x="15" y="28"/>
                        <a:pt x="16"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 name="Freeform 16"/>
                <p:cNvSpPr/>
                <p:nvPr/>
              </p:nvSpPr>
              <p:spPr bwMode="auto">
                <a:xfrm>
                  <a:off x="3957518" y="3164747"/>
                  <a:ext cx="166686" cy="346804"/>
                </a:xfrm>
                <a:custGeom>
                  <a:avLst/>
                  <a:gdLst>
                    <a:gd name="T0" fmla="*/ 9 w 47"/>
                    <a:gd name="T1" fmla="*/ 73 h 88"/>
                    <a:gd name="T2" fmla="*/ 3 w 47"/>
                    <a:gd name="T3" fmla="*/ 67 h 88"/>
                    <a:gd name="T4" fmla="*/ 3 w 47"/>
                    <a:gd name="T5" fmla="*/ 57 h 88"/>
                    <a:gd name="T6" fmla="*/ 20 w 47"/>
                    <a:gd name="T7" fmla="*/ 38 h 88"/>
                    <a:gd name="T8" fmla="*/ 33 w 47"/>
                    <a:gd name="T9" fmla="*/ 20 h 88"/>
                    <a:gd name="T10" fmla="*/ 33 w 47"/>
                    <a:gd name="T11" fmla="*/ 4 h 88"/>
                    <a:gd name="T12" fmla="*/ 32 w 47"/>
                    <a:gd name="T13" fmla="*/ 1 h 88"/>
                    <a:gd name="T14" fmla="*/ 33 w 47"/>
                    <a:gd name="T15" fmla="*/ 0 h 88"/>
                    <a:gd name="T16" fmla="*/ 41 w 47"/>
                    <a:gd name="T17" fmla="*/ 6 h 88"/>
                    <a:gd name="T18" fmla="*/ 43 w 47"/>
                    <a:gd name="T19" fmla="*/ 26 h 88"/>
                    <a:gd name="T20" fmla="*/ 29 w 47"/>
                    <a:gd name="T21" fmla="*/ 48 h 88"/>
                    <a:gd name="T22" fmla="*/ 30 w 47"/>
                    <a:gd name="T23" fmla="*/ 52 h 88"/>
                    <a:gd name="T24" fmla="*/ 40 w 47"/>
                    <a:gd name="T25" fmla="*/ 73 h 88"/>
                    <a:gd name="T26" fmla="*/ 41 w 47"/>
                    <a:gd name="T27" fmla="*/ 84 h 88"/>
                    <a:gd name="T28" fmla="*/ 37 w 47"/>
                    <a:gd name="T29" fmla="*/ 86 h 88"/>
                    <a:gd name="T30" fmla="*/ 31 w 47"/>
                    <a:gd name="T31" fmla="*/ 75 h 88"/>
                    <a:gd name="T32" fmla="*/ 28 w 47"/>
                    <a:gd name="T33" fmla="*/ 60 h 88"/>
                    <a:gd name="T34" fmla="*/ 22 w 47"/>
                    <a:gd name="T35" fmla="*/ 59 h 88"/>
                    <a:gd name="T36" fmla="*/ 9 w 47"/>
                    <a:gd name="T37" fmla="*/ 73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7" h="88">
                      <a:moveTo>
                        <a:pt x="9" y="73"/>
                      </a:moveTo>
                      <a:cubicBezTo>
                        <a:pt x="7" y="71"/>
                        <a:pt x="5" y="69"/>
                        <a:pt x="3" y="67"/>
                      </a:cubicBezTo>
                      <a:cubicBezTo>
                        <a:pt x="1" y="64"/>
                        <a:pt x="0" y="61"/>
                        <a:pt x="3" y="57"/>
                      </a:cubicBezTo>
                      <a:cubicBezTo>
                        <a:pt x="9" y="51"/>
                        <a:pt x="14" y="45"/>
                        <a:pt x="20" y="38"/>
                      </a:cubicBezTo>
                      <a:cubicBezTo>
                        <a:pt x="24" y="32"/>
                        <a:pt x="28" y="26"/>
                        <a:pt x="33" y="20"/>
                      </a:cubicBezTo>
                      <a:cubicBezTo>
                        <a:pt x="36" y="15"/>
                        <a:pt x="36" y="9"/>
                        <a:pt x="33" y="4"/>
                      </a:cubicBezTo>
                      <a:cubicBezTo>
                        <a:pt x="32" y="3"/>
                        <a:pt x="32" y="2"/>
                        <a:pt x="32" y="1"/>
                      </a:cubicBezTo>
                      <a:cubicBezTo>
                        <a:pt x="32" y="1"/>
                        <a:pt x="33" y="0"/>
                        <a:pt x="33" y="0"/>
                      </a:cubicBezTo>
                      <a:cubicBezTo>
                        <a:pt x="36" y="2"/>
                        <a:pt x="39" y="4"/>
                        <a:pt x="41" y="6"/>
                      </a:cubicBezTo>
                      <a:cubicBezTo>
                        <a:pt x="46" y="11"/>
                        <a:pt x="47" y="20"/>
                        <a:pt x="43" y="26"/>
                      </a:cubicBezTo>
                      <a:cubicBezTo>
                        <a:pt x="39" y="33"/>
                        <a:pt x="34" y="40"/>
                        <a:pt x="29" y="48"/>
                      </a:cubicBezTo>
                      <a:cubicBezTo>
                        <a:pt x="29" y="49"/>
                        <a:pt x="29" y="52"/>
                        <a:pt x="30" y="52"/>
                      </a:cubicBezTo>
                      <a:cubicBezTo>
                        <a:pt x="38" y="57"/>
                        <a:pt x="38" y="65"/>
                        <a:pt x="40" y="73"/>
                      </a:cubicBezTo>
                      <a:cubicBezTo>
                        <a:pt x="41" y="76"/>
                        <a:pt x="41" y="80"/>
                        <a:pt x="41" y="84"/>
                      </a:cubicBezTo>
                      <a:cubicBezTo>
                        <a:pt x="41" y="87"/>
                        <a:pt x="39" y="88"/>
                        <a:pt x="37" y="86"/>
                      </a:cubicBezTo>
                      <a:cubicBezTo>
                        <a:pt x="33" y="83"/>
                        <a:pt x="31" y="81"/>
                        <a:pt x="31" y="75"/>
                      </a:cubicBezTo>
                      <a:cubicBezTo>
                        <a:pt x="31" y="70"/>
                        <a:pt x="30" y="65"/>
                        <a:pt x="28" y="60"/>
                      </a:cubicBezTo>
                      <a:cubicBezTo>
                        <a:pt x="27" y="55"/>
                        <a:pt x="25" y="56"/>
                        <a:pt x="22" y="59"/>
                      </a:cubicBezTo>
                      <a:cubicBezTo>
                        <a:pt x="18" y="64"/>
                        <a:pt x="14" y="68"/>
                        <a:pt x="9" y="7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 name="Freeform 17"/>
                <p:cNvSpPr/>
                <p:nvPr/>
              </p:nvSpPr>
              <p:spPr bwMode="auto">
                <a:xfrm>
                  <a:off x="3879593" y="3156423"/>
                  <a:ext cx="109753" cy="63837"/>
                </a:xfrm>
                <a:custGeom>
                  <a:avLst/>
                  <a:gdLst>
                    <a:gd name="T0" fmla="*/ 0 w 26"/>
                    <a:gd name="T1" fmla="*/ 0 h 19"/>
                    <a:gd name="T2" fmla="*/ 20 w 26"/>
                    <a:gd name="T3" fmla="*/ 1 h 19"/>
                    <a:gd name="T4" fmla="*/ 23 w 26"/>
                    <a:gd name="T5" fmla="*/ 12 h 19"/>
                    <a:gd name="T6" fmla="*/ 12 w 26"/>
                    <a:gd name="T7" fmla="*/ 18 h 19"/>
                    <a:gd name="T8" fmla="*/ 3 w 26"/>
                    <a:gd name="T9" fmla="*/ 11 h 19"/>
                    <a:gd name="T10" fmla="*/ 0 w 26"/>
                    <a:gd name="T11" fmla="*/ 0 h 19"/>
                  </a:gdLst>
                  <a:ahLst/>
                  <a:cxnLst>
                    <a:cxn ang="0">
                      <a:pos x="T0" y="T1"/>
                    </a:cxn>
                    <a:cxn ang="0">
                      <a:pos x="T2" y="T3"/>
                    </a:cxn>
                    <a:cxn ang="0">
                      <a:pos x="T4" y="T5"/>
                    </a:cxn>
                    <a:cxn ang="0">
                      <a:pos x="T6" y="T7"/>
                    </a:cxn>
                    <a:cxn ang="0">
                      <a:pos x="T8" y="T9"/>
                    </a:cxn>
                    <a:cxn ang="0">
                      <a:pos x="T10" y="T11"/>
                    </a:cxn>
                  </a:cxnLst>
                  <a:rect l="0" t="0" r="r" b="b"/>
                  <a:pathLst>
                    <a:path w="26" h="19">
                      <a:moveTo>
                        <a:pt x="0" y="0"/>
                      </a:moveTo>
                      <a:cubicBezTo>
                        <a:pt x="8" y="1"/>
                        <a:pt x="14" y="1"/>
                        <a:pt x="20" y="1"/>
                      </a:cubicBezTo>
                      <a:cubicBezTo>
                        <a:pt x="24" y="1"/>
                        <a:pt x="26" y="8"/>
                        <a:pt x="23" y="12"/>
                      </a:cubicBezTo>
                      <a:cubicBezTo>
                        <a:pt x="21" y="16"/>
                        <a:pt x="17" y="19"/>
                        <a:pt x="12" y="18"/>
                      </a:cubicBezTo>
                      <a:cubicBezTo>
                        <a:pt x="8" y="18"/>
                        <a:pt x="5" y="15"/>
                        <a:pt x="3" y="11"/>
                      </a:cubicBezTo>
                      <a:cubicBezTo>
                        <a:pt x="2" y="8"/>
                        <a:pt x="1" y="4"/>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86" name="组合 85"/>
            <p:cNvGrpSpPr/>
            <p:nvPr userDrawn="1"/>
          </p:nvGrpSpPr>
          <p:grpSpPr>
            <a:xfrm>
              <a:off x="671368" y="6061309"/>
              <a:ext cx="1100339" cy="304965"/>
              <a:chOff x="2372715" y="161759"/>
              <a:chExt cx="2695608" cy="747103"/>
            </a:xfrm>
            <a:grpFill/>
          </p:grpSpPr>
          <p:grpSp>
            <p:nvGrpSpPr>
              <p:cNvPr id="87" name="组合 86"/>
              <p:cNvGrpSpPr/>
              <p:nvPr/>
            </p:nvGrpSpPr>
            <p:grpSpPr>
              <a:xfrm>
                <a:off x="3804781" y="283376"/>
                <a:ext cx="521428" cy="548788"/>
                <a:chOff x="6113463" y="3541713"/>
                <a:chExt cx="484188" cy="509588"/>
              </a:xfrm>
              <a:grpFill/>
            </p:grpSpPr>
            <p:sp>
              <p:nvSpPr>
                <p:cNvPr id="98" name="Freeform 9"/>
                <p:cNvSpPr>
                  <a:spLocks noEditPoints="1"/>
                </p:cNvSpPr>
                <p:nvPr/>
              </p:nvSpPr>
              <p:spPr bwMode="auto">
                <a:xfrm>
                  <a:off x="6113463" y="3579813"/>
                  <a:ext cx="252413" cy="428625"/>
                </a:xfrm>
                <a:custGeom>
                  <a:avLst/>
                  <a:gdLst>
                    <a:gd name="T0" fmla="*/ 39 w 59"/>
                    <a:gd name="T1" fmla="*/ 78 h 101"/>
                    <a:gd name="T2" fmla="*/ 17 w 59"/>
                    <a:gd name="T3" fmla="*/ 94 h 101"/>
                    <a:gd name="T4" fmla="*/ 8 w 59"/>
                    <a:gd name="T5" fmla="*/ 94 h 101"/>
                    <a:gd name="T6" fmla="*/ 0 w 59"/>
                    <a:gd name="T7" fmla="*/ 79 h 101"/>
                    <a:gd name="T8" fmla="*/ 17 w 59"/>
                    <a:gd name="T9" fmla="*/ 73 h 101"/>
                    <a:gd name="T10" fmla="*/ 10 w 59"/>
                    <a:gd name="T11" fmla="*/ 68 h 101"/>
                    <a:gd name="T12" fmla="*/ 8 w 59"/>
                    <a:gd name="T13" fmla="*/ 60 h 101"/>
                    <a:gd name="T14" fmla="*/ 18 w 59"/>
                    <a:gd name="T15" fmla="*/ 23 h 101"/>
                    <a:gd name="T16" fmla="*/ 26 w 59"/>
                    <a:gd name="T17" fmla="*/ 17 h 101"/>
                    <a:gd name="T18" fmla="*/ 36 w 59"/>
                    <a:gd name="T19" fmla="*/ 26 h 101"/>
                    <a:gd name="T20" fmla="*/ 36 w 59"/>
                    <a:gd name="T21" fmla="*/ 27 h 101"/>
                    <a:gd name="T22" fmla="*/ 43 w 59"/>
                    <a:gd name="T23" fmla="*/ 40 h 101"/>
                    <a:gd name="T24" fmla="*/ 42 w 59"/>
                    <a:gd name="T25" fmla="*/ 12 h 101"/>
                    <a:gd name="T26" fmla="*/ 21 w 59"/>
                    <a:gd name="T27" fmla="*/ 5 h 101"/>
                    <a:gd name="T28" fmla="*/ 44 w 59"/>
                    <a:gd name="T29" fmla="*/ 1 h 101"/>
                    <a:gd name="T30" fmla="*/ 57 w 59"/>
                    <a:gd name="T31" fmla="*/ 17 h 101"/>
                    <a:gd name="T32" fmla="*/ 56 w 59"/>
                    <a:gd name="T33" fmla="*/ 48 h 101"/>
                    <a:gd name="T34" fmla="*/ 57 w 59"/>
                    <a:gd name="T35" fmla="*/ 55 h 101"/>
                    <a:gd name="T36" fmla="*/ 55 w 59"/>
                    <a:gd name="T37" fmla="*/ 64 h 101"/>
                    <a:gd name="T38" fmla="*/ 54 w 59"/>
                    <a:gd name="T39" fmla="*/ 71 h 101"/>
                    <a:gd name="T40" fmla="*/ 52 w 59"/>
                    <a:gd name="T41" fmla="*/ 95 h 101"/>
                    <a:gd name="T42" fmla="*/ 49 w 59"/>
                    <a:gd name="T43" fmla="*/ 101 h 101"/>
                    <a:gd name="T44" fmla="*/ 43 w 59"/>
                    <a:gd name="T45" fmla="*/ 98 h 101"/>
                    <a:gd name="T46" fmla="*/ 38 w 59"/>
                    <a:gd name="T47" fmla="*/ 86 h 101"/>
                    <a:gd name="T48" fmla="*/ 39 w 59"/>
                    <a:gd name="T49" fmla="*/ 78 h 101"/>
                    <a:gd name="T50" fmla="*/ 42 w 59"/>
                    <a:gd name="T51" fmla="*/ 47 h 101"/>
                    <a:gd name="T52" fmla="*/ 32 w 59"/>
                    <a:gd name="T53" fmla="*/ 44 h 101"/>
                    <a:gd name="T54" fmla="*/ 29 w 59"/>
                    <a:gd name="T55" fmla="*/ 64 h 101"/>
                    <a:gd name="T56" fmla="*/ 42 w 59"/>
                    <a:gd name="T57" fmla="*/ 4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9" h="101">
                      <a:moveTo>
                        <a:pt x="39" y="78"/>
                      </a:moveTo>
                      <a:cubicBezTo>
                        <a:pt x="31" y="84"/>
                        <a:pt x="24" y="89"/>
                        <a:pt x="17" y="94"/>
                      </a:cubicBezTo>
                      <a:cubicBezTo>
                        <a:pt x="14" y="97"/>
                        <a:pt x="11" y="96"/>
                        <a:pt x="8" y="94"/>
                      </a:cubicBezTo>
                      <a:cubicBezTo>
                        <a:pt x="4" y="90"/>
                        <a:pt x="0" y="86"/>
                        <a:pt x="0" y="79"/>
                      </a:cubicBezTo>
                      <a:cubicBezTo>
                        <a:pt x="6" y="82"/>
                        <a:pt x="12" y="80"/>
                        <a:pt x="17" y="73"/>
                      </a:cubicBezTo>
                      <a:cubicBezTo>
                        <a:pt x="15" y="72"/>
                        <a:pt x="13" y="70"/>
                        <a:pt x="10" y="68"/>
                      </a:cubicBezTo>
                      <a:cubicBezTo>
                        <a:pt x="7" y="66"/>
                        <a:pt x="7" y="63"/>
                        <a:pt x="8" y="60"/>
                      </a:cubicBezTo>
                      <a:cubicBezTo>
                        <a:pt x="11" y="48"/>
                        <a:pt x="15" y="36"/>
                        <a:pt x="18" y="23"/>
                      </a:cubicBezTo>
                      <a:cubicBezTo>
                        <a:pt x="19" y="20"/>
                        <a:pt x="20" y="16"/>
                        <a:pt x="26" y="17"/>
                      </a:cubicBezTo>
                      <a:cubicBezTo>
                        <a:pt x="32" y="18"/>
                        <a:pt x="36" y="21"/>
                        <a:pt x="36" y="26"/>
                      </a:cubicBezTo>
                      <a:cubicBezTo>
                        <a:pt x="36" y="26"/>
                        <a:pt x="36" y="27"/>
                        <a:pt x="36" y="27"/>
                      </a:cubicBezTo>
                      <a:cubicBezTo>
                        <a:pt x="35" y="33"/>
                        <a:pt x="38" y="37"/>
                        <a:pt x="43" y="40"/>
                      </a:cubicBezTo>
                      <a:cubicBezTo>
                        <a:pt x="43" y="31"/>
                        <a:pt x="42" y="22"/>
                        <a:pt x="42" y="12"/>
                      </a:cubicBezTo>
                      <a:cubicBezTo>
                        <a:pt x="30" y="16"/>
                        <a:pt x="20" y="12"/>
                        <a:pt x="21" y="5"/>
                      </a:cubicBezTo>
                      <a:cubicBezTo>
                        <a:pt x="29" y="3"/>
                        <a:pt x="36" y="1"/>
                        <a:pt x="44" y="1"/>
                      </a:cubicBezTo>
                      <a:cubicBezTo>
                        <a:pt x="54" y="0"/>
                        <a:pt x="59" y="8"/>
                        <a:pt x="57" y="17"/>
                      </a:cubicBezTo>
                      <a:cubicBezTo>
                        <a:pt x="56" y="27"/>
                        <a:pt x="56" y="38"/>
                        <a:pt x="56" y="48"/>
                      </a:cubicBezTo>
                      <a:cubicBezTo>
                        <a:pt x="56" y="50"/>
                        <a:pt x="57" y="52"/>
                        <a:pt x="57" y="55"/>
                      </a:cubicBezTo>
                      <a:cubicBezTo>
                        <a:pt x="57" y="58"/>
                        <a:pt x="56" y="61"/>
                        <a:pt x="55" y="64"/>
                      </a:cubicBezTo>
                      <a:cubicBezTo>
                        <a:pt x="55" y="66"/>
                        <a:pt x="54" y="68"/>
                        <a:pt x="54" y="71"/>
                      </a:cubicBezTo>
                      <a:cubicBezTo>
                        <a:pt x="53" y="79"/>
                        <a:pt x="53" y="87"/>
                        <a:pt x="52" y="95"/>
                      </a:cubicBezTo>
                      <a:cubicBezTo>
                        <a:pt x="52" y="97"/>
                        <a:pt x="51" y="100"/>
                        <a:pt x="49" y="101"/>
                      </a:cubicBezTo>
                      <a:cubicBezTo>
                        <a:pt x="47" y="101"/>
                        <a:pt x="44" y="100"/>
                        <a:pt x="43" y="98"/>
                      </a:cubicBezTo>
                      <a:cubicBezTo>
                        <a:pt x="39" y="95"/>
                        <a:pt x="36" y="92"/>
                        <a:pt x="38" y="86"/>
                      </a:cubicBezTo>
                      <a:cubicBezTo>
                        <a:pt x="39" y="84"/>
                        <a:pt x="39" y="81"/>
                        <a:pt x="39" y="78"/>
                      </a:cubicBezTo>
                      <a:close/>
                      <a:moveTo>
                        <a:pt x="42" y="47"/>
                      </a:moveTo>
                      <a:cubicBezTo>
                        <a:pt x="39" y="46"/>
                        <a:pt x="36" y="45"/>
                        <a:pt x="32" y="44"/>
                      </a:cubicBezTo>
                      <a:cubicBezTo>
                        <a:pt x="31" y="51"/>
                        <a:pt x="30" y="57"/>
                        <a:pt x="29" y="64"/>
                      </a:cubicBezTo>
                      <a:cubicBezTo>
                        <a:pt x="39" y="61"/>
                        <a:pt x="42" y="57"/>
                        <a:pt x="42"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 name="Freeform 10"/>
                <p:cNvSpPr>
                  <a:spLocks noEditPoints="1"/>
                </p:cNvSpPr>
                <p:nvPr/>
              </p:nvSpPr>
              <p:spPr bwMode="auto">
                <a:xfrm>
                  <a:off x="6361113" y="3541713"/>
                  <a:ext cx="236538" cy="509588"/>
                </a:xfrm>
                <a:custGeom>
                  <a:avLst/>
                  <a:gdLst>
                    <a:gd name="T0" fmla="*/ 11 w 55"/>
                    <a:gd name="T1" fmla="*/ 89 h 120"/>
                    <a:gd name="T2" fmla="*/ 10 w 55"/>
                    <a:gd name="T3" fmla="*/ 100 h 120"/>
                    <a:gd name="T4" fmla="*/ 6 w 55"/>
                    <a:gd name="T5" fmla="*/ 104 h 120"/>
                    <a:gd name="T6" fmla="*/ 1 w 55"/>
                    <a:gd name="T7" fmla="*/ 99 h 120"/>
                    <a:gd name="T8" fmla="*/ 3 w 55"/>
                    <a:gd name="T9" fmla="*/ 84 h 120"/>
                    <a:gd name="T10" fmla="*/ 14 w 55"/>
                    <a:gd name="T11" fmla="*/ 37 h 120"/>
                    <a:gd name="T12" fmla="*/ 22 w 55"/>
                    <a:gd name="T13" fmla="*/ 11 h 120"/>
                    <a:gd name="T14" fmla="*/ 26 w 55"/>
                    <a:gd name="T15" fmla="*/ 19 h 120"/>
                    <a:gd name="T16" fmla="*/ 20 w 55"/>
                    <a:gd name="T17" fmla="*/ 40 h 120"/>
                    <a:gd name="T18" fmla="*/ 27 w 55"/>
                    <a:gd name="T19" fmla="*/ 35 h 120"/>
                    <a:gd name="T20" fmla="*/ 35 w 55"/>
                    <a:gd name="T21" fmla="*/ 30 h 120"/>
                    <a:gd name="T22" fmla="*/ 33 w 55"/>
                    <a:gd name="T23" fmla="*/ 9 h 120"/>
                    <a:gd name="T24" fmla="*/ 28 w 55"/>
                    <a:gd name="T25" fmla="*/ 8 h 120"/>
                    <a:gd name="T26" fmla="*/ 19 w 55"/>
                    <a:gd name="T27" fmla="*/ 12 h 120"/>
                    <a:gd name="T28" fmla="*/ 12 w 55"/>
                    <a:gd name="T29" fmla="*/ 15 h 120"/>
                    <a:gd name="T30" fmla="*/ 9 w 55"/>
                    <a:gd name="T31" fmla="*/ 11 h 120"/>
                    <a:gd name="T32" fmla="*/ 11 w 55"/>
                    <a:gd name="T33" fmla="*/ 8 h 120"/>
                    <a:gd name="T34" fmla="*/ 31 w 55"/>
                    <a:gd name="T35" fmla="*/ 0 h 120"/>
                    <a:gd name="T36" fmla="*/ 45 w 55"/>
                    <a:gd name="T37" fmla="*/ 15 h 120"/>
                    <a:gd name="T38" fmla="*/ 44 w 55"/>
                    <a:gd name="T39" fmla="*/ 46 h 120"/>
                    <a:gd name="T40" fmla="*/ 48 w 55"/>
                    <a:gd name="T41" fmla="*/ 54 h 120"/>
                    <a:gd name="T42" fmla="*/ 48 w 55"/>
                    <a:gd name="T43" fmla="*/ 71 h 120"/>
                    <a:gd name="T44" fmla="*/ 44 w 55"/>
                    <a:gd name="T45" fmla="*/ 77 h 120"/>
                    <a:gd name="T46" fmla="*/ 44 w 55"/>
                    <a:gd name="T47" fmla="*/ 110 h 120"/>
                    <a:gd name="T48" fmla="*/ 44 w 55"/>
                    <a:gd name="T49" fmla="*/ 114 h 120"/>
                    <a:gd name="T50" fmla="*/ 41 w 55"/>
                    <a:gd name="T51" fmla="*/ 120 h 120"/>
                    <a:gd name="T52" fmla="*/ 32 w 55"/>
                    <a:gd name="T53" fmla="*/ 118 h 120"/>
                    <a:gd name="T54" fmla="*/ 13 w 55"/>
                    <a:gd name="T55" fmla="*/ 91 h 120"/>
                    <a:gd name="T56" fmla="*/ 12 w 55"/>
                    <a:gd name="T57" fmla="*/ 89 h 120"/>
                    <a:gd name="T58" fmla="*/ 11 w 55"/>
                    <a:gd name="T59" fmla="*/ 89 h 120"/>
                    <a:gd name="T60" fmla="*/ 24 w 55"/>
                    <a:gd name="T61" fmla="*/ 76 h 120"/>
                    <a:gd name="T62" fmla="*/ 23 w 55"/>
                    <a:gd name="T63" fmla="*/ 74 h 120"/>
                    <a:gd name="T64" fmla="*/ 27 w 55"/>
                    <a:gd name="T65" fmla="*/ 71 h 120"/>
                    <a:gd name="T66" fmla="*/ 33 w 55"/>
                    <a:gd name="T67" fmla="*/ 67 h 120"/>
                    <a:gd name="T68" fmla="*/ 32 w 55"/>
                    <a:gd name="T69" fmla="*/ 63 h 120"/>
                    <a:gd name="T70" fmla="*/ 22 w 55"/>
                    <a:gd name="T71" fmla="*/ 52 h 120"/>
                    <a:gd name="T72" fmla="*/ 18 w 55"/>
                    <a:gd name="T73" fmla="*/ 89 h 120"/>
                    <a:gd name="T74" fmla="*/ 33 w 55"/>
                    <a:gd name="T75" fmla="*/ 107 h 120"/>
                    <a:gd name="T76" fmla="*/ 35 w 55"/>
                    <a:gd name="T77" fmla="*/ 77 h 120"/>
                    <a:gd name="T78" fmla="*/ 31 w 55"/>
                    <a:gd name="T79" fmla="*/ 75 h 120"/>
                    <a:gd name="T80" fmla="*/ 24 w 55"/>
                    <a:gd name="T81" fmla="*/ 7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5" h="120">
                      <a:moveTo>
                        <a:pt x="11" y="89"/>
                      </a:moveTo>
                      <a:cubicBezTo>
                        <a:pt x="10" y="93"/>
                        <a:pt x="10" y="96"/>
                        <a:pt x="10" y="100"/>
                      </a:cubicBezTo>
                      <a:cubicBezTo>
                        <a:pt x="9" y="102"/>
                        <a:pt x="9" y="104"/>
                        <a:pt x="6" y="104"/>
                      </a:cubicBezTo>
                      <a:cubicBezTo>
                        <a:pt x="3" y="104"/>
                        <a:pt x="0" y="103"/>
                        <a:pt x="1" y="99"/>
                      </a:cubicBezTo>
                      <a:cubicBezTo>
                        <a:pt x="2" y="94"/>
                        <a:pt x="2" y="89"/>
                        <a:pt x="3" y="84"/>
                      </a:cubicBezTo>
                      <a:cubicBezTo>
                        <a:pt x="7" y="68"/>
                        <a:pt x="10" y="53"/>
                        <a:pt x="14" y="37"/>
                      </a:cubicBezTo>
                      <a:cubicBezTo>
                        <a:pt x="16" y="29"/>
                        <a:pt x="19" y="20"/>
                        <a:pt x="22" y="11"/>
                      </a:cubicBezTo>
                      <a:cubicBezTo>
                        <a:pt x="26" y="13"/>
                        <a:pt x="27" y="15"/>
                        <a:pt x="26" y="19"/>
                      </a:cubicBezTo>
                      <a:cubicBezTo>
                        <a:pt x="24" y="25"/>
                        <a:pt x="22" y="32"/>
                        <a:pt x="20" y="40"/>
                      </a:cubicBezTo>
                      <a:cubicBezTo>
                        <a:pt x="23" y="37"/>
                        <a:pt x="25" y="36"/>
                        <a:pt x="27" y="35"/>
                      </a:cubicBezTo>
                      <a:cubicBezTo>
                        <a:pt x="30" y="33"/>
                        <a:pt x="34" y="32"/>
                        <a:pt x="35" y="30"/>
                      </a:cubicBezTo>
                      <a:cubicBezTo>
                        <a:pt x="36" y="23"/>
                        <a:pt x="37" y="16"/>
                        <a:pt x="33" y="9"/>
                      </a:cubicBezTo>
                      <a:cubicBezTo>
                        <a:pt x="33" y="8"/>
                        <a:pt x="30" y="7"/>
                        <a:pt x="28" y="8"/>
                      </a:cubicBezTo>
                      <a:cubicBezTo>
                        <a:pt x="25" y="9"/>
                        <a:pt x="22" y="11"/>
                        <a:pt x="19" y="12"/>
                      </a:cubicBezTo>
                      <a:cubicBezTo>
                        <a:pt x="17" y="13"/>
                        <a:pt x="15" y="15"/>
                        <a:pt x="12" y="15"/>
                      </a:cubicBezTo>
                      <a:cubicBezTo>
                        <a:pt x="11" y="15"/>
                        <a:pt x="9" y="13"/>
                        <a:pt x="9" y="11"/>
                      </a:cubicBezTo>
                      <a:cubicBezTo>
                        <a:pt x="8" y="11"/>
                        <a:pt x="10" y="9"/>
                        <a:pt x="11" y="8"/>
                      </a:cubicBezTo>
                      <a:cubicBezTo>
                        <a:pt x="17" y="4"/>
                        <a:pt x="23" y="0"/>
                        <a:pt x="31" y="0"/>
                      </a:cubicBezTo>
                      <a:cubicBezTo>
                        <a:pt x="41" y="1"/>
                        <a:pt x="46" y="5"/>
                        <a:pt x="45" y="15"/>
                      </a:cubicBezTo>
                      <a:cubicBezTo>
                        <a:pt x="45" y="25"/>
                        <a:pt x="45" y="36"/>
                        <a:pt x="44" y="46"/>
                      </a:cubicBezTo>
                      <a:cubicBezTo>
                        <a:pt x="44" y="50"/>
                        <a:pt x="45" y="52"/>
                        <a:pt x="48" y="54"/>
                      </a:cubicBezTo>
                      <a:cubicBezTo>
                        <a:pt x="55" y="60"/>
                        <a:pt x="55" y="66"/>
                        <a:pt x="48" y="71"/>
                      </a:cubicBezTo>
                      <a:cubicBezTo>
                        <a:pt x="45" y="72"/>
                        <a:pt x="44" y="74"/>
                        <a:pt x="44" y="77"/>
                      </a:cubicBezTo>
                      <a:cubicBezTo>
                        <a:pt x="45" y="88"/>
                        <a:pt x="44" y="99"/>
                        <a:pt x="44" y="110"/>
                      </a:cubicBezTo>
                      <a:cubicBezTo>
                        <a:pt x="44" y="112"/>
                        <a:pt x="45" y="113"/>
                        <a:pt x="44" y="114"/>
                      </a:cubicBezTo>
                      <a:cubicBezTo>
                        <a:pt x="43" y="116"/>
                        <a:pt x="42" y="120"/>
                        <a:pt x="41" y="120"/>
                      </a:cubicBezTo>
                      <a:cubicBezTo>
                        <a:pt x="38" y="120"/>
                        <a:pt x="34" y="120"/>
                        <a:pt x="32" y="118"/>
                      </a:cubicBezTo>
                      <a:cubicBezTo>
                        <a:pt x="25" y="109"/>
                        <a:pt x="19" y="100"/>
                        <a:pt x="13" y="91"/>
                      </a:cubicBezTo>
                      <a:cubicBezTo>
                        <a:pt x="12" y="90"/>
                        <a:pt x="12" y="90"/>
                        <a:pt x="12" y="89"/>
                      </a:cubicBezTo>
                      <a:cubicBezTo>
                        <a:pt x="11" y="89"/>
                        <a:pt x="11" y="89"/>
                        <a:pt x="11" y="89"/>
                      </a:cubicBezTo>
                      <a:close/>
                      <a:moveTo>
                        <a:pt x="24" y="76"/>
                      </a:moveTo>
                      <a:cubicBezTo>
                        <a:pt x="23" y="75"/>
                        <a:pt x="23" y="75"/>
                        <a:pt x="23" y="74"/>
                      </a:cubicBezTo>
                      <a:cubicBezTo>
                        <a:pt x="24" y="73"/>
                        <a:pt x="26" y="72"/>
                        <a:pt x="27" y="71"/>
                      </a:cubicBezTo>
                      <a:cubicBezTo>
                        <a:pt x="29" y="70"/>
                        <a:pt x="31" y="69"/>
                        <a:pt x="33" y="67"/>
                      </a:cubicBezTo>
                      <a:cubicBezTo>
                        <a:pt x="35" y="66"/>
                        <a:pt x="35" y="63"/>
                        <a:pt x="32" y="63"/>
                      </a:cubicBezTo>
                      <a:cubicBezTo>
                        <a:pt x="27" y="61"/>
                        <a:pt x="24" y="58"/>
                        <a:pt x="22" y="52"/>
                      </a:cubicBezTo>
                      <a:cubicBezTo>
                        <a:pt x="17" y="65"/>
                        <a:pt x="13" y="77"/>
                        <a:pt x="18" y="89"/>
                      </a:cubicBezTo>
                      <a:cubicBezTo>
                        <a:pt x="21" y="97"/>
                        <a:pt x="27" y="101"/>
                        <a:pt x="33" y="107"/>
                      </a:cubicBezTo>
                      <a:cubicBezTo>
                        <a:pt x="34" y="97"/>
                        <a:pt x="34" y="87"/>
                        <a:pt x="35" y="77"/>
                      </a:cubicBezTo>
                      <a:cubicBezTo>
                        <a:pt x="35" y="77"/>
                        <a:pt x="32" y="75"/>
                        <a:pt x="31" y="75"/>
                      </a:cubicBezTo>
                      <a:cubicBezTo>
                        <a:pt x="29" y="75"/>
                        <a:pt x="26" y="76"/>
                        <a:pt x="24" y="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88" name="组合 87"/>
              <p:cNvGrpSpPr/>
              <p:nvPr/>
            </p:nvGrpSpPr>
            <p:grpSpPr>
              <a:xfrm>
                <a:off x="2372715" y="161759"/>
                <a:ext cx="591521" cy="747103"/>
                <a:chOff x="6108700" y="2066926"/>
                <a:chExt cx="549275" cy="693738"/>
              </a:xfrm>
              <a:grpFill/>
            </p:grpSpPr>
            <p:sp>
              <p:nvSpPr>
                <p:cNvPr id="96" name="Freeform 13"/>
                <p:cNvSpPr>
                  <a:spLocks noEditPoints="1"/>
                </p:cNvSpPr>
                <p:nvPr/>
              </p:nvSpPr>
              <p:spPr bwMode="auto">
                <a:xfrm>
                  <a:off x="6108700" y="2066926"/>
                  <a:ext cx="549275" cy="655638"/>
                </a:xfrm>
                <a:custGeom>
                  <a:avLst/>
                  <a:gdLst>
                    <a:gd name="T0" fmla="*/ 54 w 128"/>
                    <a:gd name="T1" fmla="*/ 76 h 154"/>
                    <a:gd name="T2" fmla="*/ 66 w 128"/>
                    <a:gd name="T3" fmla="*/ 53 h 154"/>
                    <a:gd name="T4" fmla="*/ 49 w 128"/>
                    <a:gd name="T5" fmla="*/ 47 h 154"/>
                    <a:gd name="T6" fmla="*/ 64 w 128"/>
                    <a:gd name="T7" fmla="*/ 44 h 154"/>
                    <a:gd name="T8" fmla="*/ 83 w 128"/>
                    <a:gd name="T9" fmla="*/ 6 h 154"/>
                    <a:gd name="T10" fmla="*/ 91 w 128"/>
                    <a:gd name="T11" fmla="*/ 11 h 154"/>
                    <a:gd name="T12" fmla="*/ 96 w 128"/>
                    <a:gd name="T13" fmla="*/ 36 h 154"/>
                    <a:gd name="T14" fmla="*/ 106 w 128"/>
                    <a:gd name="T15" fmla="*/ 41 h 154"/>
                    <a:gd name="T16" fmla="*/ 82 w 128"/>
                    <a:gd name="T17" fmla="*/ 50 h 154"/>
                    <a:gd name="T18" fmla="*/ 71 w 128"/>
                    <a:gd name="T19" fmla="*/ 65 h 154"/>
                    <a:gd name="T20" fmla="*/ 110 w 128"/>
                    <a:gd name="T21" fmla="*/ 74 h 154"/>
                    <a:gd name="T22" fmla="*/ 101 w 128"/>
                    <a:gd name="T23" fmla="*/ 87 h 154"/>
                    <a:gd name="T24" fmla="*/ 111 w 128"/>
                    <a:gd name="T25" fmla="*/ 98 h 154"/>
                    <a:gd name="T26" fmla="*/ 92 w 128"/>
                    <a:gd name="T27" fmla="*/ 104 h 154"/>
                    <a:gd name="T28" fmla="*/ 86 w 128"/>
                    <a:gd name="T29" fmla="*/ 116 h 154"/>
                    <a:gd name="T30" fmla="*/ 124 w 128"/>
                    <a:gd name="T31" fmla="*/ 112 h 154"/>
                    <a:gd name="T32" fmla="*/ 120 w 128"/>
                    <a:gd name="T33" fmla="*/ 122 h 154"/>
                    <a:gd name="T34" fmla="*/ 111 w 128"/>
                    <a:gd name="T35" fmla="*/ 144 h 154"/>
                    <a:gd name="T36" fmla="*/ 105 w 128"/>
                    <a:gd name="T37" fmla="*/ 153 h 154"/>
                    <a:gd name="T38" fmla="*/ 55 w 128"/>
                    <a:gd name="T39" fmla="*/ 129 h 154"/>
                    <a:gd name="T40" fmla="*/ 53 w 128"/>
                    <a:gd name="T41" fmla="*/ 121 h 154"/>
                    <a:gd name="T42" fmla="*/ 61 w 128"/>
                    <a:gd name="T43" fmla="*/ 125 h 154"/>
                    <a:gd name="T44" fmla="*/ 94 w 128"/>
                    <a:gd name="T45" fmla="*/ 140 h 154"/>
                    <a:gd name="T46" fmla="*/ 85 w 128"/>
                    <a:gd name="T47" fmla="*/ 127 h 154"/>
                    <a:gd name="T48" fmla="*/ 71 w 128"/>
                    <a:gd name="T49" fmla="*/ 108 h 154"/>
                    <a:gd name="T50" fmla="*/ 52 w 128"/>
                    <a:gd name="T51" fmla="*/ 113 h 154"/>
                    <a:gd name="T52" fmla="*/ 38 w 128"/>
                    <a:gd name="T53" fmla="*/ 97 h 154"/>
                    <a:gd name="T54" fmla="*/ 51 w 128"/>
                    <a:gd name="T55" fmla="*/ 97 h 154"/>
                    <a:gd name="T56" fmla="*/ 34 w 128"/>
                    <a:gd name="T57" fmla="*/ 93 h 154"/>
                    <a:gd name="T58" fmla="*/ 35 w 128"/>
                    <a:gd name="T59" fmla="*/ 105 h 154"/>
                    <a:gd name="T60" fmla="*/ 26 w 128"/>
                    <a:gd name="T61" fmla="*/ 154 h 154"/>
                    <a:gd name="T62" fmla="*/ 20 w 128"/>
                    <a:gd name="T63" fmla="*/ 118 h 154"/>
                    <a:gd name="T64" fmla="*/ 0 w 128"/>
                    <a:gd name="T65" fmla="*/ 103 h 154"/>
                    <a:gd name="T66" fmla="*/ 19 w 128"/>
                    <a:gd name="T67" fmla="*/ 72 h 154"/>
                    <a:gd name="T68" fmla="*/ 25 w 128"/>
                    <a:gd name="T69" fmla="*/ 51 h 154"/>
                    <a:gd name="T70" fmla="*/ 39 w 128"/>
                    <a:gd name="T71" fmla="*/ 14 h 154"/>
                    <a:gd name="T72" fmla="*/ 51 w 128"/>
                    <a:gd name="T73" fmla="*/ 24 h 154"/>
                    <a:gd name="T74" fmla="*/ 39 w 128"/>
                    <a:gd name="T75" fmla="*/ 44 h 154"/>
                    <a:gd name="T76" fmla="*/ 48 w 128"/>
                    <a:gd name="T77" fmla="*/ 73 h 154"/>
                    <a:gd name="T78" fmla="*/ 81 w 128"/>
                    <a:gd name="T79" fmla="*/ 90 h 154"/>
                    <a:gd name="T80" fmla="*/ 92 w 128"/>
                    <a:gd name="T81" fmla="*/ 71 h 154"/>
                    <a:gd name="T82" fmla="*/ 81 w 128"/>
                    <a:gd name="T83" fmla="*/ 80 h 154"/>
                    <a:gd name="T84" fmla="*/ 76 w 128"/>
                    <a:gd name="T85" fmla="*/ 73 h 154"/>
                    <a:gd name="T86" fmla="*/ 67 w 128"/>
                    <a:gd name="T87" fmla="*/ 79 h 154"/>
                    <a:gd name="T88" fmla="*/ 76 w 128"/>
                    <a:gd name="T89" fmla="*/ 73 h 154"/>
                    <a:gd name="T90" fmla="*/ 56 w 128"/>
                    <a:gd name="T91" fmla="*/ 88 h 154"/>
                    <a:gd name="T92" fmla="*/ 63 w 128"/>
                    <a:gd name="T93" fmla="*/ 81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8" h="154">
                      <a:moveTo>
                        <a:pt x="48" y="73"/>
                      </a:moveTo>
                      <a:cubicBezTo>
                        <a:pt x="50" y="74"/>
                        <a:pt x="52" y="75"/>
                        <a:pt x="54" y="76"/>
                      </a:cubicBezTo>
                      <a:cubicBezTo>
                        <a:pt x="57" y="74"/>
                        <a:pt x="60" y="72"/>
                        <a:pt x="63" y="70"/>
                      </a:cubicBezTo>
                      <a:cubicBezTo>
                        <a:pt x="58" y="63"/>
                        <a:pt x="65" y="59"/>
                        <a:pt x="66" y="53"/>
                      </a:cubicBezTo>
                      <a:cubicBezTo>
                        <a:pt x="63" y="53"/>
                        <a:pt x="59" y="53"/>
                        <a:pt x="56" y="52"/>
                      </a:cubicBezTo>
                      <a:cubicBezTo>
                        <a:pt x="54" y="51"/>
                        <a:pt x="51" y="49"/>
                        <a:pt x="49" y="47"/>
                      </a:cubicBezTo>
                      <a:cubicBezTo>
                        <a:pt x="49" y="46"/>
                        <a:pt x="50" y="46"/>
                        <a:pt x="50" y="46"/>
                      </a:cubicBezTo>
                      <a:cubicBezTo>
                        <a:pt x="55" y="45"/>
                        <a:pt x="59" y="45"/>
                        <a:pt x="64" y="44"/>
                      </a:cubicBezTo>
                      <a:cubicBezTo>
                        <a:pt x="68" y="44"/>
                        <a:pt x="70" y="42"/>
                        <a:pt x="71" y="38"/>
                      </a:cubicBezTo>
                      <a:cubicBezTo>
                        <a:pt x="75" y="27"/>
                        <a:pt x="79" y="16"/>
                        <a:pt x="83" y="6"/>
                      </a:cubicBezTo>
                      <a:cubicBezTo>
                        <a:pt x="84" y="3"/>
                        <a:pt x="84" y="0"/>
                        <a:pt x="88" y="2"/>
                      </a:cubicBezTo>
                      <a:cubicBezTo>
                        <a:pt x="92" y="4"/>
                        <a:pt x="94" y="9"/>
                        <a:pt x="91" y="11"/>
                      </a:cubicBezTo>
                      <a:cubicBezTo>
                        <a:pt x="83" y="19"/>
                        <a:pt x="83" y="30"/>
                        <a:pt x="80" y="41"/>
                      </a:cubicBezTo>
                      <a:cubicBezTo>
                        <a:pt x="85" y="39"/>
                        <a:pt x="91" y="37"/>
                        <a:pt x="96" y="36"/>
                      </a:cubicBezTo>
                      <a:cubicBezTo>
                        <a:pt x="98" y="35"/>
                        <a:pt x="101" y="35"/>
                        <a:pt x="102" y="36"/>
                      </a:cubicBezTo>
                      <a:cubicBezTo>
                        <a:pt x="104" y="37"/>
                        <a:pt x="106" y="39"/>
                        <a:pt x="106" y="41"/>
                      </a:cubicBezTo>
                      <a:cubicBezTo>
                        <a:pt x="106" y="42"/>
                        <a:pt x="105" y="44"/>
                        <a:pt x="103" y="44"/>
                      </a:cubicBezTo>
                      <a:cubicBezTo>
                        <a:pt x="96" y="46"/>
                        <a:pt x="89" y="48"/>
                        <a:pt x="82" y="50"/>
                      </a:cubicBezTo>
                      <a:cubicBezTo>
                        <a:pt x="78" y="50"/>
                        <a:pt x="77" y="51"/>
                        <a:pt x="76" y="54"/>
                      </a:cubicBezTo>
                      <a:cubicBezTo>
                        <a:pt x="74" y="58"/>
                        <a:pt x="73" y="61"/>
                        <a:pt x="71" y="65"/>
                      </a:cubicBezTo>
                      <a:cubicBezTo>
                        <a:pt x="82" y="63"/>
                        <a:pt x="92" y="62"/>
                        <a:pt x="102" y="66"/>
                      </a:cubicBezTo>
                      <a:cubicBezTo>
                        <a:pt x="106" y="67"/>
                        <a:pt x="110" y="69"/>
                        <a:pt x="110" y="74"/>
                      </a:cubicBezTo>
                      <a:cubicBezTo>
                        <a:pt x="111" y="79"/>
                        <a:pt x="109" y="83"/>
                        <a:pt x="104" y="85"/>
                      </a:cubicBezTo>
                      <a:cubicBezTo>
                        <a:pt x="103" y="85"/>
                        <a:pt x="102" y="86"/>
                        <a:pt x="101" y="87"/>
                      </a:cubicBezTo>
                      <a:cubicBezTo>
                        <a:pt x="103" y="88"/>
                        <a:pt x="105" y="88"/>
                        <a:pt x="106" y="89"/>
                      </a:cubicBezTo>
                      <a:cubicBezTo>
                        <a:pt x="110" y="91"/>
                        <a:pt x="112" y="94"/>
                        <a:pt x="111" y="98"/>
                      </a:cubicBezTo>
                      <a:cubicBezTo>
                        <a:pt x="110" y="102"/>
                        <a:pt x="107" y="103"/>
                        <a:pt x="104" y="103"/>
                      </a:cubicBezTo>
                      <a:cubicBezTo>
                        <a:pt x="100" y="103"/>
                        <a:pt x="96" y="104"/>
                        <a:pt x="92" y="104"/>
                      </a:cubicBezTo>
                      <a:cubicBezTo>
                        <a:pt x="86" y="105"/>
                        <a:pt x="81" y="111"/>
                        <a:pt x="82" y="117"/>
                      </a:cubicBezTo>
                      <a:cubicBezTo>
                        <a:pt x="83" y="117"/>
                        <a:pt x="85" y="117"/>
                        <a:pt x="86" y="116"/>
                      </a:cubicBezTo>
                      <a:cubicBezTo>
                        <a:pt x="95" y="111"/>
                        <a:pt x="104" y="109"/>
                        <a:pt x="114" y="109"/>
                      </a:cubicBezTo>
                      <a:cubicBezTo>
                        <a:pt x="118" y="110"/>
                        <a:pt x="121" y="111"/>
                        <a:pt x="124" y="112"/>
                      </a:cubicBezTo>
                      <a:cubicBezTo>
                        <a:pt x="128" y="114"/>
                        <a:pt x="128" y="117"/>
                        <a:pt x="126" y="120"/>
                      </a:cubicBezTo>
                      <a:cubicBezTo>
                        <a:pt x="125" y="123"/>
                        <a:pt x="122" y="123"/>
                        <a:pt x="120" y="122"/>
                      </a:cubicBezTo>
                      <a:cubicBezTo>
                        <a:pt x="111" y="118"/>
                        <a:pt x="104" y="120"/>
                        <a:pt x="97" y="123"/>
                      </a:cubicBezTo>
                      <a:cubicBezTo>
                        <a:pt x="101" y="130"/>
                        <a:pt x="106" y="137"/>
                        <a:pt x="111" y="144"/>
                      </a:cubicBezTo>
                      <a:cubicBezTo>
                        <a:pt x="112" y="146"/>
                        <a:pt x="112" y="150"/>
                        <a:pt x="111" y="152"/>
                      </a:cubicBezTo>
                      <a:cubicBezTo>
                        <a:pt x="111" y="153"/>
                        <a:pt x="107" y="153"/>
                        <a:pt x="105" y="153"/>
                      </a:cubicBezTo>
                      <a:cubicBezTo>
                        <a:pt x="91" y="150"/>
                        <a:pt x="77" y="146"/>
                        <a:pt x="66" y="138"/>
                      </a:cubicBezTo>
                      <a:cubicBezTo>
                        <a:pt x="62" y="135"/>
                        <a:pt x="59" y="132"/>
                        <a:pt x="55" y="129"/>
                      </a:cubicBezTo>
                      <a:cubicBezTo>
                        <a:pt x="54" y="128"/>
                        <a:pt x="53" y="127"/>
                        <a:pt x="53" y="126"/>
                      </a:cubicBezTo>
                      <a:cubicBezTo>
                        <a:pt x="53" y="124"/>
                        <a:pt x="53" y="122"/>
                        <a:pt x="53" y="121"/>
                      </a:cubicBezTo>
                      <a:cubicBezTo>
                        <a:pt x="55" y="121"/>
                        <a:pt x="57" y="121"/>
                        <a:pt x="58" y="121"/>
                      </a:cubicBezTo>
                      <a:cubicBezTo>
                        <a:pt x="59" y="122"/>
                        <a:pt x="60" y="123"/>
                        <a:pt x="61" y="125"/>
                      </a:cubicBezTo>
                      <a:cubicBezTo>
                        <a:pt x="70" y="134"/>
                        <a:pt x="80" y="139"/>
                        <a:pt x="92" y="140"/>
                      </a:cubicBezTo>
                      <a:cubicBezTo>
                        <a:pt x="93" y="140"/>
                        <a:pt x="93" y="140"/>
                        <a:pt x="94" y="140"/>
                      </a:cubicBezTo>
                      <a:cubicBezTo>
                        <a:pt x="92" y="136"/>
                        <a:pt x="90" y="132"/>
                        <a:pt x="88" y="128"/>
                      </a:cubicBezTo>
                      <a:cubicBezTo>
                        <a:pt x="88" y="128"/>
                        <a:pt x="86" y="127"/>
                        <a:pt x="85" y="127"/>
                      </a:cubicBezTo>
                      <a:cubicBezTo>
                        <a:pt x="71" y="126"/>
                        <a:pt x="70" y="124"/>
                        <a:pt x="71" y="111"/>
                      </a:cubicBezTo>
                      <a:cubicBezTo>
                        <a:pt x="71" y="110"/>
                        <a:pt x="71" y="109"/>
                        <a:pt x="71" y="108"/>
                      </a:cubicBezTo>
                      <a:cubicBezTo>
                        <a:pt x="68" y="109"/>
                        <a:pt x="65" y="109"/>
                        <a:pt x="62" y="110"/>
                      </a:cubicBezTo>
                      <a:cubicBezTo>
                        <a:pt x="59" y="111"/>
                        <a:pt x="55" y="112"/>
                        <a:pt x="52" y="113"/>
                      </a:cubicBezTo>
                      <a:cubicBezTo>
                        <a:pt x="48" y="114"/>
                        <a:pt x="44" y="115"/>
                        <a:pt x="41" y="111"/>
                      </a:cubicBezTo>
                      <a:cubicBezTo>
                        <a:pt x="37" y="107"/>
                        <a:pt x="37" y="102"/>
                        <a:pt x="38" y="97"/>
                      </a:cubicBezTo>
                      <a:cubicBezTo>
                        <a:pt x="38" y="96"/>
                        <a:pt x="40" y="96"/>
                        <a:pt x="42" y="96"/>
                      </a:cubicBezTo>
                      <a:cubicBezTo>
                        <a:pt x="45" y="96"/>
                        <a:pt x="48" y="96"/>
                        <a:pt x="51" y="97"/>
                      </a:cubicBezTo>
                      <a:cubicBezTo>
                        <a:pt x="48" y="90"/>
                        <a:pt x="46" y="84"/>
                        <a:pt x="43" y="78"/>
                      </a:cubicBezTo>
                      <a:cubicBezTo>
                        <a:pt x="40" y="83"/>
                        <a:pt x="37" y="88"/>
                        <a:pt x="34" y="93"/>
                      </a:cubicBezTo>
                      <a:cubicBezTo>
                        <a:pt x="33" y="94"/>
                        <a:pt x="33" y="96"/>
                        <a:pt x="34" y="98"/>
                      </a:cubicBezTo>
                      <a:cubicBezTo>
                        <a:pt x="34" y="100"/>
                        <a:pt x="35" y="103"/>
                        <a:pt x="35" y="105"/>
                      </a:cubicBezTo>
                      <a:cubicBezTo>
                        <a:pt x="32" y="121"/>
                        <a:pt x="29" y="136"/>
                        <a:pt x="27" y="151"/>
                      </a:cubicBezTo>
                      <a:cubicBezTo>
                        <a:pt x="26" y="152"/>
                        <a:pt x="26" y="153"/>
                        <a:pt x="26" y="154"/>
                      </a:cubicBezTo>
                      <a:cubicBezTo>
                        <a:pt x="17" y="153"/>
                        <a:pt x="14" y="149"/>
                        <a:pt x="15" y="141"/>
                      </a:cubicBezTo>
                      <a:cubicBezTo>
                        <a:pt x="17" y="134"/>
                        <a:pt x="18" y="126"/>
                        <a:pt x="20" y="118"/>
                      </a:cubicBezTo>
                      <a:cubicBezTo>
                        <a:pt x="15" y="123"/>
                        <a:pt x="12" y="122"/>
                        <a:pt x="7" y="118"/>
                      </a:cubicBezTo>
                      <a:cubicBezTo>
                        <a:pt x="3" y="114"/>
                        <a:pt x="0" y="109"/>
                        <a:pt x="0" y="103"/>
                      </a:cubicBezTo>
                      <a:cubicBezTo>
                        <a:pt x="0" y="102"/>
                        <a:pt x="1" y="101"/>
                        <a:pt x="1" y="100"/>
                      </a:cubicBezTo>
                      <a:cubicBezTo>
                        <a:pt x="7" y="91"/>
                        <a:pt x="14" y="82"/>
                        <a:pt x="19" y="72"/>
                      </a:cubicBezTo>
                      <a:cubicBezTo>
                        <a:pt x="22" y="67"/>
                        <a:pt x="24" y="61"/>
                        <a:pt x="26" y="55"/>
                      </a:cubicBezTo>
                      <a:cubicBezTo>
                        <a:pt x="27" y="54"/>
                        <a:pt x="25" y="53"/>
                        <a:pt x="25" y="51"/>
                      </a:cubicBezTo>
                      <a:cubicBezTo>
                        <a:pt x="18" y="43"/>
                        <a:pt x="18" y="39"/>
                        <a:pt x="23" y="30"/>
                      </a:cubicBezTo>
                      <a:cubicBezTo>
                        <a:pt x="27" y="23"/>
                        <a:pt x="32" y="17"/>
                        <a:pt x="39" y="14"/>
                      </a:cubicBezTo>
                      <a:cubicBezTo>
                        <a:pt x="45" y="11"/>
                        <a:pt x="50" y="12"/>
                        <a:pt x="53" y="16"/>
                      </a:cubicBezTo>
                      <a:cubicBezTo>
                        <a:pt x="56" y="20"/>
                        <a:pt x="56" y="22"/>
                        <a:pt x="51" y="24"/>
                      </a:cubicBezTo>
                      <a:cubicBezTo>
                        <a:pt x="44" y="26"/>
                        <a:pt x="41" y="31"/>
                        <a:pt x="37" y="36"/>
                      </a:cubicBezTo>
                      <a:cubicBezTo>
                        <a:pt x="36" y="39"/>
                        <a:pt x="36" y="42"/>
                        <a:pt x="39" y="44"/>
                      </a:cubicBezTo>
                      <a:cubicBezTo>
                        <a:pt x="41" y="45"/>
                        <a:pt x="42" y="47"/>
                        <a:pt x="43" y="48"/>
                      </a:cubicBezTo>
                      <a:cubicBezTo>
                        <a:pt x="52" y="58"/>
                        <a:pt x="54" y="62"/>
                        <a:pt x="48" y="73"/>
                      </a:cubicBezTo>
                      <a:close/>
                      <a:moveTo>
                        <a:pt x="79" y="89"/>
                      </a:moveTo>
                      <a:cubicBezTo>
                        <a:pt x="80" y="89"/>
                        <a:pt x="80" y="90"/>
                        <a:pt x="81" y="90"/>
                      </a:cubicBezTo>
                      <a:cubicBezTo>
                        <a:pt x="85" y="86"/>
                        <a:pt x="90" y="81"/>
                        <a:pt x="95" y="76"/>
                      </a:cubicBezTo>
                      <a:cubicBezTo>
                        <a:pt x="97" y="73"/>
                        <a:pt x="95" y="71"/>
                        <a:pt x="92" y="71"/>
                      </a:cubicBezTo>
                      <a:cubicBezTo>
                        <a:pt x="88" y="71"/>
                        <a:pt x="85" y="71"/>
                        <a:pt x="81" y="71"/>
                      </a:cubicBezTo>
                      <a:cubicBezTo>
                        <a:pt x="81" y="75"/>
                        <a:pt x="81" y="77"/>
                        <a:pt x="81" y="80"/>
                      </a:cubicBezTo>
                      <a:cubicBezTo>
                        <a:pt x="81" y="83"/>
                        <a:pt x="80" y="86"/>
                        <a:pt x="79" y="89"/>
                      </a:cubicBezTo>
                      <a:close/>
                      <a:moveTo>
                        <a:pt x="76" y="73"/>
                      </a:moveTo>
                      <a:cubicBezTo>
                        <a:pt x="73" y="74"/>
                        <a:pt x="71" y="75"/>
                        <a:pt x="69" y="77"/>
                      </a:cubicBezTo>
                      <a:cubicBezTo>
                        <a:pt x="68" y="77"/>
                        <a:pt x="67" y="78"/>
                        <a:pt x="67" y="79"/>
                      </a:cubicBezTo>
                      <a:cubicBezTo>
                        <a:pt x="67" y="84"/>
                        <a:pt x="68" y="88"/>
                        <a:pt x="68" y="92"/>
                      </a:cubicBezTo>
                      <a:cubicBezTo>
                        <a:pt x="74" y="91"/>
                        <a:pt x="77" y="83"/>
                        <a:pt x="76" y="73"/>
                      </a:cubicBezTo>
                      <a:close/>
                      <a:moveTo>
                        <a:pt x="63" y="81"/>
                      </a:moveTo>
                      <a:cubicBezTo>
                        <a:pt x="55" y="84"/>
                        <a:pt x="54" y="85"/>
                        <a:pt x="56" y="88"/>
                      </a:cubicBezTo>
                      <a:cubicBezTo>
                        <a:pt x="58" y="94"/>
                        <a:pt x="60" y="95"/>
                        <a:pt x="65" y="93"/>
                      </a:cubicBezTo>
                      <a:cubicBezTo>
                        <a:pt x="64" y="89"/>
                        <a:pt x="63" y="85"/>
                        <a:pt x="63" y="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 name="Freeform 14"/>
                <p:cNvSpPr/>
                <p:nvPr/>
              </p:nvSpPr>
              <p:spPr bwMode="auto">
                <a:xfrm>
                  <a:off x="6259513" y="2578101"/>
                  <a:ext cx="68263" cy="182563"/>
                </a:xfrm>
                <a:custGeom>
                  <a:avLst/>
                  <a:gdLst>
                    <a:gd name="T0" fmla="*/ 9 w 16"/>
                    <a:gd name="T1" fmla="*/ 0 h 43"/>
                    <a:gd name="T2" fmla="*/ 15 w 16"/>
                    <a:gd name="T3" fmla="*/ 11 h 43"/>
                    <a:gd name="T4" fmla="*/ 9 w 16"/>
                    <a:gd name="T5" fmla="*/ 43 h 43"/>
                    <a:gd name="T6" fmla="*/ 2 w 16"/>
                    <a:gd name="T7" fmla="*/ 39 h 43"/>
                    <a:gd name="T8" fmla="*/ 0 w 16"/>
                    <a:gd name="T9" fmla="*/ 35 h 43"/>
                    <a:gd name="T10" fmla="*/ 9 w 16"/>
                    <a:gd name="T11" fmla="*/ 0 h 43"/>
                  </a:gdLst>
                  <a:ahLst/>
                  <a:cxnLst>
                    <a:cxn ang="0">
                      <a:pos x="T0" y="T1"/>
                    </a:cxn>
                    <a:cxn ang="0">
                      <a:pos x="T2" y="T3"/>
                    </a:cxn>
                    <a:cxn ang="0">
                      <a:pos x="T4" y="T5"/>
                    </a:cxn>
                    <a:cxn ang="0">
                      <a:pos x="T6" y="T7"/>
                    </a:cxn>
                    <a:cxn ang="0">
                      <a:pos x="T8" y="T9"/>
                    </a:cxn>
                    <a:cxn ang="0">
                      <a:pos x="T10" y="T11"/>
                    </a:cxn>
                  </a:cxnLst>
                  <a:rect l="0" t="0" r="r" b="b"/>
                  <a:pathLst>
                    <a:path w="16" h="43">
                      <a:moveTo>
                        <a:pt x="9" y="0"/>
                      </a:moveTo>
                      <a:cubicBezTo>
                        <a:pt x="15" y="3"/>
                        <a:pt x="16" y="6"/>
                        <a:pt x="15" y="11"/>
                      </a:cubicBezTo>
                      <a:cubicBezTo>
                        <a:pt x="12" y="21"/>
                        <a:pt x="11" y="32"/>
                        <a:pt x="9" y="43"/>
                      </a:cubicBezTo>
                      <a:cubicBezTo>
                        <a:pt x="6" y="41"/>
                        <a:pt x="4" y="40"/>
                        <a:pt x="2" y="39"/>
                      </a:cubicBezTo>
                      <a:cubicBezTo>
                        <a:pt x="1" y="38"/>
                        <a:pt x="0" y="37"/>
                        <a:pt x="0" y="35"/>
                      </a:cubicBezTo>
                      <a:cubicBezTo>
                        <a:pt x="3" y="24"/>
                        <a:pt x="6" y="12"/>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89" name="组合 88"/>
              <p:cNvGrpSpPr/>
              <p:nvPr/>
            </p:nvGrpSpPr>
            <p:grpSpPr>
              <a:xfrm>
                <a:off x="3173775" y="375308"/>
                <a:ext cx="396626" cy="341923"/>
                <a:chOff x="6186488" y="2930526"/>
                <a:chExt cx="368300" cy="317500"/>
              </a:xfrm>
              <a:grpFill/>
            </p:grpSpPr>
            <p:sp>
              <p:nvSpPr>
                <p:cNvPr id="93" name="Freeform 18"/>
                <p:cNvSpPr/>
                <p:nvPr/>
              </p:nvSpPr>
              <p:spPr bwMode="auto">
                <a:xfrm>
                  <a:off x="6310313" y="2930526"/>
                  <a:ext cx="244475" cy="317500"/>
                </a:xfrm>
                <a:custGeom>
                  <a:avLst/>
                  <a:gdLst>
                    <a:gd name="T0" fmla="*/ 49 w 57"/>
                    <a:gd name="T1" fmla="*/ 74 h 75"/>
                    <a:gd name="T2" fmla="*/ 40 w 57"/>
                    <a:gd name="T3" fmla="*/ 67 h 75"/>
                    <a:gd name="T4" fmla="*/ 33 w 57"/>
                    <a:gd name="T5" fmla="*/ 48 h 75"/>
                    <a:gd name="T6" fmla="*/ 27 w 57"/>
                    <a:gd name="T7" fmla="*/ 46 h 75"/>
                    <a:gd name="T8" fmla="*/ 11 w 57"/>
                    <a:gd name="T9" fmla="*/ 60 h 75"/>
                    <a:gd name="T10" fmla="*/ 5 w 57"/>
                    <a:gd name="T11" fmla="*/ 60 h 75"/>
                    <a:gd name="T12" fmla="*/ 6 w 57"/>
                    <a:gd name="T13" fmla="*/ 46 h 75"/>
                    <a:gd name="T14" fmla="*/ 27 w 57"/>
                    <a:gd name="T15" fmla="*/ 26 h 75"/>
                    <a:gd name="T16" fmla="*/ 40 w 57"/>
                    <a:gd name="T17" fmla="*/ 10 h 75"/>
                    <a:gd name="T18" fmla="*/ 41 w 57"/>
                    <a:gd name="T19" fmla="*/ 6 h 75"/>
                    <a:gd name="T20" fmla="*/ 45 w 57"/>
                    <a:gd name="T21" fmla="*/ 0 h 75"/>
                    <a:gd name="T22" fmla="*/ 53 w 57"/>
                    <a:gd name="T23" fmla="*/ 3 h 75"/>
                    <a:gd name="T24" fmla="*/ 53 w 57"/>
                    <a:gd name="T25" fmla="*/ 20 h 75"/>
                    <a:gd name="T26" fmla="*/ 37 w 57"/>
                    <a:gd name="T27" fmla="*/ 38 h 75"/>
                    <a:gd name="T28" fmla="*/ 49 w 57"/>
                    <a:gd name="T29" fmla="*/ 74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7" h="75">
                      <a:moveTo>
                        <a:pt x="49" y="74"/>
                      </a:moveTo>
                      <a:cubicBezTo>
                        <a:pt x="43" y="75"/>
                        <a:pt x="41" y="72"/>
                        <a:pt x="40" y="67"/>
                      </a:cubicBezTo>
                      <a:cubicBezTo>
                        <a:pt x="38" y="61"/>
                        <a:pt x="35" y="54"/>
                        <a:pt x="33" y="48"/>
                      </a:cubicBezTo>
                      <a:cubicBezTo>
                        <a:pt x="32" y="45"/>
                        <a:pt x="30" y="44"/>
                        <a:pt x="27" y="46"/>
                      </a:cubicBezTo>
                      <a:cubicBezTo>
                        <a:pt x="22" y="51"/>
                        <a:pt x="16" y="55"/>
                        <a:pt x="11" y="60"/>
                      </a:cubicBezTo>
                      <a:cubicBezTo>
                        <a:pt x="8" y="63"/>
                        <a:pt x="7" y="62"/>
                        <a:pt x="5" y="60"/>
                      </a:cubicBezTo>
                      <a:cubicBezTo>
                        <a:pt x="0" y="54"/>
                        <a:pt x="0" y="51"/>
                        <a:pt x="6" y="46"/>
                      </a:cubicBezTo>
                      <a:cubicBezTo>
                        <a:pt x="13" y="39"/>
                        <a:pt x="20" y="33"/>
                        <a:pt x="27" y="26"/>
                      </a:cubicBezTo>
                      <a:cubicBezTo>
                        <a:pt x="32" y="21"/>
                        <a:pt x="36" y="15"/>
                        <a:pt x="40" y="10"/>
                      </a:cubicBezTo>
                      <a:cubicBezTo>
                        <a:pt x="40" y="9"/>
                        <a:pt x="41" y="7"/>
                        <a:pt x="41" y="6"/>
                      </a:cubicBezTo>
                      <a:cubicBezTo>
                        <a:pt x="40" y="3"/>
                        <a:pt x="42" y="0"/>
                        <a:pt x="45" y="0"/>
                      </a:cubicBezTo>
                      <a:cubicBezTo>
                        <a:pt x="48" y="0"/>
                        <a:pt x="51" y="1"/>
                        <a:pt x="53" y="3"/>
                      </a:cubicBezTo>
                      <a:cubicBezTo>
                        <a:pt x="57" y="6"/>
                        <a:pt x="57" y="16"/>
                        <a:pt x="53" y="20"/>
                      </a:cubicBezTo>
                      <a:cubicBezTo>
                        <a:pt x="48" y="26"/>
                        <a:pt x="42" y="32"/>
                        <a:pt x="37" y="38"/>
                      </a:cubicBezTo>
                      <a:cubicBezTo>
                        <a:pt x="44" y="49"/>
                        <a:pt x="49" y="61"/>
                        <a:pt x="49"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 name="Freeform 19"/>
                <p:cNvSpPr/>
                <p:nvPr/>
              </p:nvSpPr>
              <p:spPr bwMode="auto">
                <a:xfrm>
                  <a:off x="6186488" y="3009901"/>
                  <a:ext cx="123825" cy="234950"/>
                </a:xfrm>
                <a:custGeom>
                  <a:avLst/>
                  <a:gdLst>
                    <a:gd name="T0" fmla="*/ 12 w 29"/>
                    <a:gd name="T1" fmla="*/ 30 h 55"/>
                    <a:gd name="T2" fmla="*/ 20 w 29"/>
                    <a:gd name="T3" fmla="*/ 7 h 55"/>
                    <a:gd name="T4" fmla="*/ 25 w 29"/>
                    <a:gd name="T5" fmla="*/ 1 h 55"/>
                    <a:gd name="T6" fmla="*/ 26 w 29"/>
                    <a:gd name="T7" fmla="*/ 9 h 55"/>
                    <a:gd name="T8" fmla="*/ 16 w 29"/>
                    <a:gd name="T9" fmla="*/ 39 h 55"/>
                    <a:gd name="T10" fmla="*/ 13 w 29"/>
                    <a:gd name="T11" fmla="*/ 52 h 55"/>
                    <a:gd name="T12" fmla="*/ 7 w 29"/>
                    <a:gd name="T13" fmla="*/ 54 h 55"/>
                    <a:gd name="T14" fmla="*/ 2 w 29"/>
                    <a:gd name="T15" fmla="*/ 41 h 55"/>
                    <a:gd name="T16" fmla="*/ 3 w 29"/>
                    <a:gd name="T17" fmla="*/ 32 h 55"/>
                    <a:gd name="T18" fmla="*/ 2 w 29"/>
                    <a:gd name="T19" fmla="*/ 6 h 55"/>
                    <a:gd name="T20" fmla="*/ 6 w 29"/>
                    <a:gd name="T21" fmla="*/ 5 h 55"/>
                    <a:gd name="T22" fmla="*/ 10 w 29"/>
                    <a:gd name="T23" fmla="*/ 14 h 55"/>
                    <a:gd name="T24" fmla="*/ 11 w 29"/>
                    <a:gd name="T25" fmla="*/ 30 h 55"/>
                    <a:gd name="T26" fmla="*/ 12 w 29"/>
                    <a:gd name="T27" fmla="*/ 3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55">
                      <a:moveTo>
                        <a:pt x="12" y="30"/>
                      </a:moveTo>
                      <a:cubicBezTo>
                        <a:pt x="15" y="23"/>
                        <a:pt x="17" y="15"/>
                        <a:pt x="20" y="7"/>
                      </a:cubicBezTo>
                      <a:cubicBezTo>
                        <a:pt x="21" y="5"/>
                        <a:pt x="21" y="0"/>
                        <a:pt x="25" y="1"/>
                      </a:cubicBezTo>
                      <a:cubicBezTo>
                        <a:pt x="29" y="2"/>
                        <a:pt x="27" y="6"/>
                        <a:pt x="26" y="9"/>
                      </a:cubicBezTo>
                      <a:cubicBezTo>
                        <a:pt x="23" y="19"/>
                        <a:pt x="19" y="29"/>
                        <a:pt x="16" y="39"/>
                      </a:cubicBezTo>
                      <a:cubicBezTo>
                        <a:pt x="15" y="43"/>
                        <a:pt x="14" y="48"/>
                        <a:pt x="13" y="52"/>
                      </a:cubicBezTo>
                      <a:cubicBezTo>
                        <a:pt x="12" y="55"/>
                        <a:pt x="10" y="55"/>
                        <a:pt x="7" y="54"/>
                      </a:cubicBezTo>
                      <a:cubicBezTo>
                        <a:pt x="1" y="50"/>
                        <a:pt x="0" y="49"/>
                        <a:pt x="2" y="41"/>
                      </a:cubicBezTo>
                      <a:cubicBezTo>
                        <a:pt x="3" y="38"/>
                        <a:pt x="3" y="35"/>
                        <a:pt x="3" y="32"/>
                      </a:cubicBezTo>
                      <a:cubicBezTo>
                        <a:pt x="3" y="23"/>
                        <a:pt x="2" y="15"/>
                        <a:pt x="2" y="6"/>
                      </a:cubicBezTo>
                      <a:cubicBezTo>
                        <a:pt x="2" y="3"/>
                        <a:pt x="5" y="3"/>
                        <a:pt x="6" y="5"/>
                      </a:cubicBezTo>
                      <a:cubicBezTo>
                        <a:pt x="8" y="7"/>
                        <a:pt x="10" y="11"/>
                        <a:pt x="10" y="14"/>
                      </a:cubicBezTo>
                      <a:cubicBezTo>
                        <a:pt x="11" y="19"/>
                        <a:pt x="11" y="25"/>
                        <a:pt x="11" y="30"/>
                      </a:cubicBezTo>
                      <a:cubicBezTo>
                        <a:pt x="11" y="30"/>
                        <a:pt x="12" y="30"/>
                        <a:pt x="12"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 name="Freeform 20"/>
                <p:cNvSpPr/>
                <p:nvPr/>
              </p:nvSpPr>
              <p:spPr bwMode="auto">
                <a:xfrm>
                  <a:off x="6259513" y="2933701"/>
                  <a:ext cx="114300" cy="73025"/>
                </a:xfrm>
                <a:custGeom>
                  <a:avLst/>
                  <a:gdLst>
                    <a:gd name="T0" fmla="*/ 27 w 27"/>
                    <a:gd name="T1" fmla="*/ 1 h 17"/>
                    <a:gd name="T2" fmla="*/ 16 w 27"/>
                    <a:gd name="T3" fmla="*/ 14 h 17"/>
                    <a:gd name="T4" fmla="*/ 5 w 27"/>
                    <a:gd name="T5" fmla="*/ 13 h 17"/>
                    <a:gd name="T6" fmla="*/ 0 w 27"/>
                    <a:gd name="T7" fmla="*/ 4 h 17"/>
                    <a:gd name="T8" fmla="*/ 9 w 27"/>
                    <a:gd name="T9" fmla="*/ 2 h 17"/>
                    <a:gd name="T10" fmla="*/ 27 w 27"/>
                    <a:gd name="T11" fmla="*/ 0 h 17"/>
                    <a:gd name="T12" fmla="*/ 27 w 27"/>
                    <a:gd name="T13" fmla="*/ 1 h 17"/>
                  </a:gdLst>
                  <a:ahLst/>
                  <a:cxnLst>
                    <a:cxn ang="0">
                      <a:pos x="T0" y="T1"/>
                    </a:cxn>
                    <a:cxn ang="0">
                      <a:pos x="T2" y="T3"/>
                    </a:cxn>
                    <a:cxn ang="0">
                      <a:pos x="T4" y="T5"/>
                    </a:cxn>
                    <a:cxn ang="0">
                      <a:pos x="T6" y="T7"/>
                    </a:cxn>
                    <a:cxn ang="0">
                      <a:pos x="T8" y="T9"/>
                    </a:cxn>
                    <a:cxn ang="0">
                      <a:pos x="T10" y="T11"/>
                    </a:cxn>
                    <a:cxn ang="0">
                      <a:pos x="T12" y="T13"/>
                    </a:cxn>
                  </a:cxnLst>
                  <a:rect l="0" t="0" r="r" b="b"/>
                  <a:pathLst>
                    <a:path w="27" h="17">
                      <a:moveTo>
                        <a:pt x="27" y="1"/>
                      </a:moveTo>
                      <a:cubicBezTo>
                        <a:pt x="24" y="6"/>
                        <a:pt x="20" y="10"/>
                        <a:pt x="16" y="14"/>
                      </a:cubicBezTo>
                      <a:cubicBezTo>
                        <a:pt x="14" y="17"/>
                        <a:pt x="8" y="16"/>
                        <a:pt x="5" y="13"/>
                      </a:cubicBezTo>
                      <a:cubicBezTo>
                        <a:pt x="3" y="10"/>
                        <a:pt x="1" y="7"/>
                        <a:pt x="0" y="4"/>
                      </a:cubicBezTo>
                      <a:cubicBezTo>
                        <a:pt x="3" y="3"/>
                        <a:pt x="6" y="2"/>
                        <a:pt x="9" y="2"/>
                      </a:cubicBezTo>
                      <a:cubicBezTo>
                        <a:pt x="15" y="1"/>
                        <a:pt x="21" y="1"/>
                        <a:pt x="27" y="0"/>
                      </a:cubicBezTo>
                      <a:cubicBezTo>
                        <a:pt x="27" y="1"/>
                        <a:pt x="27" y="1"/>
                        <a:pt x="2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90" name="组合 89"/>
              <p:cNvGrpSpPr/>
              <p:nvPr/>
            </p:nvGrpSpPr>
            <p:grpSpPr>
              <a:xfrm>
                <a:off x="4613362" y="313351"/>
                <a:ext cx="454961" cy="453362"/>
                <a:chOff x="11893465" y="1994536"/>
                <a:chExt cx="274986" cy="274018"/>
              </a:xfrm>
              <a:grpFill/>
            </p:grpSpPr>
            <p:sp>
              <p:nvSpPr>
                <p:cNvPr id="91" name="Freeform 11"/>
                <p:cNvSpPr>
                  <a:spLocks noEditPoints="1"/>
                </p:cNvSpPr>
                <p:nvPr/>
              </p:nvSpPr>
              <p:spPr bwMode="auto">
                <a:xfrm>
                  <a:off x="11976100" y="1994536"/>
                  <a:ext cx="192351" cy="269291"/>
                </a:xfrm>
                <a:custGeom>
                  <a:avLst/>
                  <a:gdLst>
                    <a:gd name="T0" fmla="*/ 29 w 72"/>
                    <a:gd name="T1" fmla="*/ 49 h 102"/>
                    <a:gd name="T2" fmla="*/ 15 w 72"/>
                    <a:gd name="T3" fmla="*/ 43 h 102"/>
                    <a:gd name="T4" fmla="*/ 10 w 72"/>
                    <a:gd name="T5" fmla="*/ 21 h 102"/>
                    <a:gd name="T6" fmla="*/ 13 w 72"/>
                    <a:gd name="T7" fmla="*/ 15 h 102"/>
                    <a:gd name="T8" fmla="*/ 19 w 72"/>
                    <a:gd name="T9" fmla="*/ 18 h 102"/>
                    <a:gd name="T10" fmla="*/ 20 w 72"/>
                    <a:gd name="T11" fmla="*/ 26 h 102"/>
                    <a:gd name="T12" fmla="*/ 35 w 72"/>
                    <a:gd name="T13" fmla="*/ 22 h 102"/>
                    <a:gd name="T14" fmla="*/ 40 w 72"/>
                    <a:gd name="T15" fmla="*/ 16 h 102"/>
                    <a:gd name="T16" fmla="*/ 43 w 72"/>
                    <a:gd name="T17" fmla="*/ 14 h 102"/>
                    <a:gd name="T18" fmla="*/ 44 w 72"/>
                    <a:gd name="T19" fmla="*/ 19 h 102"/>
                    <a:gd name="T20" fmla="*/ 43 w 72"/>
                    <a:gd name="T21" fmla="*/ 28 h 102"/>
                    <a:gd name="T22" fmla="*/ 36 w 72"/>
                    <a:gd name="T23" fmla="*/ 40 h 102"/>
                    <a:gd name="T24" fmla="*/ 37 w 72"/>
                    <a:gd name="T25" fmla="*/ 42 h 102"/>
                    <a:gd name="T26" fmla="*/ 44 w 72"/>
                    <a:gd name="T27" fmla="*/ 38 h 102"/>
                    <a:gd name="T28" fmla="*/ 56 w 72"/>
                    <a:gd name="T29" fmla="*/ 20 h 102"/>
                    <a:gd name="T30" fmla="*/ 49 w 72"/>
                    <a:gd name="T31" fmla="*/ 9 h 102"/>
                    <a:gd name="T32" fmla="*/ 28 w 72"/>
                    <a:gd name="T33" fmla="*/ 14 h 102"/>
                    <a:gd name="T34" fmla="*/ 20 w 72"/>
                    <a:gd name="T35" fmla="*/ 13 h 102"/>
                    <a:gd name="T36" fmla="*/ 22 w 72"/>
                    <a:gd name="T37" fmla="*/ 6 h 102"/>
                    <a:gd name="T38" fmla="*/ 50 w 72"/>
                    <a:gd name="T39" fmla="*/ 1 h 102"/>
                    <a:gd name="T40" fmla="*/ 68 w 72"/>
                    <a:gd name="T41" fmla="*/ 12 h 102"/>
                    <a:gd name="T42" fmla="*/ 67 w 72"/>
                    <a:gd name="T43" fmla="*/ 24 h 102"/>
                    <a:gd name="T44" fmla="*/ 49 w 72"/>
                    <a:gd name="T45" fmla="*/ 48 h 102"/>
                    <a:gd name="T46" fmla="*/ 42 w 72"/>
                    <a:gd name="T47" fmla="*/ 49 h 102"/>
                    <a:gd name="T48" fmla="*/ 37 w 72"/>
                    <a:gd name="T49" fmla="*/ 47 h 102"/>
                    <a:gd name="T50" fmla="*/ 35 w 72"/>
                    <a:gd name="T51" fmla="*/ 52 h 102"/>
                    <a:gd name="T52" fmla="*/ 41 w 72"/>
                    <a:gd name="T53" fmla="*/ 58 h 102"/>
                    <a:gd name="T54" fmla="*/ 48 w 72"/>
                    <a:gd name="T55" fmla="*/ 57 h 102"/>
                    <a:gd name="T56" fmla="*/ 53 w 72"/>
                    <a:gd name="T57" fmla="*/ 59 h 102"/>
                    <a:gd name="T58" fmla="*/ 53 w 72"/>
                    <a:gd name="T59" fmla="*/ 66 h 102"/>
                    <a:gd name="T60" fmla="*/ 48 w 72"/>
                    <a:gd name="T61" fmla="*/ 70 h 102"/>
                    <a:gd name="T62" fmla="*/ 37 w 72"/>
                    <a:gd name="T63" fmla="*/ 81 h 102"/>
                    <a:gd name="T64" fmla="*/ 45 w 72"/>
                    <a:gd name="T65" fmla="*/ 81 h 102"/>
                    <a:gd name="T66" fmla="*/ 57 w 72"/>
                    <a:gd name="T67" fmla="*/ 89 h 102"/>
                    <a:gd name="T68" fmla="*/ 51 w 72"/>
                    <a:gd name="T69" fmla="*/ 98 h 102"/>
                    <a:gd name="T70" fmla="*/ 26 w 72"/>
                    <a:gd name="T71" fmla="*/ 101 h 102"/>
                    <a:gd name="T72" fmla="*/ 17 w 72"/>
                    <a:gd name="T73" fmla="*/ 96 h 102"/>
                    <a:gd name="T74" fmla="*/ 15 w 72"/>
                    <a:gd name="T75" fmla="*/ 94 h 102"/>
                    <a:gd name="T76" fmla="*/ 19 w 72"/>
                    <a:gd name="T77" fmla="*/ 77 h 102"/>
                    <a:gd name="T78" fmla="*/ 27 w 72"/>
                    <a:gd name="T79" fmla="*/ 70 h 102"/>
                    <a:gd name="T80" fmla="*/ 27 w 72"/>
                    <a:gd name="T81" fmla="*/ 69 h 102"/>
                    <a:gd name="T82" fmla="*/ 21 w 72"/>
                    <a:gd name="T83" fmla="*/ 71 h 102"/>
                    <a:gd name="T84" fmla="*/ 9 w 72"/>
                    <a:gd name="T85" fmla="*/ 76 h 102"/>
                    <a:gd name="T86" fmla="*/ 3 w 72"/>
                    <a:gd name="T87" fmla="*/ 75 h 102"/>
                    <a:gd name="T88" fmla="*/ 4 w 72"/>
                    <a:gd name="T89" fmla="*/ 69 h 102"/>
                    <a:gd name="T90" fmla="*/ 26 w 72"/>
                    <a:gd name="T91" fmla="*/ 60 h 102"/>
                    <a:gd name="T92" fmla="*/ 28 w 72"/>
                    <a:gd name="T93" fmla="*/ 57 h 102"/>
                    <a:gd name="T94" fmla="*/ 29 w 72"/>
                    <a:gd name="T95" fmla="*/ 49 h 102"/>
                    <a:gd name="T96" fmla="*/ 34 w 72"/>
                    <a:gd name="T97" fmla="*/ 29 h 102"/>
                    <a:gd name="T98" fmla="*/ 33 w 72"/>
                    <a:gd name="T99" fmla="*/ 28 h 102"/>
                    <a:gd name="T100" fmla="*/ 26 w 72"/>
                    <a:gd name="T101" fmla="*/ 32 h 102"/>
                    <a:gd name="T102" fmla="*/ 23 w 72"/>
                    <a:gd name="T103" fmla="*/ 36 h 102"/>
                    <a:gd name="T104" fmla="*/ 26 w 72"/>
                    <a:gd name="T105" fmla="*/ 42 h 102"/>
                    <a:gd name="T106" fmla="*/ 31 w 72"/>
                    <a:gd name="T107" fmla="*/ 40 h 102"/>
                    <a:gd name="T108" fmla="*/ 34 w 72"/>
                    <a:gd name="T109" fmla="*/ 29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2" h="102">
                      <a:moveTo>
                        <a:pt x="29" y="49"/>
                      </a:moveTo>
                      <a:cubicBezTo>
                        <a:pt x="19" y="52"/>
                        <a:pt x="18" y="52"/>
                        <a:pt x="15" y="43"/>
                      </a:cubicBezTo>
                      <a:cubicBezTo>
                        <a:pt x="13" y="36"/>
                        <a:pt x="11" y="28"/>
                        <a:pt x="10" y="21"/>
                      </a:cubicBezTo>
                      <a:cubicBezTo>
                        <a:pt x="9" y="19"/>
                        <a:pt x="11" y="16"/>
                        <a:pt x="13" y="15"/>
                      </a:cubicBezTo>
                      <a:cubicBezTo>
                        <a:pt x="16" y="13"/>
                        <a:pt x="18" y="16"/>
                        <a:pt x="19" y="18"/>
                      </a:cubicBezTo>
                      <a:cubicBezTo>
                        <a:pt x="19" y="21"/>
                        <a:pt x="20" y="23"/>
                        <a:pt x="20" y="26"/>
                      </a:cubicBezTo>
                      <a:cubicBezTo>
                        <a:pt x="26" y="25"/>
                        <a:pt x="31" y="24"/>
                        <a:pt x="35" y="22"/>
                      </a:cubicBezTo>
                      <a:cubicBezTo>
                        <a:pt x="37" y="21"/>
                        <a:pt x="38" y="18"/>
                        <a:pt x="40" y="16"/>
                      </a:cubicBezTo>
                      <a:cubicBezTo>
                        <a:pt x="41" y="15"/>
                        <a:pt x="42" y="14"/>
                        <a:pt x="43" y="14"/>
                      </a:cubicBezTo>
                      <a:cubicBezTo>
                        <a:pt x="44" y="15"/>
                        <a:pt x="44" y="17"/>
                        <a:pt x="44" y="19"/>
                      </a:cubicBezTo>
                      <a:cubicBezTo>
                        <a:pt x="44" y="22"/>
                        <a:pt x="43" y="25"/>
                        <a:pt x="43" y="28"/>
                      </a:cubicBezTo>
                      <a:cubicBezTo>
                        <a:pt x="37" y="29"/>
                        <a:pt x="39" y="36"/>
                        <a:pt x="36" y="40"/>
                      </a:cubicBezTo>
                      <a:cubicBezTo>
                        <a:pt x="36" y="41"/>
                        <a:pt x="37" y="41"/>
                        <a:pt x="37" y="42"/>
                      </a:cubicBezTo>
                      <a:cubicBezTo>
                        <a:pt x="39" y="41"/>
                        <a:pt x="42" y="40"/>
                        <a:pt x="44" y="38"/>
                      </a:cubicBezTo>
                      <a:cubicBezTo>
                        <a:pt x="48" y="32"/>
                        <a:pt x="52" y="26"/>
                        <a:pt x="56" y="20"/>
                      </a:cubicBezTo>
                      <a:cubicBezTo>
                        <a:pt x="59" y="15"/>
                        <a:pt x="56" y="9"/>
                        <a:pt x="49" y="9"/>
                      </a:cubicBezTo>
                      <a:cubicBezTo>
                        <a:pt x="42" y="8"/>
                        <a:pt x="34" y="10"/>
                        <a:pt x="28" y="14"/>
                      </a:cubicBezTo>
                      <a:cubicBezTo>
                        <a:pt x="25" y="16"/>
                        <a:pt x="22" y="15"/>
                        <a:pt x="20" y="13"/>
                      </a:cubicBezTo>
                      <a:cubicBezTo>
                        <a:pt x="17" y="9"/>
                        <a:pt x="17" y="7"/>
                        <a:pt x="22" y="6"/>
                      </a:cubicBezTo>
                      <a:cubicBezTo>
                        <a:pt x="31" y="3"/>
                        <a:pt x="40" y="0"/>
                        <a:pt x="50" y="1"/>
                      </a:cubicBezTo>
                      <a:cubicBezTo>
                        <a:pt x="58" y="1"/>
                        <a:pt x="63" y="7"/>
                        <a:pt x="68" y="12"/>
                      </a:cubicBezTo>
                      <a:cubicBezTo>
                        <a:pt x="72" y="15"/>
                        <a:pt x="70" y="20"/>
                        <a:pt x="67" y="24"/>
                      </a:cubicBezTo>
                      <a:cubicBezTo>
                        <a:pt x="61" y="32"/>
                        <a:pt x="55" y="40"/>
                        <a:pt x="49" y="48"/>
                      </a:cubicBezTo>
                      <a:cubicBezTo>
                        <a:pt x="47" y="51"/>
                        <a:pt x="45" y="52"/>
                        <a:pt x="42" y="49"/>
                      </a:cubicBezTo>
                      <a:cubicBezTo>
                        <a:pt x="41" y="48"/>
                        <a:pt x="38" y="47"/>
                        <a:pt x="37" y="47"/>
                      </a:cubicBezTo>
                      <a:cubicBezTo>
                        <a:pt x="36" y="48"/>
                        <a:pt x="35" y="50"/>
                        <a:pt x="35" y="52"/>
                      </a:cubicBezTo>
                      <a:cubicBezTo>
                        <a:pt x="34" y="59"/>
                        <a:pt x="34" y="59"/>
                        <a:pt x="41" y="58"/>
                      </a:cubicBezTo>
                      <a:cubicBezTo>
                        <a:pt x="43" y="57"/>
                        <a:pt x="46" y="56"/>
                        <a:pt x="48" y="57"/>
                      </a:cubicBezTo>
                      <a:cubicBezTo>
                        <a:pt x="50" y="57"/>
                        <a:pt x="53" y="58"/>
                        <a:pt x="53" y="59"/>
                      </a:cubicBezTo>
                      <a:cubicBezTo>
                        <a:pt x="54" y="61"/>
                        <a:pt x="54" y="64"/>
                        <a:pt x="53" y="66"/>
                      </a:cubicBezTo>
                      <a:cubicBezTo>
                        <a:pt x="52" y="68"/>
                        <a:pt x="50" y="69"/>
                        <a:pt x="48" y="70"/>
                      </a:cubicBezTo>
                      <a:cubicBezTo>
                        <a:pt x="44" y="73"/>
                        <a:pt x="39" y="75"/>
                        <a:pt x="37" y="81"/>
                      </a:cubicBezTo>
                      <a:cubicBezTo>
                        <a:pt x="40" y="81"/>
                        <a:pt x="43" y="81"/>
                        <a:pt x="45" y="81"/>
                      </a:cubicBezTo>
                      <a:cubicBezTo>
                        <a:pt x="51" y="81"/>
                        <a:pt x="56" y="84"/>
                        <a:pt x="57" y="89"/>
                      </a:cubicBezTo>
                      <a:cubicBezTo>
                        <a:pt x="58" y="93"/>
                        <a:pt x="55" y="97"/>
                        <a:pt x="51" y="98"/>
                      </a:cubicBezTo>
                      <a:cubicBezTo>
                        <a:pt x="43" y="99"/>
                        <a:pt x="35" y="100"/>
                        <a:pt x="26" y="101"/>
                      </a:cubicBezTo>
                      <a:cubicBezTo>
                        <a:pt x="22" y="102"/>
                        <a:pt x="19" y="100"/>
                        <a:pt x="17" y="96"/>
                      </a:cubicBezTo>
                      <a:cubicBezTo>
                        <a:pt x="16" y="96"/>
                        <a:pt x="16" y="95"/>
                        <a:pt x="15" y="94"/>
                      </a:cubicBezTo>
                      <a:cubicBezTo>
                        <a:pt x="11" y="84"/>
                        <a:pt x="11" y="84"/>
                        <a:pt x="19" y="77"/>
                      </a:cubicBezTo>
                      <a:cubicBezTo>
                        <a:pt x="22" y="75"/>
                        <a:pt x="24" y="72"/>
                        <a:pt x="27" y="70"/>
                      </a:cubicBezTo>
                      <a:cubicBezTo>
                        <a:pt x="27" y="70"/>
                        <a:pt x="27" y="69"/>
                        <a:pt x="27" y="69"/>
                      </a:cubicBezTo>
                      <a:cubicBezTo>
                        <a:pt x="25" y="69"/>
                        <a:pt x="23" y="70"/>
                        <a:pt x="21" y="71"/>
                      </a:cubicBezTo>
                      <a:cubicBezTo>
                        <a:pt x="17" y="72"/>
                        <a:pt x="13" y="74"/>
                        <a:pt x="9" y="76"/>
                      </a:cubicBezTo>
                      <a:cubicBezTo>
                        <a:pt x="7" y="76"/>
                        <a:pt x="5" y="76"/>
                        <a:pt x="3" y="75"/>
                      </a:cubicBezTo>
                      <a:cubicBezTo>
                        <a:pt x="0" y="72"/>
                        <a:pt x="0" y="71"/>
                        <a:pt x="4" y="69"/>
                      </a:cubicBezTo>
                      <a:cubicBezTo>
                        <a:pt x="12" y="66"/>
                        <a:pt x="19" y="63"/>
                        <a:pt x="26" y="60"/>
                      </a:cubicBezTo>
                      <a:cubicBezTo>
                        <a:pt x="27" y="60"/>
                        <a:pt x="28" y="58"/>
                        <a:pt x="28" y="57"/>
                      </a:cubicBezTo>
                      <a:cubicBezTo>
                        <a:pt x="29" y="55"/>
                        <a:pt x="29" y="52"/>
                        <a:pt x="29" y="49"/>
                      </a:cubicBezTo>
                      <a:close/>
                      <a:moveTo>
                        <a:pt x="34" y="29"/>
                      </a:moveTo>
                      <a:cubicBezTo>
                        <a:pt x="34" y="29"/>
                        <a:pt x="34" y="29"/>
                        <a:pt x="33" y="28"/>
                      </a:cubicBezTo>
                      <a:cubicBezTo>
                        <a:pt x="31" y="29"/>
                        <a:pt x="28" y="30"/>
                        <a:pt x="26" y="32"/>
                      </a:cubicBezTo>
                      <a:cubicBezTo>
                        <a:pt x="24" y="32"/>
                        <a:pt x="22" y="34"/>
                        <a:pt x="23" y="36"/>
                      </a:cubicBezTo>
                      <a:cubicBezTo>
                        <a:pt x="23" y="38"/>
                        <a:pt x="25" y="40"/>
                        <a:pt x="26" y="42"/>
                      </a:cubicBezTo>
                      <a:cubicBezTo>
                        <a:pt x="27" y="42"/>
                        <a:pt x="30" y="41"/>
                        <a:pt x="31" y="40"/>
                      </a:cubicBezTo>
                      <a:cubicBezTo>
                        <a:pt x="32" y="37"/>
                        <a:pt x="33" y="33"/>
                        <a:pt x="34" y="29"/>
                      </a:cubicBezTo>
                      <a:close/>
                    </a:path>
                  </a:pathLst>
                </a:custGeom>
                <a:grpFill/>
                <a:ln>
                  <a:noFill/>
                </a:ln>
              </p:spPr>
              <p:txBody>
                <a:bodyPr vert="horz" wrap="square" lIns="91440" tIns="45720" rIns="91440" bIns="45720" numCol="1" anchor="t" anchorCtr="0" compatLnSpc="1"/>
                <a:lstStyle/>
                <a:p>
                  <a:endParaRPr lang="zh-CN" altLang="en-US"/>
                </a:p>
              </p:txBody>
            </p:sp>
            <p:sp>
              <p:nvSpPr>
                <p:cNvPr id="92" name="Freeform 12"/>
                <p:cNvSpPr/>
                <p:nvPr/>
              </p:nvSpPr>
              <p:spPr bwMode="auto">
                <a:xfrm>
                  <a:off x="11893465" y="2009127"/>
                  <a:ext cx="103574" cy="259427"/>
                </a:xfrm>
                <a:custGeom>
                  <a:avLst/>
                  <a:gdLst>
                    <a:gd name="T0" fmla="*/ 30 w 39"/>
                    <a:gd name="T1" fmla="*/ 44 h 98"/>
                    <a:gd name="T2" fmla="*/ 36 w 39"/>
                    <a:gd name="T3" fmla="*/ 34 h 98"/>
                    <a:gd name="T4" fmla="*/ 37 w 39"/>
                    <a:gd name="T5" fmla="*/ 51 h 98"/>
                    <a:gd name="T6" fmla="*/ 25 w 39"/>
                    <a:gd name="T7" fmla="*/ 82 h 98"/>
                    <a:gd name="T8" fmla="*/ 21 w 39"/>
                    <a:gd name="T9" fmla="*/ 98 h 98"/>
                    <a:gd name="T10" fmla="*/ 13 w 39"/>
                    <a:gd name="T11" fmla="*/ 96 h 98"/>
                    <a:gd name="T12" fmla="*/ 5 w 39"/>
                    <a:gd name="T13" fmla="*/ 83 h 98"/>
                    <a:gd name="T14" fmla="*/ 11 w 39"/>
                    <a:gd name="T15" fmla="*/ 62 h 98"/>
                    <a:gd name="T16" fmla="*/ 9 w 39"/>
                    <a:gd name="T17" fmla="*/ 43 h 98"/>
                    <a:gd name="T18" fmla="*/ 12 w 39"/>
                    <a:gd name="T19" fmla="*/ 38 h 98"/>
                    <a:gd name="T20" fmla="*/ 18 w 39"/>
                    <a:gd name="T21" fmla="*/ 33 h 98"/>
                    <a:gd name="T22" fmla="*/ 23 w 39"/>
                    <a:gd name="T23" fmla="*/ 12 h 98"/>
                    <a:gd name="T24" fmla="*/ 11 w 39"/>
                    <a:gd name="T25" fmla="*/ 16 h 98"/>
                    <a:gd name="T26" fmla="*/ 2 w 39"/>
                    <a:gd name="T27" fmla="*/ 16 h 98"/>
                    <a:gd name="T28" fmla="*/ 0 w 39"/>
                    <a:gd name="T29" fmla="*/ 12 h 98"/>
                    <a:gd name="T30" fmla="*/ 3 w 39"/>
                    <a:gd name="T31" fmla="*/ 10 h 98"/>
                    <a:gd name="T32" fmla="*/ 16 w 39"/>
                    <a:gd name="T33" fmla="*/ 7 h 98"/>
                    <a:gd name="T34" fmla="*/ 26 w 39"/>
                    <a:gd name="T35" fmla="*/ 2 h 98"/>
                    <a:gd name="T36" fmla="*/ 32 w 39"/>
                    <a:gd name="T37" fmla="*/ 1 h 98"/>
                    <a:gd name="T38" fmla="*/ 35 w 39"/>
                    <a:gd name="T39" fmla="*/ 9 h 98"/>
                    <a:gd name="T40" fmla="*/ 34 w 39"/>
                    <a:gd name="T41" fmla="*/ 11 h 98"/>
                    <a:gd name="T42" fmla="*/ 27 w 39"/>
                    <a:gd name="T43" fmla="*/ 38 h 98"/>
                    <a:gd name="T44" fmla="*/ 28 w 39"/>
                    <a:gd name="T45" fmla="*/ 44 h 98"/>
                    <a:gd name="T46" fmla="*/ 30 w 39"/>
                    <a:gd name="T47" fmla="*/ 4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9" h="98">
                      <a:moveTo>
                        <a:pt x="30" y="44"/>
                      </a:moveTo>
                      <a:cubicBezTo>
                        <a:pt x="32" y="41"/>
                        <a:pt x="34" y="38"/>
                        <a:pt x="36" y="34"/>
                      </a:cubicBezTo>
                      <a:cubicBezTo>
                        <a:pt x="37" y="40"/>
                        <a:pt x="39" y="45"/>
                        <a:pt x="37" y="51"/>
                      </a:cubicBezTo>
                      <a:cubicBezTo>
                        <a:pt x="33" y="61"/>
                        <a:pt x="29" y="72"/>
                        <a:pt x="25" y="82"/>
                      </a:cubicBezTo>
                      <a:cubicBezTo>
                        <a:pt x="23" y="87"/>
                        <a:pt x="23" y="92"/>
                        <a:pt x="21" y="98"/>
                      </a:cubicBezTo>
                      <a:cubicBezTo>
                        <a:pt x="18" y="97"/>
                        <a:pt x="15" y="97"/>
                        <a:pt x="13" y="96"/>
                      </a:cubicBezTo>
                      <a:cubicBezTo>
                        <a:pt x="7" y="94"/>
                        <a:pt x="3" y="89"/>
                        <a:pt x="5" y="83"/>
                      </a:cubicBezTo>
                      <a:cubicBezTo>
                        <a:pt x="7" y="76"/>
                        <a:pt x="9" y="69"/>
                        <a:pt x="11" y="62"/>
                      </a:cubicBezTo>
                      <a:cubicBezTo>
                        <a:pt x="13" y="56"/>
                        <a:pt x="14" y="49"/>
                        <a:pt x="9" y="43"/>
                      </a:cubicBezTo>
                      <a:cubicBezTo>
                        <a:pt x="7" y="39"/>
                        <a:pt x="9" y="38"/>
                        <a:pt x="12" y="38"/>
                      </a:cubicBezTo>
                      <a:cubicBezTo>
                        <a:pt x="17" y="39"/>
                        <a:pt x="17" y="37"/>
                        <a:pt x="18" y="33"/>
                      </a:cubicBezTo>
                      <a:cubicBezTo>
                        <a:pt x="19" y="26"/>
                        <a:pt x="21" y="20"/>
                        <a:pt x="23" y="12"/>
                      </a:cubicBezTo>
                      <a:cubicBezTo>
                        <a:pt x="19" y="13"/>
                        <a:pt x="15" y="15"/>
                        <a:pt x="11" y="16"/>
                      </a:cubicBezTo>
                      <a:cubicBezTo>
                        <a:pt x="8" y="17"/>
                        <a:pt x="5" y="16"/>
                        <a:pt x="2" y="16"/>
                      </a:cubicBezTo>
                      <a:cubicBezTo>
                        <a:pt x="1" y="15"/>
                        <a:pt x="0" y="13"/>
                        <a:pt x="0" y="12"/>
                      </a:cubicBezTo>
                      <a:cubicBezTo>
                        <a:pt x="1" y="11"/>
                        <a:pt x="2" y="10"/>
                        <a:pt x="3" y="10"/>
                      </a:cubicBezTo>
                      <a:cubicBezTo>
                        <a:pt x="7" y="8"/>
                        <a:pt x="12" y="8"/>
                        <a:pt x="16" y="7"/>
                      </a:cubicBezTo>
                      <a:cubicBezTo>
                        <a:pt x="19" y="5"/>
                        <a:pt x="22" y="3"/>
                        <a:pt x="26" y="2"/>
                      </a:cubicBezTo>
                      <a:cubicBezTo>
                        <a:pt x="28" y="1"/>
                        <a:pt x="32" y="0"/>
                        <a:pt x="32" y="1"/>
                      </a:cubicBezTo>
                      <a:cubicBezTo>
                        <a:pt x="34" y="3"/>
                        <a:pt x="35" y="6"/>
                        <a:pt x="35" y="9"/>
                      </a:cubicBezTo>
                      <a:cubicBezTo>
                        <a:pt x="36" y="9"/>
                        <a:pt x="35" y="10"/>
                        <a:pt x="34" y="11"/>
                      </a:cubicBezTo>
                      <a:cubicBezTo>
                        <a:pt x="27" y="19"/>
                        <a:pt x="28" y="29"/>
                        <a:pt x="27" y="38"/>
                      </a:cubicBezTo>
                      <a:cubicBezTo>
                        <a:pt x="27" y="40"/>
                        <a:pt x="28" y="42"/>
                        <a:pt x="28" y="44"/>
                      </a:cubicBezTo>
                      <a:cubicBezTo>
                        <a:pt x="29" y="44"/>
                        <a:pt x="29" y="44"/>
                        <a:pt x="30" y="44"/>
                      </a:cubicBezTo>
                      <a:close/>
                    </a:path>
                  </a:pathLst>
                </a:custGeom>
                <a:grpFill/>
                <a:ln>
                  <a:noFill/>
                </a:ln>
              </p:spPr>
              <p:txBody>
                <a:bodyPr vert="horz" wrap="square" lIns="91440" tIns="45720" rIns="91440" bIns="45720" numCol="1" anchor="t" anchorCtr="0" compatLnSpc="1"/>
                <a:lstStyle/>
                <a:p>
                  <a:endParaRPr lang="zh-CN" altLang="en-US"/>
                </a:p>
              </p:txBody>
            </p:sp>
          </p:grpSp>
        </p:grpSp>
      </p:grpSp>
      <p:sp>
        <p:nvSpPr>
          <p:cNvPr id="37" name="标题 11"/>
          <p:cNvSpPr>
            <a:spLocks noGrp="1"/>
          </p:cNvSpPr>
          <p:nvPr>
            <p:ph type="title"/>
          </p:nvPr>
        </p:nvSpPr>
        <p:spPr>
          <a:xfrm>
            <a:off x="1767600" y="3016800"/>
            <a:ext cx="8643848" cy="70173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ctr">
              <a:defRPr lang="zh-CN" altLang="en-US" sz="4400" b="1" baseline="0">
                <a:solidFill>
                  <a:srgbClr val="006C39"/>
                </a:solidFill>
                <a:latin typeface="微软雅黑" panose="020B0503020204020204" charset="-122"/>
                <a:ea typeface="微软雅黑" panose="020B0503020204020204" charset="-122"/>
                <a:cs typeface="+mn-cs"/>
              </a:defRPr>
            </a:lvl1pPr>
          </a:lstStyle>
          <a:p>
            <a:pPr lvl="0" eaLnBrk="1" hangingPunct="1"/>
            <a:r>
              <a:rPr lang="zh-CN" altLang="en-US" dirty="0"/>
              <a:t>单击此处编辑母版标题样式</a:t>
            </a:r>
            <a:endParaRPr lang="zh-CN" altLang="en-US" dirty="0"/>
          </a:p>
        </p:txBody>
      </p:sp>
    </p:spTree>
  </p:cSld>
  <p:clrMapOvr>
    <a:masterClrMapping/>
  </p:clrMapOvr>
  <p:transition spd="med">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
        <p:nvSpPr>
          <p:cNvPr id="3" name="内容占位符 2"/>
          <p:cNvSpPr>
            <a:spLocks noGrp="1"/>
          </p:cNvSpPr>
          <p:nvPr>
            <p:ph sz="half" idx="1" hasCustomPrompt="1"/>
          </p:nvPr>
        </p:nvSpPr>
        <p:spPr>
          <a:xfrm>
            <a:off x="838200" y="1367481"/>
            <a:ext cx="5181600" cy="4809481"/>
          </a:xfrm>
          <a:prstGeom prst="rect">
            <a:avLst/>
          </a:prstGeom>
        </p:spPr>
        <p:txBody>
          <a:bodyPr/>
          <a:lstStyle>
            <a:lvl1pPr algn="l">
              <a:defRPr>
                <a:latin typeface="黑体" panose="02010609060101010101" pitchFamily="49" charset="-122"/>
                <a:ea typeface="黑体" panose="02010609060101010101" pitchFamily="49" charset="-122"/>
              </a:defRPr>
            </a:lvl1pPr>
            <a:lvl2pPr algn="l">
              <a:defRPr>
                <a:latin typeface="黑体" panose="02010609060101010101" pitchFamily="49" charset="-122"/>
                <a:ea typeface="黑体" panose="02010609060101010101" pitchFamily="49" charset="-122"/>
              </a:defRPr>
            </a:lvl2pPr>
            <a:lvl3pPr algn="l">
              <a:defRPr>
                <a:latin typeface="黑体" panose="02010609060101010101" pitchFamily="49" charset="-122"/>
                <a:ea typeface="黑体" panose="02010609060101010101" pitchFamily="49" charset="-122"/>
              </a:defRPr>
            </a:lvl3pPr>
            <a:lvl4pPr algn="l">
              <a:defRPr>
                <a:latin typeface="黑体" panose="02010609060101010101" pitchFamily="49" charset="-122"/>
                <a:ea typeface="黑体" panose="02010609060101010101" pitchFamily="49" charset="-122"/>
              </a:defRPr>
            </a:lvl4pPr>
            <a:lvl5pPr algn="l">
              <a:defRPr>
                <a:latin typeface="黑体" panose="02010609060101010101" pitchFamily="49" charset="-122"/>
                <a:ea typeface="黑体" panose="02010609060101010101" pitchFamily="49" charset="-122"/>
              </a:defRPr>
            </a:lvl5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367481"/>
            <a:ext cx="5181600" cy="4809481"/>
          </a:xfrm>
          <a:prstGeom prst="rect">
            <a:avLst/>
          </a:prstGeom>
        </p:spPr>
        <p:txBody>
          <a:bodyPr/>
          <a:lstStyle>
            <a:lvl1pPr algn="l">
              <a:defRPr>
                <a:latin typeface="黑体" panose="02010609060101010101" pitchFamily="49" charset="-122"/>
                <a:ea typeface="黑体" panose="02010609060101010101" pitchFamily="49" charset="-122"/>
              </a:defRPr>
            </a:lvl1pPr>
            <a:lvl2pPr algn="l">
              <a:defRPr>
                <a:latin typeface="黑体" panose="02010609060101010101" pitchFamily="49" charset="-122"/>
                <a:ea typeface="黑体" panose="02010609060101010101" pitchFamily="49" charset="-122"/>
              </a:defRPr>
            </a:lvl2pPr>
            <a:lvl3pPr algn="l">
              <a:defRPr>
                <a:latin typeface="黑体" panose="02010609060101010101" pitchFamily="49" charset="-122"/>
                <a:ea typeface="黑体" panose="02010609060101010101" pitchFamily="49" charset="-122"/>
              </a:defRPr>
            </a:lvl3pPr>
            <a:lvl4pPr algn="l">
              <a:defRPr>
                <a:latin typeface="黑体" panose="02010609060101010101" pitchFamily="49" charset="-122"/>
                <a:ea typeface="黑体" panose="02010609060101010101" pitchFamily="49" charset="-122"/>
              </a:defRPr>
            </a:lvl4pPr>
            <a:lvl5pPr algn="l">
              <a:defRPr>
                <a:latin typeface="黑体" panose="02010609060101010101" pitchFamily="49" charset="-122"/>
                <a:ea typeface="黑体" panose="02010609060101010101" pitchFamily="49" charset="-122"/>
              </a:defRPr>
            </a:lvl5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2" name="Title 1"/>
          <p:cNvSpPr>
            <a:spLocks noGrp="1"/>
          </p:cNvSpPr>
          <p:nvPr>
            <p:ph type="title"/>
          </p:nvPr>
        </p:nvSpPr>
        <p:spPr>
          <a:xfrm>
            <a:off x="815009" y="0"/>
            <a:ext cx="10515600" cy="1021543"/>
          </a:xfrm>
          <a:prstGeom prst="rect">
            <a:avLst/>
          </a:prstGeom>
        </p:spPr>
        <p:txBody>
          <a:bodyPr vert="horz" lIns="91440" tIns="45720" rIns="91440" bIns="45720" rtlCol="0" anchor="b">
            <a:normAutofit/>
          </a:bodyPr>
          <a:lstStyle>
            <a:lvl1pPr algn="l">
              <a:lnSpc>
                <a:spcPct val="100000"/>
              </a:lnSpc>
              <a:defRPr lang="en-US" sz="4000" b="1" dirty="0">
                <a:latin typeface="黑体" panose="02010609060101010101" pitchFamily="49" charset="-122"/>
                <a:ea typeface="黑体" panose="02010609060101010101" pitchFamily="49" charset="-122"/>
              </a:defRPr>
            </a:lvl1pPr>
          </a:lstStyle>
          <a:p>
            <a:pPr lvl="0"/>
            <a:r>
              <a:rPr lang="zh-CN" altLang="en-US" dirty="0"/>
              <a:t>单击此处编辑母版标题样式</a:t>
            </a:r>
            <a:endParaRPr lang="en-US" dirty="0"/>
          </a:p>
        </p:txBody>
      </p:sp>
      <p:grpSp>
        <p:nvGrpSpPr>
          <p:cNvPr id="13" name="组合 12"/>
          <p:cNvGrpSpPr/>
          <p:nvPr userDrawn="1"/>
        </p:nvGrpSpPr>
        <p:grpSpPr>
          <a:xfrm>
            <a:off x="815009" y="1021543"/>
            <a:ext cx="10538791" cy="0"/>
            <a:chOff x="815009" y="1021543"/>
            <a:chExt cx="10538791" cy="0"/>
          </a:xfrm>
        </p:grpSpPr>
        <p:cxnSp>
          <p:nvCxnSpPr>
            <p:cNvPr id="14" name="直接连接符 13"/>
            <p:cNvCxnSpPr/>
            <p:nvPr userDrawn="1"/>
          </p:nvCxnSpPr>
          <p:spPr>
            <a:xfrm>
              <a:off x="815009" y="1021543"/>
              <a:ext cx="713715" cy="0"/>
            </a:xfrm>
            <a:prstGeom prst="line">
              <a:avLst/>
            </a:prstGeom>
            <a:ln w="44450">
              <a:solidFill>
                <a:srgbClr val="AE1324"/>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userDrawn="1"/>
          </p:nvCxnSpPr>
          <p:spPr>
            <a:xfrm>
              <a:off x="1683945" y="1021543"/>
              <a:ext cx="9669855" cy="0"/>
            </a:xfrm>
            <a:prstGeom prst="line">
              <a:avLst/>
            </a:prstGeom>
            <a:ln w="44450"/>
          </p:spPr>
          <p:style>
            <a:lnRef idx="1">
              <a:schemeClr val="accent1"/>
            </a:lnRef>
            <a:fillRef idx="0">
              <a:schemeClr val="accent1"/>
            </a:fillRef>
            <a:effectRef idx="0">
              <a:schemeClr val="accent1"/>
            </a:effectRef>
            <a:fontRef idx="minor">
              <a:schemeClr val="tx1"/>
            </a:fontRef>
          </p:style>
        </p:cxnSp>
      </p:grpSp>
      <p:sp>
        <p:nvSpPr>
          <p:cNvPr id="2" name="Date Placeholder 1"/>
          <p:cNvSpPr>
            <a:spLocks noGrp="1"/>
          </p:cNvSpPr>
          <p:nvPr>
            <p:ph type="dt" sz="half" idx="10"/>
            <p:custDataLst>
              <p:tags r:id="rId2"/>
            </p:custDataLst>
          </p:nvPr>
        </p:nvSpPr>
        <p:spPr>
          <a:xfrm>
            <a:off x="838200" y="6356350"/>
            <a:ext cx="2743200" cy="365125"/>
          </a:xfrm>
          <a:prstGeom prst="rect">
            <a:avLst/>
          </a:prstGeom>
        </p:spPr>
        <p:txBody>
          <a:bodyPr/>
          <a:lstStyle/>
          <a:p>
            <a:pPr marL="0" marR="0" lvl="0" indent="0" algn="l" defTabSz="914400" rtl="0" eaLnBrk="0" fontAlgn="base" latinLnBrk="0" hangingPunct="0">
              <a:lnSpc>
                <a:spcPct val="100000"/>
              </a:lnSpc>
              <a:spcBef>
                <a:spcPct val="0"/>
              </a:spcBef>
              <a:spcAft>
                <a:spcPct val="0"/>
              </a:spcAft>
              <a:buClrTx/>
              <a:buSzTx/>
              <a:buFontTx/>
              <a:buNone/>
              <a:defRPr/>
            </a:pPr>
            <a:fld id="{B7777B4F-0286-DE44-939A-59B26D3141B7}" type="datetime1">
              <a:rPr kumimoji="0" lang="en-US" altLang="en-US" sz="1200" b="1" i="0" u="none" strike="noStrike" kern="1200" cap="none" spc="0" normalizeH="0" baseline="0" noProof="0" smtClean="0">
                <a:ln>
                  <a:noFill/>
                </a:ln>
                <a:solidFill>
                  <a:prstClr val="black">
                    <a:tint val="75000"/>
                  </a:prstClr>
                </a:solidFill>
                <a:effectLst/>
                <a:uLnTx/>
                <a:uFillTx/>
                <a:latin typeface="Arial" panose="020B0604020202090204" pitchFamily="34" charset="0"/>
                <a:ea typeface="华文中宋" panose="02010600040101010101" charset="-122"/>
                <a:cs typeface="+mn-cs"/>
              </a:rPr>
            </a:fld>
            <a:endParaRPr kumimoji="0" lang="zh-CN" altLang="en-US" sz="1200" b="1" i="0" u="none" strike="noStrike" kern="1200" cap="none" spc="0" normalizeH="0" baseline="0" noProof="0">
              <a:ln>
                <a:noFill/>
              </a:ln>
              <a:solidFill>
                <a:prstClr val="black">
                  <a:tint val="75000"/>
                </a:prstClr>
              </a:solidFill>
              <a:effectLst/>
              <a:uLnTx/>
              <a:uFillTx/>
              <a:latin typeface="Arial" panose="020B0604020202090204" pitchFamily="34" charset="0"/>
              <a:ea typeface="华文中宋" panose="02010600040101010101" charset="-122"/>
              <a:cs typeface="+mn-cs"/>
            </a:endParaRPr>
          </a:p>
        </p:txBody>
      </p:sp>
      <p:sp>
        <p:nvSpPr>
          <p:cNvPr id="8" name="Footer Placeholder 7"/>
          <p:cNvSpPr>
            <a:spLocks noGrp="1"/>
          </p:cNvSpPr>
          <p:nvPr>
            <p:ph type="ftr" sz="quarter" idx="11"/>
            <p:custDataLst>
              <p:tags r:id="rId3"/>
            </p:custDataLst>
          </p:nvPr>
        </p:nvSpPr>
        <p:spPr>
          <a:xfrm>
            <a:off x="4038600" y="6356350"/>
            <a:ext cx="4114800" cy="365125"/>
          </a:xfrm>
          <a:prstGeom prst="rect">
            <a:avLst/>
          </a:prstGeom>
        </p:spPr>
        <p:txBody>
          <a:bodyPr/>
          <a:lstStyle>
            <a:lvl1pPr>
              <a:defRPr>
                <a:latin typeface="黑体" panose="02010609060101010101" pitchFamily="49" charset="-122"/>
                <a:ea typeface="黑体" panose="02010609060101010101" pitchFamily="49" charset="-122"/>
              </a:defRPr>
            </a:lvl1p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1200" b="1" i="0" u="none" strike="noStrike" kern="1200" cap="none" spc="0" normalizeH="0" baseline="0" noProof="0">
                <a:ln>
                  <a:noFill/>
                </a:ln>
                <a:solidFill>
                  <a:prstClr val="black">
                    <a:tint val="75000"/>
                  </a:prstClr>
                </a:solidFill>
                <a:effectLst/>
                <a:uLnTx/>
                <a:uFillTx/>
                <a:cs typeface="+mn-cs"/>
              </a:rPr>
              <a:t>分布式深度学习</a:t>
            </a:r>
            <a:endParaRPr kumimoji="0" lang="zh-CN" altLang="en-US" sz="1200" b="1" i="0" u="none" strike="noStrike" kern="1200" cap="none" spc="0" normalizeH="0" baseline="0" noProof="0">
              <a:ln>
                <a:noFill/>
              </a:ln>
              <a:solidFill>
                <a:prstClr val="black">
                  <a:tint val="75000"/>
                </a:prstClr>
              </a:solidFill>
              <a:effectLst/>
              <a:uLnTx/>
              <a:uFillTx/>
              <a:cs typeface="+mn-cs"/>
            </a:endParaRPr>
          </a:p>
        </p:txBody>
      </p:sp>
      <p:sp>
        <p:nvSpPr>
          <p:cNvPr id="9" name="Slide Number Placeholder 8"/>
          <p:cNvSpPr>
            <a:spLocks noGrp="1"/>
          </p:cNvSpPr>
          <p:nvPr>
            <p:ph type="sldNum" sz="quarter" idx="12"/>
            <p:custDataLst>
              <p:tags r:id="rId4"/>
            </p:custDataLst>
          </p:nvPr>
        </p:nvSpPr>
        <p:spPr>
          <a:xfrm>
            <a:off x="8610600" y="6356350"/>
            <a:ext cx="2743200" cy="365125"/>
          </a:xfrm>
          <a:prstGeom prst="rect">
            <a:avLst/>
          </a:prstGeom>
        </p:spPr>
        <p:txBody>
          <a:bodyPr/>
          <a:lstStyle/>
          <a:p>
            <a:pPr marL="0" marR="0" lvl="0" indent="0" algn="r" defTabSz="914400" rtl="0" eaLnBrk="0" fontAlgn="base" latinLnBrk="0" hangingPunct="0">
              <a:lnSpc>
                <a:spcPct val="100000"/>
              </a:lnSpc>
              <a:spcBef>
                <a:spcPct val="0"/>
              </a:spcBef>
              <a:spcAft>
                <a:spcPct val="0"/>
              </a:spcAft>
              <a:buClrTx/>
              <a:buSzTx/>
              <a:buFontTx/>
              <a:buNone/>
              <a:defRPr/>
            </a:pPr>
            <a:fld id="{EADB0674-9F2F-9048-8F8C-240B2AE1FAC2}" type="slidenum">
              <a:rPr kumimoji="0" lang="zh-CN" altLang="en-US" sz="1200" b="1" i="0" u="none" strike="noStrike" kern="1200" cap="none" spc="0" normalizeH="0" baseline="0" noProof="0" smtClean="0">
                <a:ln>
                  <a:noFill/>
                </a:ln>
                <a:solidFill>
                  <a:prstClr val="black">
                    <a:tint val="75000"/>
                  </a:prstClr>
                </a:solidFill>
                <a:effectLst/>
                <a:uLnTx/>
                <a:uFillTx/>
                <a:latin typeface="Arial" panose="020B0604020202090204" pitchFamily="34" charset="0"/>
                <a:ea typeface="华文中宋" panose="02010600040101010101" charset="-122"/>
                <a:cs typeface="+mn-cs"/>
              </a:rPr>
            </a:fld>
            <a:endParaRPr kumimoji="0" lang="en-US" altLang="zh-CN" sz="1200" b="1" i="0" u="none" strike="noStrike" kern="1200" cap="none" spc="0" normalizeH="0" baseline="0" noProof="0">
              <a:ln>
                <a:noFill/>
              </a:ln>
              <a:solidFill>
                <a:prstClr val="black">
                  <a:tint val="75000"/>
                </a:prstClr>
              </a:solidFill>
              <a:effectLst/>
              <a:uLnTx/>
              <a:uFillTx/>
              <a:latin typeface="Arial" panose="020B0604020202090204" pitchFamily="34" charset="0"/>
              <a:ea typeface="华文中宋" panose="02010600040101010101" charset="-122"/>
              <a:cs typeface="+mn-cs"/>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hf sldNum="0" hdr="0"/>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a:prstGeom prst="rect">
            <a:avLst/>
          </a:prstGeom>
        </p:spPr>
        <p:txBody>
          <a:bodyPr anchor="b"/>
          <a:lstStyle>
            <a:lvl1pPr algn="ctr">
              <a:defRPr sz="6000">
                <a:latin typeface="黑体" panose="02010609060101010101" pitchFamily="49" charset="-122"/>
                <a:ea typeface="黑体" panose="02010609060101010101" pitchFamily="49" charset="-122"/>
              </a:defRPr>
            </a:lvl1pPr>
          </a:lstStyle>
          <a:p>
            <a:r>
              <a:rPr lang="zh-CN" altLang="en-US"/>
              <a:t>单击此处编辑母版标题样式</a:t>
            </a:r>
            <a:endParaRPr lang="en-US" dirty="0"/>
          </a:p>
        </p:txBody>
      </p:sp>
      <p:sp>
        <p:nvSpPr>
          <p:cNvPr id="3" name="Subtitle 2"/>
          <p:cNvSpPr>
            <a:spLocks noGrp="1"/>
          </p:cNvSpPr>
          <p:nvPr>
            <p:ph type="subTitle" idx="1" hasCustomPrompt="1"/>
          </p:nvPr>
        </p:nvSpPr>
        <p:spPr>
          <a:xfrm>
            <a:off x="1524000" y="3602038"/>
            <a:ext cx="9144000" cy="1655762"/>
          </a:xfrm>
          <a:prstGeom prst="rect">
            <a:avLst/>
          </a:prstGeom>
        </p:spPr>
        <p:txBody>
          <a:bodyPr/>
          <a:lstStyle>
            <a:lvl1pPr marL="0" indent="0" algn="ctr">
              <a:buNone/>
              <a:defRPr sz="2400">
                <a:latin typeface="黑体" panose="02010609060101010101" pitchFamily="49" charset="-122"/>
                <a:ea typeface="黑体" panose="02010609060101010101" pitchFamily="49" charset="-122"/>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en-US" dirty="0"/>
          </a:p>
        </p:txBody>
      </p:sp>
      <p:sp>
        <p:nvSpPr>
          <p:cNvPr id="4" name="Date Placeholder 3"/>
          <p:cNvSpPr>
            <a:spLocks noGrp="1"/>
          </p:cNvSpPr>
          <p:nvPr>
            <p:ph type="dt" sz="half" idx="10"/>
          </p:nvPr>
        </p:nvSpPr>
        <p:spPr>
          <a:xfrm>
            <a:off x="838200" y="6356350"/>
            <a:ext cx="2743200" cy="365125"/>
          </a:xfrm>
          <a:prstGeom prst="rect">
            <a:avLst/>
          </a:prstGeom>
        </p:spPr>
        <p:txBody>
          <a:bodyPr/>
          <a:lstStyle/>
          <a:p>
            <a:pPr marL="0" marR="0" lvl="0" indent="0" algn="l" defTabSz="914400" rtl="0" eaLnBrk="0" fontAlgn="base" latinLnBrk="0" hangingPunct="0">
              <a:lnSpc>
                <a:spcPct val="100000"/>
              </a:lnSpc>
              <a:spcBef>
                <a:spcPct val="0"/>
              </a:spcBef>
              <a:spcAft>
                <a:spcPct val="0"/>
              </a:spcAft>
              <a:buClrTx/>
              <a:buSzTx/>
              <a:buFontTx/>
              <a:buNone/>
              <a:defRPr/>
            </a:pPr>
            <a:fld id="{A32C326A-3541-E547-8C03-5779D23648EF}" type="datetime1">
              <a:rPr kumimoji="0" lang="en-US" altLang="en-US" sz="1200" b="1" i="0" u="none" strike="noStrike" kern="1200" cap="none" spc="0" normalizeH="0" baseline="0" noProof="0" smtClean="0">
                <a:ln>
                  <a:noFill/>
                </a:ln>
                <a:solidFill>
                  <a:prstClr val="black">
                    <a:tint val="75000"/>
                  </a:prstClr>
                </a:solidFill>
                <a:effectLst/>
                <a:uLnTx/>
                <a:uFillTx/>
                <a:latin typeface="Arial" panose="020B0604020202090204" pitchFamily="34" charset="0"/>
                <a:ea typeface="华文中宋" panose="02010600040101010101" charset="-122"/>
                <a:cs typeface="+mn-cs"/>
              </a:rPr>
            </a:fld>
            <a:endParaRPr kumimoji="0" lang="zh-CN" altLang="en-US" sz="1200" b="1" i="0" u="none" strike="noStrike" kern="1200" cap="none" spc="0" normalizeH="0" baseline="0" noProof="0">
              <a:ln>
                <a:noFill/>
              </a:ln>
              <a:solidFill>
                <a:prstClr val="black">
                  <a:tint val="75000"/>
                </a:prstClr>
              </a:solidFill>
              <a:effectLst/>
              <a:uLnTx/>
              <a:uFillTx/>
              <a:latin typeface="Arial" panose="020B0604020202090204" pitchFamily="34" charset="0"/>
              <a:ea typeface="华文中宋" panose="02010600040101010101" charset="-122"/>
              <a:cs typeface="+mn-cs"/>
            </a:endParaRPr>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lvl1pPr>
              <a:defRPr>
                <a:latin typeface="黑体" panose="02010609060101010101" pitchFamily="49" charset="-122"/>
                <a:ea typeface="黑体" panose="02010609060101010101" pitchFamily="49" charset="-122"/>
              </a:defRPr>
            </a:lvl1p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1200" b="1" i="0" u="none" strike="noStrike" kern="1200" cap="none" spc="0" normalizeH="0" baseline="0" noProof="0">
                <a:ln>
                  <a:noFill/>
                </a:ln>
                <a:solidFill>
                  <a:prstClr val="black">
                    <a:tint val="75000"/>
                  </a:prstClr>
                </a:solidFill>
                <a:effectLst/>
                <a:uLnTx/>
                <a:uFillTx/>
                <a:cs typeface="+mn-cs"/>
              </a:rPr>
              <a:t>分布式深度学习</a:t>
            </a:r>
            <a:endParaRPr kumimoji="0" lang="zh-CN" altLang="en-US" sz="1200" b="1" i="0" u="none" strike="noStrike" kern="1200" cap="none" spc="0" normalizeH="0" baseline="0" noProof="0">
              <a:ln>
                <a:noFill/>
              </a:ln>
              <a:solidFill>
                <a:prstClr val="black">
                  <a:tint val="75000"/>
                </a:prstClr>
              </a:solidFill>
              <a:effectLst/>
              <a:uLnTx/>
              <a:uFillTx/>
              <a:cs typeface="+mn-cs"/>
            </a:endParaRPr>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0" fontAlgn="base" latinLnBrk="0" hangingPunct="0">
              <a:lnSpc>
                <a:spcPct val="100000"/>
              </a:lnSpc>
              <a:spcBef>
                <a:spcPct val="0"/>
              </a:spcBef>
              <a:spcAft>
                <a:spcPct val="0"/>
              </a:spcAft>
              <a:buClrTx/>
              <a:buSzTx/>
              <a:buFontTx/>
              <a:buNone/>
              <a:defRPr/>
            </a:pPr>
            <a:fld id="{E3597BDB-C194-6F4E-8639-1B954A600FDB}" type="slidenum">
              <a:rPr kumimoji="0" lang="zh-CN" altLang="en-US" sz="1200" b="1" i="0" u="none" strike="noStrike" kern="1200" cap="none" spc="0" normalizeH="0" baseline="0" noProof="0" smtClean="0">
                <a:ln>
                  <a:noFill/>
                </a:ln>
                <a:solidFill>
                  <a:prstClr val="black">
                    <a:tint val="75000"/>
                  </a:prstClr>
                </a:solidFill>
                <a:effectLst/>
                <a:uLnTx/>
                <a:uFillTx/>
                <a:latin typeface="Arial" panose="020B0604020202090204" pitchFamily="34" charset="0"/>
                <a:ea typeface="华文中宋" panose="02010600040101010101" charset="-122"/>
                <a:cs typeface="+mn-cs"/>
              </a:rPr>
            </a:fld>
            <a:endParaRPr kumimoji="0" lang="en-US" altLang="zh-CN" sz="1200" b="1" i="0" u="none" strike="noStrike" kern="1200" cap="none" spc="0" normalizeH="0" baseline="0" noProof="0">
              <a:ln>
                <a:noFill/>
              </a:ln>
              <a:solidFill>
                <a:prstClr val="black">
                  <a:tint val="75000"/>
                </a:prstClr>
              </a:solidFill>
              <a:effectLst/>
              <a:uLnTx/>
              <a:uFillTx/>
              <a:latin typeface="Arial" panose="020B0604020202090204" pitchFamily="34" charset="0"/>
              <a:ea typeface="华文中宋" panose="02010600040101010101" charset="-122"/>
              <a:cs typeface="+mn-cs"/>
            </a:endParaRPr>
          </a:p>
        </p:txBody>
      </p:sp>
    </p:spTree>
  </p:cSld>
  <p:clrMapOvr>
    <a:masterClrMapping/>
  </p:clrMapOvr>
  <p:transition spd="med">
    <p:fade/>
  </p:transition>
  <p:hf sldNum="0" hdr="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封面样式6">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stretch>
            <a:fillRect/>
          </a:stretch>
        </p:blipFill>
        <p:spPr>
          <a:xfrm>
            <a:off x="-529" y="-2924"/>
            <a:ext cx="12193057" cy="3633531"/>
          </a:xfrm>
          <a:prstGeom prst="rect">
            <a:avLst/>
          </a:prstGeom>
        </p:spPr>
      </p:pic>
      <p:sp>
        <p:nvSpPr>
          <p:cNvPr id="37" name="任意形状 36"/>
          <p:cNvSpPr/>
          <p:nvPr userDrawn="1"/>
        </p:nvSpPr>
        <p:spPr>
          <a:xfrm>
            <a:off x="-134112" y="-106934"/>
            <a:ext cx="12468264" cy="3829332"/>
          </a:xfrm>
          <a:custGeom>
            <a:avLst/>
            <a:gdLst>
              <a:gd name="connsiteX0" fmla="*/ 0 w 12192000"/>
              <a:gd name="connsiteY0" fmla="*/ 0 h 3632200"/>
              <a:gd name="connsiteX1" fmla="*/ 12192000 w 12192000"/>
              <a:gd name="connsiteY1" fmla="*/ 0 h 3632200"/>
              <a:gd name="connsiteX2" fmla="*/ 12192000 w 12192000"/>
              <a:gd name="connsiteY2" fmla="*/ 2602097 h 3632200"/>
              <a:gd name="connsiteX3" fmla="*/ 11858362 w 12192000"/>
              <a:gd name="connsiteY3" fmla="*/ 2747371 h 3632200"/>
              <a:gd name="connsiteX4" fmla="*/ 6859519 w 12192000"/>
              <a:gd name="connsiteY4" fmla="*/ 3619648 h 3632200"/>
              <a:gd name="connsiteX5" fmla="*/ 6096062 w 12192000"/>
              <a:gd name="connsiteY5" fmla="*/ 3632200 h 3632200"/>
              <a:gd name="connsiteX6" fmla="*/ 6095939 w 12192000"/>
              <a:gd name="connsiteY6" fmla="*/ 3632200 h 3632200"/>
              <a:gd name="connsiteX7" fmla="*/ 5332482 w 12192000"/>
              <a:gd name="connsiteY7" fmla="*/ 3619648 h 3632200"/>
              <a:gd name="connsiteX8" fmla="*/ 333638 w 12192000"/>
              <a:gd name="connsiteY8" fmla="*/ 2747371 h 3632200"/>
              <a:gd name="connsiteX9" fmla="*/ 0 w 12192000"/>
              <a:gd name="connsiteY9" fmla="*/ 2602097 h 363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3632200">
                <a:moveTo>
                  <a:pt x="0" y="0"/>
                </a:moveTo>
                <a:lnTo>
                  <a:pt x="12192000" y="0"/>
                </a:lnTo>
                <a:lnTo>
                  <a:pt x="12192000" y="2602097"/>
                </a:lnTo>
                <a:lnTo>
                  <a:pt x="11858362" y="2747371"/>
                </a:lnTo>
                <a:cubicBezTo>
                  <a:pt x="10640880" y="3227716"/>
                  <a:pt x="8867829" y="3553239"/>
                  <a:pt x="6859519" y="3619648"/>
                </a:cubicBezTo>
                <a:lnTo>
                  <a:pt x="6096062" y="3632200"/>
                </a:lnTo>
                <a:lnTo>
                  <a:pt x="6095939" y="3632200"/>
                </a:lnTo>
                <a:lnTo>
                  <a:pt x="5332482" y="3619648"/>
                </a:lnTo>
                <a:cubicBezTo>
                  <a:pt x="3324171" y="3553239"/>
                  <a:pt x="1551120" y="3227716"/>
                  <a:pt x="333638" y="2747371"/>
                </a:cubicBezTo>
                <a:lnTo>
                  <a:pt x="0" y="2602097"/>
                </a:lnTo>
                <a:close/>
              </a:path>
            </a:pathLst>
          </a:cu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t" anchorCtr="0" forceAA="0" compatLnSpc="1">
            <a:noAutofit/>
          </a:bodyPr>
          <a:lstStyle/>
          <a:p>
            <a:pPr marL="0" marR="0" lvl="0" indent="0" algn="l" defTabSz="914400" rtl="0" eaLnBrk="0" fontAlgn="base" latinLnBrk="0" hangingPunct="0">
              <a:lnSpc>
                <a:spcPct val="130000"/>
              </a:lnSpc>
              <a:spcBef>
                <a:spcPct val="0"/>
              </a:spcBef>
              <a:spcAft>
                <a:spcPct val="0"/>
              </a:spcAft>
              <a:buClrTx/>
              <a:buSzTx/>
              <a:buFontTx/>
              <a:buNone/>
              <a:defRPr/>
            </a:pPr>
            <a:endParaRPr kumimoji="1" lang="zh-CN" altLang="en-US" sz="20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41" name="矩形 40"/>
          <p:cNvSpPr/>
          <p:nvPr userDrawn="1"/>
        </p:nvSpPr>
        <p:spPr>
          <a:xfrm>
            <a:off x="0" y="0"/>
            <a:ext cx="12192000" cy="163286"/>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t" anchorCtr="0" forceAA="0" compatLnSpc="1">
            <a:normAutofit fontScale="25000" lnSpcReduction="20000"/>
          </a:bodyPr>
          <a:lstStyle/>
          <a:p>
            <a:pPr marL="0" marR="0" lvl="0" indent="0" algn="l" defTabSz="914400" rtl="0" eaLnBrk="0" fontAlgn="base" latinLnBrk="0" hangingPunct="0">
              <a:lnSpc>
                <a:spcPct val="130000"/>
              </a:lnSpc>
              <a:spcBef>
                <a:spcPct val="0"/>
              </a:spcBef>
              <a:spcAft>
                <a:spcPct val="0"/>
              </a:spcAft>
              <a:buClrTx/>
              <a:buSzTx/>
              <a:buFontTx/>
              <a:buNone/>
              <a:defRPr/>
            </a:pPr>
            <a:endParaRPr kumimoji="1" lang="zh-CN" altLang="en-US" sz="20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pic>
        <p:nvPicPr>
          <p:cNvPr id="42" name="图片 41"/>
          <p:cNvPicPr>
            <a:picLocks noChangeAspect="1"/>
          </p:cNvPicPr>
          <p:nvPr userDrawn="1"/>
        </p:nvPicPr>
        <p:blipFill>
          <a:blip r:embed="rId3" cstate="print"/>
          <a:stretch>
            <a:fillRect/>
          </a:stretch>
        </p:blipFill>
        <p:spPr>
          <a:xfrm>
            <a:off x="5502191" y="3048198"/>
            <a:ext cx="1193467" cy="1192626"/>
          </a:xfrm>
          <a:prstGeom prst="rect">
            <a:avLst/>
          </a:prstGeom>
        </p:spPr>
      </p:pic>
      <p:sp>
        <p:nvSpPr>
          <p:cNvPr id="43" name="文本框 42"/>
          <p:cNvSpPr txBox="1"/>
          <p:nvPr userDrawn="1"/>
        </p:nvSpPr>
        <p:spPr>
          <a:xfrm>
            <a:off x="150844" y="6174148"/>
            <a:ext cx="2156520" cy="617431"/>
          </a:xfrm>
          <a:prstGeom prst="rect">
            <a:avLst/>
          </a:prstGeom>
          <a:noFill/>
          <a:ln>
            <a:noFill/>
          </a:ln>
        </p:spPr>
        <p:txBody>
          <a:bodyPr wrap="square" lIns="180000" tIns="180000" rIns="180000" bIns="180000" rtlCol="0">
            <a:spAutoFit/>
          </a:bodyPr>
          <a:lstStyle/>
          <a:p>
            <a:pPr marL="0" marR="0" lvl="0" indent="0" algn="l" defTabSz="914400" rtl="0" eaLnBrk="0" fontAlgn="base" latinLnBrk="0" hangingPunct="0">
              <a:lnSpc>
                <a:spcPct val="130000"/>
              </a:lnSpc>
              <a:spcBef>
                <a:spcPct val="0"/>
              </a:spcBef>
              <a:spcAft>
                <a:spcPct val="0"/>
              </a:spcAft>
              <a:buClrTx/>
              <a:buSzTx/>
              <a:buFontTx/>
              <a:buNone/>
              <a:defRPr/>
            </a:pPr>
            <a:r>
              <a:rPr kumimoji="0" lang="en-US" altLang="zh-CN" sz="1400" b="1" i="0" u="none" strike="noStrike" kern="1200" cap="none" spc="100" normalizeH="0" baseline="0" noProof="0" dirty="0">
                <a:ln>
                  <a:noFill/>
                </a:ln>
                <a:solidFill>
                  <a:srgbClr val="A2A2A2"/>
                </a:solidFill>
                <a:effectLst/>
                <a:uLnTx/>
                <a:uFillTx/>
                <a:latin typeface="微软雅黑" panose="020B0503020204020204" charset="-122"/>
                <a:ea typeface="微软雅黑" panose="020B0503020204020204" charset="-122"/>
                <a:cs typeface="+mn-cs"/>
              </a:rPr>
              <a:t>BIT</a:t>
            </a:r>
            <a:r>
              <a:rPr kumimoji="0" lang="en-US" altLang="zh-CN" sz="1400" b="0" i="0" u="none" strike="noStrike" kern="1200" cap="none" spc="100" normalizeH="0" baseline="0" noProof="0" dirty="0">
                <a:ln>
                  <a:noFill/>
                </a:ln>
                <a:solidFill>
                  <a:srgbClr val="A2A2A2"/>
                </a:solidFill>
                <a:effectLst/>
                <a:uLnTx/>
                <a:uFillTx/>
                <a:latin typeface="微软雅黑" panose="020B0503020204020204" charset="-122"/>
                <a:ea typeface="微软雅黑" panose="020B0503020204020204" charset="-122"/>
                <a:cs typeface="+mn-cs"/>
              </a:rPr>
              <a:t> </a:t>
            </a:r>
            <a:r>
              <a:rPr kumimoji="0" lang="en-US" altLang="zh-CN" sz="1400" b="1" i="0" u="none" strike="noStrike" kern="1200" cap="none" spc="100" normalizeH="0" baseline="0" noProof="0" dirty="0">
                <a:ln>
                  <a:noFill/>
                </a:ln>
                <a:solidFill>
                  <a:srgbClr val="A2A2A2"/>
                </a:solidFill>
                <a:effectLst/>
                <a:uLnTx/>
                <a:uFillTx/>
                <a:latin typeface="微软雅黑" panose="020B0503020204020204" charset="-122"/>
                <a:ea typeface="微软雅黑" panose="020B0503020204020204" charset="-122"/>
                <a:cs typeface="+mn-cs"/>
              </a:rPr>
              <a:t>|</a:t>
            </a:r>
            <a:r>
              <a:rPr kumimoji="0" lang="en-US" altLang="zh-CN" sz="1400" b="0" i="0" u="none" strike="noStrike" kern="1200" cap="none" spc="100" normalizeH="0" baseline="0" noProof="0" dirty="0">
                <a:ln>
                  <a:noFill/>
                </a:ln>
                <a:solidFill>
                  <a:srgbClr val="A2A2A2"/>
                </a:solidFill>
                <a:effectLst/>
                <a:uLnTx/>
                <a:uFillTx/>
                <a:latin typeface="微软雅黑" panose="020B0503020204020204" charset="-122"/>
                <a:ea typeface="微软雅黑" panose="020B0503020204020204" charset="-122"/>
                <a:cs typeface="+mn-cs"/>
              </a:rPr>
              <a:t> </a:t>
            </a:r>
            <a:r>
              <a:rPr kumimoji="0" lang="en-US" altLang="zh-CN" sz="1400" b="1" i="0" u="none" strike="noStrike" kern="1200" cap="none" spc="100" normalizeH="0" baseline="0" noProof="0" dirty="0">
                <a:ln>
                  <a:noFill/>
                </a:ln>
                <a:solidFill>
                  <a:srgbClr val="A2A2A2"/>
                </a:solidFill>
                <a:effectLst/>
                <a:uLnTx/>
                <a:uFillTx/>
                <a:latin typeface="微软雅黑" panose="020B0503020204020204" charset="-122"/>
                <a:ea typeface="微软雅黑" panose="020B0503020204020204" charset="-122"/>
                <a:cs typeface="+mn-cs"/>
              </a:rPr>
              <a:t>SINCE 1940</a:t>
            </a:r>
            <a:endParaRPr kumimoji="0" lang="zh-CN" altLang="en-US" sz="1400" b="1" i="0" u="none" strike="noStrike" kern="1200" cap="none" spc="100" normalizeH="0" baseline="0" noProof="0" dirty="0">
              <a:ln>
                <a:noFill/>
              </a:ln>
              <a:solidFill>
                <a:srgbClr val="A2A2A2"/>
              </a:solidFill>
              <a:effectLst/>
              <a:uLnTx/>
              <a:uFillTx/>
              <a:latin typeface="微软雅黑 Light" panose="020B0502040204020203" pitchFamily="34" charset="-122"/>
              <a:ea typeface="微软雅黑 Light" panose="020B0502040204020203" pitchFamily="34" charset="-122"/>
              <a:cs typeface="+mn-cs"/>
            </a:endParaRPr>
          </a:p>
        </p:txBody>
      </p:sp>
      <p:grpSp>
        <p:nvGrpSpPr>
          <p:cNvPr id="31" name="组合 30"/>
          <p:cNvGrpSpPr/>
          <p:nvPr userDrawn="1"/>
        </p:nvGrpSpPr>
        <p:grpSpPr>
          <a:xfrm>
            <a:off x="10272478" y="6396638"/>
            <a:ext cx="1629576" cy="198576"/>
            <a:chOff x="10272478" y="6308389"/>
            <a:chExt cx="1629576" cy="198576"/>
          </a:xfrm>
        </p:grpSpPr>
        <p:grpSp>
          <p:nvGrpSpPr>
            <p:cNvPr id="32" name="组合 31"/>
            <p:cNvGrpSpPr/>
            <p:nvPr userDrawn="1"/>
          </p:nvGrpSpPr>
          <p:grpSpPr>
            <a:xfrm>
              <a:off x="11216726" y="6310650"/>
              <a:ext cx="685328" cy="194486"/>
              <a:chOff x="2373567" y="1096524"/>
              <a:chExt cx="2578404" cy="731714"/>
            </a:xfrm>
          </p:grpSpPr>
          <p:sp>
            <p:nvSpPr>
              <p:cNvPr id="75" name="Freeform 5"/>
              <p:cNvSpPr/>
              <p:nvPr/>
            </p:nvSpPr>
            <p:spPr bwMode="auto">
              <a:xfrm>
                <a:off x="3797881" y="1143043"/>
                <a:ext cx="576140" cy="649652"/>
              </a:xfrm>
              <a:custGeom>
                <a:avLst/>
                <a:gdLst>
                  <a:gd name="T0" fmla="*/ 41 w 125"/>
                  <a:gd name="T1" fmla="*/ 16 h 142"/>
                  <a:gd name="T2" fmla="*/ 49 w 125"/>
                  <a:gd name="T3" fmla="*/ 3 h 142"/>
                  <a:gd name="T4" fmla="*/ 62 w 125"/>
                  <a:gd name="T5" fmla="*/ 20 h 142"/>
                  <a:gd name="T6" fmla="*/ 64 w 125"/>
                  <a:gd name="T7" fmla="*/ 33 h 142"/>
                  <a:gd name="T8" fmla="*/ 50 w 125"/>
                  <a:gd name="T9" fmla="*/ 34 h 142"/>
                  <a:gd name="T10" fmla="*/ 58 w 125"/>
                  <a:gd name="T11" fmla="*/ 58 h 142"/>
                  <a:gd name="T12" fmla="*/ 75 w 125"/>
                  <a:gd name="T13" fmla="*/ 59 h 142"/>
                  <a:gd name="T14" fmla="*/ 71 w 125"/>
                  <a:gd name="T15" fmla="*/ 50 h 142"/>
                  <a:gd name="T16" fmla="*/ 81 w 125"/>
                  <a:gd name="T17" fmla="*/ 47 h 142"/>
                  <a:gd name="T18" fmla="*/ 65 w 125"/>
                  <a:gd name="T19" fmla="*/ 42 h 142"/>
                  <a:gd name="T20" fmla="*/ 63 w 125"/>
                  <a:gd name="T21" fmla="*/ 37 h 142"/>
                  <a:gd name="T22" fmla="*/ 85 w 125"/>
                  <a:gd name="T23" fmla="*/ 27 h 142"/>
                  <a:gd name="T24" fmla="*/ 93 w 125"/>
                  <a:gd name="T25" fmla="*/ 2 h 142"/>
                  <a:gd name="T26" fmla="*/ 99 w 125"/>
                  <a:gd name="T27" fmla="*/ 5 h 142"/>
                  <a:gd name="T28" fmla="*/ 111 w 125"/>
                  <a:gd name="T29" fmla="*/ 30 h 142"/>
                  <a:gd name="T30" fmla="*/ 102 w 125"/>
                  <a:gd name="T31" fmla="*/ 34 h 142"/>
                  <a:gd name="T32" fmla="*/ 95 w 125"/>
                  <a:gd name="T33" fmla="*/ 59 h 142"/>
                  <a:gd name="T34" fmla="*/ 123 w 125"/>
                  <a:gd name="T35" fmla="*/ 61 h 142"/>
                  <a:gd name="T36" fmla="*/ 110 w 125"/>
                  <a:gd name="T37" fmla="*/ 71 h 142"/>
                  <a:gd name="T38" fmla="*/ 104 w 125"/>
                  <a:gd name="T39" fmla="*/ 82 h 142"/>
                  <a:gd name="T40" fmla="*/ 112 w 125"/>
                  <a:gd name="T41" fmla="*/ 134 h 142"/>
                  <a:gd name="T42" fmla="*/ 102 w 125"/>
                  <a:gd name="T43" fmla="*/ 140 h 142"/>
                  <a:gd name="T44" fmla="*/ 89 w 125"/>
                  <a:gd name="T45" fmla="*/ 123 h 142"/>
                  <a:gd name="T46" fmla="*/ 101 w 125"/>
                  <a:gd name="T47" fmla="*/ 128 h 142"/>
                  <a:gd name="T48" fmla="*/ 101 w 125"/>
                  <a:gd name="T49" fmla="*/ 92 h 142"/>
                  <a:gd name="T50" fmla="*/ 97 w 125"/>
                  <a:gd name="T51" fmla="*/ 99 h 142"/>
                  <a:gd name="T52" fmla="*/ 90 w 125"/>
                  <a:gd name="T53" fmla="*/ 103 h 142"/>
                  <a:gd name="T54" fmla="*/ 86 w 125"/>
                  <a:gd name="T55" fmla="*/ 110 h 142"/>
                  <a:gd name="T56" fmla="*/ 81 w 125"/>
                  <a:gd name="T57" fmla="*/ 120 h 142"/>
                  <a:gd name="T58" fmla="*/ 88 w 125"/>
                  <a:gd name="T59" fmla="*/ 71 h 142"/>
                  <a:gd name="T60" fmla="*/ 60 w 125"/>
                  <a:gd name="T61" fmla="*/ 87 h 142"/>
                  <a:gd name="T62" fmla="*/ 53 w 125"/>
                  <a:gd name="T63" fmla="*/ 89 h 142"/>
                  <a:gd name="T64" fmla="*/ 51 w 125"/>
                  <a:gd name="T65" fmla="*/ 128 h 142"/>
                  <a:gd name="T66" fmla="*/ 43 w 125"/>
                  <a:gd name="T67" fmla="*/ 134 h 142"/>
                  <a:gd name="T68" fmla="*/ 39 w 125"/>
                  <a:gd name="T69" fmla="*/ 107 h 142"/>
                  <a:gd name="T70" fmla="*/ 33 w 125"/>
                  <a:gd name="T71" fmla="*/ 114 h 142"/>
                  <a:gd name="T72" fmla="*/ 17 w 125"/>
                  <a:gd name="T73" fmla="*/ 108 h 142"/>
                  <a:gd name="T74" fmla="*/ 5 w 125"/>
                  <a:gd name="T75" fmla="*/ 81 h 142"/>
                  <a:gd name="T76" fmla="*/ 34 w 125"/>
                  <a:gd name="T77" fmla="*/ 56 h 142"/>
                  <a:gd name="T78" fmla="*/ 38 w 125"/>
                  <a:gd name="T79" fmla="*/ 33 h 142"/>
                  <a:gd name="T80" fmla="*/ 22 w 125"/>
                  <a:gd name="T81" fmla="*/ 55 h 142"/>
                  <a:gd name="T82" fmla="*/ 14 w 125"/>
                  <a:gd name="T83" fmla="*/ 55 h 142"/>
                  <a:gd name="T84" fmla="*/ 11 w 125"/>
                  <a:gd name="T85" fmla="*/ 36 h 142"/>
                  <a:gd name="T86" fmla="*/ 32 w 125"/>
                  <a:gd name="T87" fmla="*/ 22 h 142"/>
                  <a:gd name="T88" fmla="*/ 28 w 125"/>
                  <a:gd name="T89" fmla="*/ 33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5" h="142">
                    <a:moveTo>
                      <a:pt x="28" y="33"/>
                    </a:moveTo>
                    <a:cubicBezTo>
                      <a:pt x="35" y="29"/>
                      <a:pt x="41" y="25"/>
                      <a:pt x="41" y="16"/>
                    </a:cubicBezTo>
                    <a:cubicBezTo>
                      <a:pt x="41" y="13"/>
                      <a:pt x="43" y="9"/>
                      <a:pt x="44" y="6"/>
                    </a:cubicBezTo>
                    <a:cubicBezTo>
                      <a:pt x="45" y="5"/>
                      <a:pt x="48" y="3"/>
                      <a:pt x="49" y="3"/>
                    </a:cubicBezTo>
                    <a:cubicBezTo>
                      <a:pt x="54" y="4"/>
                      <a:pt x="59" y="9"/>
                      <a:pt x="59" y="15"/>
                    </a:cubicBezTo>
                    <a:cubicBezTo>
                      <a:pt x="59" y="18"/>
                      <a:pt x="60" y="19"/>
                      <a:pt x="62" y="20"/>
                    </a:cubicBezTo>
                    <a:cubicBezTo>
                      <a:pt x="65" y="22"/>
                      <a:pt x="68" y="25"/>
                      <a:pt x="69" y="28"/>
                    </a:cubicBezTo>
                    <a:cubicBezTo>
                      <a:pt x="71" y="32"/>
                      <a:pt x="68" y="34"/>
                      <a:pt x="64" y="33"/>
                    </a:cubicBezTo>
                    <a:cubicBezTo>
                      <a:pt x="62" y="32"/>
                      <a:pt x="60" y="31"/>
                      <a:pt x="57" y="30"/>
                    </a:cubicBezTo>
                    <a:cubicBezTo>
                      <a:pt x="53" y="28"/>
                      <a:pt x="51" y="29"/>
                      <a:pt x="50" y="34"/>
                    </a:cubicBezTo>
                    <a:cubicBezTo>
                      <a:pt x="48" y="45"/>
                      <a:pt x="46" y="56"/>
                      <a:pt x="52" y="66"/>
                    </a:cubicBezTo>
                    <a:cubicBezTo>
                      <a:pt x="54" y="64"/>
                      <a:pt x="56" y="62"/>
                      <a:pt x="58" y="58"/>
                    </a:cubicBezTo>
                    <a:cubicBezTo>
                      <a:pt x="61" y="62"/>
                      <a:pt x="63" y="65"/>
                      <a:pt x="65" y="69"/>
                    </a:cubicBezTo>
                    <a:cubicBezTo>
                      <a:pt x="68" y="66"/>
                      <a:pt x="72" y="62"/>
                      <a:pt x="75" y="59"/>
                    </a:cubicBezTo>
                    <a:cubicBezTo>
                      <a:pt x="76" y="58"/>
                      <a:pt x="75" y="56"/>
                      <a:pt x="75" y="55"/>
                    </a:cubicBezTo>
                    <a:cubicBezTo>
                      <a:pt x="74" y="53"/>
                      <a:pt x="71" y="51"/>
                      <a:pt x="71" y="50"/>
                    </a:cubicBezTo>
                    <a:cubicBezTo>
                      <a:pt x="72" y="47"/>
                      <a:pt x="75" y="46"/>
                      <a:pt x="78" y="47"/>
                    </a:cubicBezTo>
                    <a:cubicBezTo>
                      <a:pt x="79" y="47"/>
                      <a:pt x="80" y="47"/>
                      <a:pt x="81" y="47"/>
                    </a:cubicBezTo>
                    <a:cubicBezTo>
                      <a:pt x="81" y="44"/>
                      <a:pt x="82" y="40"/>
                      <a:pt x="83" y="35"/>
                    </a:cubicBezTo>
                    <a:cubicBezTo>
                      <a:pt x="76" y="38"/>
                      <a:pt x="71" y="40"/>
                      <a:pt x="65" y="42"/>
                    </a:cubicBezTo>
                    <a:cubicBezTo>
                      <a:pt x="61" y="44"/>
                      <a:pt x="60" y="44"/>
                      <a:pt x="57" y="40"/>
                    </a:cubicBezTo>
                    <a:cubicBezTo>
                      <a:pt x="59" y="39"/>
                      <a:pt x="61" y="38"/>
                      <a:pt x="63" y="37"/>
                    </a:cubicBezTo>
                    <a:cubicBezTo>
                      <a:pt x="69" y="35"/>
                      <a:pt x="75" y="33"/>
                      <a:pt x="81" y="30"/>
                    </a:cubicBezTo>
                    <a:cubicBezTo>
                      <a:pt x="83" y="30"/>
                      <a:pt x="84" y="28"/>
                      <a:pt x="85" y="27"/>
                    </a:cubicBezTo>
                    <a:cubicBezTo>
                      <a:pt x="87" y="21"/>
                      <a:pt x="88" y="14"/>
                      <a:pt x="90" y="8"/>
                    </a:cubicBezTo>
                    <a:cubicBezTo>
                      <a:pt x="90" y="6"/>
                      <a:pt x="92" y="3"/>
                      <a:pt x="93" y="2"/>
                    </a:cubicBezTo>
                    <a:cubicBezTo>
                      <a:pt x="94" y="0"/>
                      <a:pt x="96" y="0"/>
                      <a:pt x="98" y="0"/>
                    </a:cubicBezTo>
                    <a:cubicBezTo>
                      <a:pt x="98" y="1"/>
                      <a:pt x="99" y="4"/>
                      <a:pt x="99" y="5"/>
                    </a:cubicBezTo>
                    <a:cubicBezTo>
                      <a:pt x="93" y="12"/>
                      <a:pt x="94" y="20"/>
                      <a:pt x="92" y="28"/>
                    </a:cubicBezTo>
                    <a:cubicBezTo>
                      <a:pt x="98" y="31"/>
                      <a:pt x="105" y="25"/>
                      <a:pt x="111" y="30"/>
                    </a:cubicBezTo>
                    <a:cubicBezTo>
                      <a:pt x="109" y="33"/>
                      <a:pt x="107" y="36"/>
                      <a:pt x="103" y="35"/>
                    </a:cubicBezTo>
                    <a:cubicBezTo>
                      <a:pt x="103" y="34"/>
                      <a:pt x="102" y="34"/>
                      <a:pt x="102" y="34"/>
                    </a:cubicBezTo>
                    <a:cubicBezTo>
                      <a:pt x="92" y="34"/>
                      <a:pt x="88" y="39"/>
                      <a:pt x="90" y="49"/>
                    </a:cubicBezTo>
                    <a:cubicBezTo>
                      <a:pt x="91" y="52"/>
                      <a:pt x="93" y="55"/>
                      <a:pt x="95" y="59"/>
                    </a:cubicBezTo>
                    <a:cubicBezTo>
                      <a:pt x="99" y="59"/>
                      <a:pt x="104" y="58"/>
                      <a:pt x="109" y="57"/>
                    </a:cubicBezTo>
                    <a:cubicBezTo>
                      <a:pt x="114" y="56"/>
                      <a:pt x="119" y="58"/>
                      <a:pt x="123" y="61"/>
                    </a:cubicBezTo>
                    <a:cubicBezTo>
                      <a:pt x="125" y="63"/>
                      <a:pt x="125" y="66"/>
                      <a:pt x="122" y="67"/>
                    </a:cubicBezTo>
                    <a:cubicBezTo>
                      <a:pt x="118" y="69"/>
                      <a:pt x="114" y="71"/>
                      <a:pt x="110" y="71"/>
                    </a:cubicBezTo>
                    <a:cubicBezTo>
                      <a:pt x="103" y="70"/>
                      <a:pt x="99" y="75"/>
                      <a:pt x="95" y="79"/>
                    </a:cubicBezTo>
                    <a:cubicBezTo>
                      <a:pt x="98" y="80"/>
                      <a:pt x="102" y="80"/>
                      <a:pt x="104" y="82"/>
                    </a:cubicBezTo>
                    <a:cubicBezTo>
                      <a:pt x="106" y="83"/>
                      <a:pt x="108" y="86"/>
                      <a:pt x="109" y="88"/>
                    </a:cubicBezTo>
                    <a:cubicBezTo>
                      <a:pt x="110" y="104"/>
                      <a:pt x="111" y="119"/>
                      <a:pt x="112" y="134"/>
                    </a:cubicBezTo>
                    <a:cubicBezTo>
                      <a:pt x="112" y="137"/>
                      <a:pt x="110" y="140"/>
                      <a:pt x="110" y="142"/>
                    </a:cubicBezTo>
                    <a:cubicBezTo>
                      <a:pt x="107" y="141"/>
                      <a:pt x="104" y="141"/>
                      <a:pt x="102" y="140"/>
                    </a:cubicBezTo>
                    <a:cubicBezTo>
                      <a:pt x="97" y="136"/>
                      <a:pt x="93" y="131"/>
                      <a:pt x="90" y="127"/>
                    </a:cubicBezTo>
                    <a:cubicBezTo>
                      <a:pt x="89" y="126"/>
                      <a:pt x="89" y="124"/>
                      <a:pt x="89" y="123"/>
                    </a:cubicBezTo>
                    <a:cubicBezTo>
                      <a:pt x="92" y="125"/>
                      <a:pt x="96" y="127"/>
                      <a:pt x="100" y="130"/>
                    </a:cubicBezTo>
                    <a:cubicBezTo>
                      <a:pt x="100" y="129"/>
                      <a:pt x="101" y="129"/>
                      <a:pt x="101" y="128"/>
                    </a:cubicBezTo>
                    <a:cubicBezTo>
                      <a:pt x="101" y="121"/>
                      <a:pt x="101" y="113"/>
                      <a:pt x="101" y="105"/>
                    </a:cubicBezTo>
                    <a:cubicBezTo>
                      <a:pt x="101" y="101"/>
                      <a:pt x="101" y="96"/>
                      <a:pt x="101" y="92"/>
                    </a:cubicBezTo>
                    <a:cubicBezTo>
                      <a:pt x="99" y="85"/>
                      <a:pt x="96" y="84"/>
                      <a:pt x="90" y="90"/>
                    </a:cubicBezTo>
                    <a:cubicBezTo>
                      <a:pt x="92" y="93"/>
                      <a:pt x="97" y="93"/>
                      <a:pt x="97" y="99"/>
                    </a:cubicBezTo>
                    <a:cubicBezTo>
                      <a:pt x="94" y="98"/>
                      <a:pt x="91" y="97"/>
                      <a:pt x="88" y="96"/>
                    </a:cubicBezTo>
                    <a:cubicBezTo>
                      <a:pt x="84" y="100"/>
                      <a:pt x="84" y="101"/>
                      <a:pt x="90" y="103"/>
                    </a:cubicBezTo>
                    <a:cubicBezTo>
                      <a:pt x="95" y="106"/>
                      <a:pt x="98" y="111"/>
                      <a:pt x="96" y="112"/>
                    </a:cubicBezTo>
                    <a:cubicBezTo>
                      <a:pt x="92" y="115"/>
                      <a:pt x="89" y="112"/>
                      <a:pt x="86" y="110"/>
                    </a:cubicBezTo>
                    <a:cubicBezTo>
                      <a:pt x="85" y="110"/>
                      <a:pt x="84" y="109"/>
                      <a:pt x="83" y="108"/>
                    </a:cubicBezTo>
                    <a:cubicBezTo>
                      <a:pt x="82" y="112"/>
                      <a:pt x="82" y="116"/>
                      <a:pt x="81" y="120"/>
                    </a:cubicBezTo>
                    <a:cubicBezTo>
                      <a:pt x="74" y="118"/>
                      <a:pt x="72" y="114"/>
                      <a:pt x="73" y="108"/>
                    </a:cubicBezTo>
                    <a:cubicBezTo>
                      <a:pt x="76" y="95"/>
                      <a:pt x="81" y="83"/>
                      <a:pt x="88" y="71"/>
                    </a:cubicBezTo>
                    <a:cubicBezTo>
                      <a:pt x="84" y="74"/>
                      <a:pt x="80" y="76"/>
                      <a:pt x="76" y="78"/>
                    </a:cubicBezTo>
                    <a:cubicBezTo>
                      <a:pt x="71" y="81"/>
                      <a:pt x="65" y="84"/>
                      <a:pt x="60" y="87"/>
                    </a:cubicBezTo>
                    <a:cubicBezTo>
                      <a:pt x="60" y="87"/>
                      <a:pt x="60" y="87"/>
                      <a:pt x="59" y="87"/>
                    </a:cubicBezTo>
                    <a:cubicBezTo>
                      <a:pt x="57" y="88"/>
                      <a:pt x="54" y="88"/>
                      <a:pt x="53" y="89"/>
                    </a:cubicBezTo>
                    <a:cubicBezTo>
                      <a:pt x="51" y="93"/>
                      <a:pt x="49" y="97"/>
                      <a:pt x="49" y="101"/>
                    </a:cubicBezTo>
                    <a:cubicBezTo>
                      <a:pt x="49" y="110"/>
                      <a:pt x="50" y="119"/>
                      <a:pt x="51" y="128"/>
                    </a:cubicBezTo>
                    <a:cubicBezTo>
                      <a:pt x="51" y="131"/>
                      <a:pt x="51" y="134"/>
                      <a:pt x="51" y="137"/>
                    </a:cubicBezTo>
                    <a:cubicBezTo>
                      <a:pt x="48" y="136"/>
                      <a:pt x="45" y="136"/>
                      <a:pt x="43" y="134"/>
                    </a:cubicBezTo>
                    <a:cubicBezTo>
                      <a:pt x="40" y="132"/>
                      <a:pt x="37" y="130"/>
                      <a:pt x="38" y="125"/>
                    </a:cubicBezTo>
                    <a:cubicBezTo>
                      <a:pt x="40" y="119"/>
                      <a:pt x="39" y="113"/>
                      <a:pt x="39" y="107"/>
                    </a:cubicBezTo>
                    <a:cubicBezTo>
                      <a:pt x="38" y="107"/>
                      <a:pt x="38" y="107"/>
                      <a:pt x="37" y="106"/>
                    </a:cubicBezTo>
                    <a:cubicBezTo>
                      <a:pt x="36" y="109"/>
                      <a:pt x="34" y="111"/>
                      <a:pt x="33" y="114"/>
                    </a:cubicBezTo>
                    <a:cubicBezTo>
                      <a:pt x="30" y="120"/>
                      <a:pt x="25" y="122"/>
                      <a:pt x="21" y="120"/>
                    </a:cubicBezTo>
                    <a:cubicBezTo>
                      <a:pt x="16" y="118"/>
                      <a:pt x="15" y="113"/>
                      <a:pt x="17" y="108"/>
                    </a:cubicBezTo>
                    <a:cubicBezTo>
                      <a:pt x="20" y="99"/>
                      <a:pt x="23" y="91"/>
                      <a:pt x="26" y="81"/>
                    </a:cubicBezTo>
                    <a:cubicBezTo>
                      <a:pt x="19" y="90"/>
                      <a:pt x="12" y="85"/>
                      <a:pt x="5" y="81"/>
                    </a:cubicBezTo>
                    <a:cubicBezTo>
                      <a:pt x="0" y="79"/>
                      <a:pt x="0" y="76"/>
                      <a:pt x="5" y="73"/>
                    </a:cubicBezTo>
                    <a:cubicBezTo>
                      <a:pt x="15" y="68"/>
                      <a:pt x="25" y="62"/>
                      <a:pt x="34" y="56"/>
                    </a:cubicBezTo>
                    <a:cubicBezTo>
                      <a:pt x="35" y="55"/>
                      <a:pt x="37" y="54"/>
                      <a:pt x="37" y="52"/>
                    </a:cubicBezTo>
                    <a:cubicBezTo>
                      <a:pt x="38" y="46"/>
                      <a:pt x="38" y="39"/>
                      <a:pt x="38" y="33"/>
                    </a:cubicBezTo>
                    <a:cubicBezTo>
                      <a:pt x="38" y="32"/>
                      <a:pt x="38" y="32"/>
                      <a:pt x="37" y="32"/>
                    </a:cubicBezTo>
                    <a:cubicBezTo>
                      <a:pt x="32" y="40"/>
                      <a:pt x="27" y="48"/>
                      <a:pt x="22" y="55"/>
                    </a:cubicBezTo>
                    <a:cubicBezTo>
                      <a:pt x="22" y="56"/>
                      <a:pt x="22" y="56"/>
                      <a:pt x="23" y="57"/>
                    </a:cubicBezTo>
                    <a:cubicBezTo>
                      <a:pt x="20" y="56"/>
                      <a:pt x="17" y="56"/>
                      <a:pt x="14" y="55"/>
                    </a:cubicBezTo>
                    <a:cubicBezTo>
                      <a:pt x="9" y="53"/>
                      <a:pt x="7" y="49"/>
                      <a:pt x="9" y="44"/>
                    </a:cubicBezTo>
                    <a:cubicBezTo>
                      <a:pt x="10" y="42"/>
                      <a:pt x="10" y="39"/>
                      <a:pt x="11" y="36"/>
                    </a:cubicBezTo>
                    <a:cubicBezTo>
                      <a:pt x="13" y="28"/>
                      <a:pt x="18" y="23"/>
                      <a:pt x="26" y="20"/>
                    </a:cubicBezTo>
                    <a:cubicBezTo>
                      <a:pt x="27" y="19"/>
                      <a:pt x="30" y="20"/>
                      <a:pt x="32" y="22"/>
                    </a:cubicBezTo>
                    <a:cubicBezTo>
                      <a:pt x="34" y="23"/>
                      <a:pt x="32" y="25"/>
                      <a:pt x="31" y="27"/>
                    </a:cubicBezTo>
                    <a:cubicBezTo>
                      <a:pt x="29" y="28"/>
                      <a:pt x="29" y="31"/>
                      <a:pt x="28" y="33"/>
                    </a:cubicBezTo>
                    <a:close/>
                  </a:path>
                </a:pathLst>
              </a:custGeom>
              <a:solidFill>
                <a:schemeClr val="accent3"/>
              </a:solidFill>
              <a:ln>
                <a:noFill/>
              </a:ln>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charset="-122"/>
                  <a:cs typeface="+mn-cs"/>
                </a:endParaRPr>
              </a:p>
            </p:txBody>
          </p:sp>
          <p:sp>
            <p:nvSpPr>
              <p:cNvPr id="76" name="Freeform 6"/>
              <p:cNvSpPr/>
              <p:nvPr/>
            </p:nvSpPr>
            <p:spPr bwMode="auto">
              <a:xfrm>
                <a:off x="4620306" y="1229886"/>
                <a:ext cx="331665" cy="499208"/>
              </a:xfrm>
              <a:custGeom>
                <a:avLst/>
                <a:gdLst>
                  <a:gd name="T0" fmla="*/ 33 w 72"/>
                  <a:gd name="T1" fmla="*/ 76 h 109"/>
                  <a:gd name="T2" fmla="*/ 44 w 72"/>
                  <a:gd name="T3" fmla="*/ 73 h 109"/>
                  <a:gd name="T4" fmla="*/ 59 w 72"/>
                  <a:gd name="T5" fmla="*/ 71 h 109"/>
                  <a:gd name="T6" fmla="*/ 69 w 72"/>
                  <a:gd name="T7" fmla="*/ 92 h 109"/>
                  <a:gd name="T8" fmla="*/ 66 w 72"/>
                  <a:gd name="T9" fmla="*/ 94 h 109"/>
                  <a:gd name="T10" fmla="*/ 49 w 72"/>
                  <a:gd name="T11" fmla="*/ 96 h 109"/>
                  <a:gd name="T12" fmla="*/ 28 w 72"/>
                  <a:gd name="T13" fmla="*/ 106 h 109"/>
                  <a:gd name="T14" fmla="*/ 16 w 72"/>
                  <a:gd name="T15" fmla="*/ 106 h 109"/>
                  <a:gd name="T16" fmla="*/ 1 w 72"/>
                  <a:gd name="T17" fmla="*/ 80 h 109"/>
                  <a:gd name="T18" fmla="*/ 2 w 72"/>
                  <a:gd name="T19" fmla="*/ 74 h 109"/>
                  <a:gd name="T20" fmla="*/ 23 w 72"/>
                  <a:gd name="T21" fmla="*/ 31 h 109"/>
                  <a:gd name="T22" fmla="*/ 22 w 72"/>
                  <a:gd name="T23" fmla="*/ 26 h 109"/>
                  <a:gd name="T24" fmla="*/ 12 w 72"/>
                  <a:gd name="T25" fmla="*/ 16 h 109"/>
                  <a:gd name="T26" fmla="*/ 15 w 72"/>
                  <a:gd name="T27" fmla="*/ 10 h 109"/>
                  <a:gd name="T28" fmla="*/ 32 w 72"/>
                  <a:gd name="T29" fmla="*/ 5 h 109"/>
                  <a:gd name="T30" fmla="*/ 60 w 72"/>
                  <a:gd name="T31" fmla="*/ 18 h 109"/>
                  <a:gd name="T32" fmla="*/ 59 w 72"/>
                  <a:gd name="T33" fmla="*/ 26 h 109"/>
                  <a:gd name="T34" fmla="*/ 52 w 72"/>
                  <a:gd name="T35" fmla="*/ 36 h 109"/>
                  <a:gd name="T36" fmla="*/ 34 w 72"/>
                  <a:gd name="T37" fmla="*/ 72 h 109"/>
                  <a:gd name="T38" fmla="*/ 33 w 72"/>
                  <a:gd name="T39" fmla="*/ 7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2" h="109">
                    <a:moveTo>
                      <a:pt x="33" y="76"/>
                    </a:moveTo>
                    <a:cubicBezTo>
                      <a:pt x="37" y="74"/>
                      <a:pt x="40" y="73"/>
                      <a:pt x="44" y="73"/>
                    </a:cubicBezTo>
                    <a:cubicBezTo>
                      <a:pt x="49" y="72"/>
                      <a:pt x="54" y="71"/>
                      <a:pt x="59" y="71"/>
                    </a:cubicBezTo>
                    <a:cubicBezTo>
                      <a:pt x="66" y="72"/>
                      <a:pt x="72" y="85"/>
                      <a:pt x="69" y="92"/>
                    </a:cubicBezTo>
                    <a:cubicBezTo>
                      <a:pt x="68" y="93"/>
                      <a:pt x="67" y="94"/>
                      <a:pt x="66" y="94"/>
                    </a:cubicBezTo>
                    <a:cubicBezTo>
                      <a:pt x="60" y="95"/>
                      <a:pt x="54" y="94"/>
                      <a:pt x="49" y="96"/>
                    </a:cubicBezTo>
                    <a:cubicBezTo>
                      <a:pt x="42" y="99"/>
                      <a:pt x="35" y="102"/>
                      <a:pt x="28" y="106"/>
                    </a:cubicBezTo>
                    <a:cubicBezTo>
                      <a:pt x="24" y="108"/>
                      <a:pt x="21" y="109"/>
                      <a:pt x="16" y="106"/>
                    </a:cubicBezTo>
                    <a:cubicBezTo>
                      <a:pt x="7" y="100"/>
                      <a:pt x="3" y="90"/>
                      <a:pt x="1" y="80"/>
                    </a:cubicBezTo>
                    <a:cubicBezTo>
                      <a:pt x="0" y="78"/>
                      <a:pt x="1" y="76"/>
                      <a:pt x="2" y="74"/>
                    </a:cubicBezTo>
                    <a:cubicBezTo>
                      <a:pt x="9" y="60"/>
                      <a:pt x="16" y="45"/>
                      <a:pt x="23" y="31"/>
                    </a:cubicBezTo>
                    <a:cubicBezTo>
                      <a:pt x="23" y="30"/>
                      <a:pt x="23" y="28"/>
                      <a:pt x="22" y="26"/>
                    </a:cubicBezTo>
                    <a:cubicBezTo>
                      <a:pt x="19" y="23"/>
                      <a:pt x="15" y="20"/>
                      <a:pt x="12" y="16"/>
                    </a:cubicBezTo>
                    <a:cubicBezTo>
                      <a:pt x="10" y="13"/>
                      <a:pt x="11" y="11"/>
                      <a:pt x="15" y="10"/>
                    </a:cubicBezTo>
                    <a:cubicBezTo>
                      <a:pt x="21" y="9"/>
                      <a:pt x="26" y="7"/>
                      <a:pt x="32" y="5"/>
                    </a:cubicBezTo>
                    <a:cubicBezTo>
                      <a:pt x="44" y="0"/>
                      <a:pt x="57" y="6"/>
                      <a:pt x="60" y="18"/>
                    </a:cubicBezTo>
                    <a:cubicBezTo>
                      <a:pt x="61" y="21"/>
                      <a:pt x="60" y="24"/>
                      <a:pt x="59" y="26"/>
                    </a:cubicBezTo>
                    <a:cubicBezTo>
                      <a:pt x="57" y="29"/>
                      <a:pt x="54" y="33"/>
                      <a:pt x="52" y="36"/>
                    </a:cubicBezTo>
                    <a:cubicBezTo>
                      <a:pt x="46" y="48"/>
                      <a:pt x="40" y="60"/>
                      <a:pt x="34" y="72"/>
                    </a:cubicBezTo>
                    <a:cubicBezTo>
                      <a:pt x="34" y="72"/>
                      <a:pt x="34" y="74"/>
                      <a:pt x="33" y="76"/>
                    </a:cubicBezTo>
                    <a:close/>
                  </a:path>
                </a:pathLst>
              </a:custGeom>
              <a:solidFill>
                <a:schemeClr val="accent3"/>
              </a:solidFill>
              <a:ln>
                <a:noFill/>
              </a:ln>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charset="-122"/>
                  <a:cs typeface="+mn-cs"/>
                </a:endParaRPr>
              </a:p>
            </p:txBody>
          </p:sp>
          <p:grpSp>
            <p:nvGrpSpPr>
              <p:cNvPr id="77" name="组合 76"/>
              <p:cNvGrpSpPr/>
              <p:nvPr/>
            </p:nvGrpSpPr>
            <p:grpSpPr>
              <a:xfrm>
                <a:off x="2373567" y="1096524"/>
                <a:ext cx="589817" cy="731714"/>
                <a:chOff x="5548313" y="2084388"/>
                <a:chExt cx="547688" cy="679451"/>
              </a:xfrm>
              <a:solidFill>
                <a:schemeClr val="accent3"/>
              </a:solidFill>
            </p:grpSpPr>
            <p:sp>
              <p:nvSpPr>
                <p:cNvPr id="82" name="Freeform 7"/>
                <p:cNvSpPr/>
                <p:nvPr/>
              </p:nvSpPr>
              <p:spPr bwMode="auto">
                <a:xfrm>
                  <a:off x="5548313" y="2084388"/>
                  <a:ext cx="547688" cy="446088"/>
                </a:xfrm>
                <a:custGeom>
                  <a:avLst/>
                  <a:gdLst>
                    <a:gd name="T0" fmla="*/ 101 w 128"/>
                    <a:gd name="T1" fmla="*/ 58 h 105"/>
                    <a:gd name="T2" fmla="*/ 74 w 128"/>
                    <a:gd name="T3" fmla="*/ 56 h 105"/>
                    <a:gd name="T4" fmla="*/ 68 w 128"/>
                    <a:gd name="T5" fmla="*/ 57 h 105"/>
                    <a:gd name="T6" fmla="*/ 51 w 128"/>
                    <a:gd name="T7" fmla="*/ 59 h 105"/>
                    <a:gd name="T8" fmla="*/ 36 w 128"/>
                    <a:gd name="T9" fmla="*/ 65 h 105"/>
                    <a:gd name="T10" fmla="*/ 28 w 128"/>
                    <a:gd name="T11" fmla="*/ 73 h 105"/>
                    <a:gd name="T12" fmla="*/ 16 w 128"/>
                    <a:gd name="T13" fmla="*/ 102 h 105"/>
                    <a:gd name="T14" fmla="*/ 13 w 128"/>
                    <a:gd name="T15" fmla="*/ 104 h 105"/>
                    <a:gd name="T16" fmla="*/ 1 w 128"/>
                    <a:gd name="T17" fmla="*/ 98 h 105"/>
                    <a:gd name="T18" fmla="*/ 0 w 128"/>
                    <a:gd name="T19" fmla="*/ 93 h 105"/>
                    <a:gd name="T20" fmla="*/ 15 w 128"/>
                    <a:gd name="T21" fmla="*/ 60 h 105"/>
                    <a:gd name="T22" fmla="*/ 16 w 128"/>
                    <a:gd name="T23" fmla="*/ 58 h 105"/>
                    <a:gd name="T24" fmla="*/ 20 w 128"/>
                    <a:gd name="T25" fmla="*/ 52 h 105"/>
                    <a:gd name="T26" fmla="*/ 32 w 128"/>
                    <a:gd name="T27" fmla="*/ 54 h 105"/>
                    <a:gd name="T28" fmla="*/ 39 w 128"/>
                    <a:gd name="T29" fmla="*/ 55 h 105"/>
                    <a:gd name="T30" fmla="*/ 72 w 128"/>
                    <a:gd name="T31" fmla="*/ 21 h 105"/>
                    <a:gd name="T32" fmla="*/ 74 w 128"/>
                    <a:gd name="T33" fmla="*/ 16 h 105"/>
                    <a:gd name="T34" fmla="*/ 74 w 128"/>
                    <a:gd name="T35" fmla="*/ 11 h 105"/>
                    <a:gd name="T36" fmla="*/ 71 w 128"/>
                    <a:gd name="T37" fmla="*/ 11 h 105"/>
                    <a:gd name="T38" fmla="*/ 68 w 128"/>
                    <a:gd name="T39" fmla="*/ 15 h 105"/>
                    <a:gd name="T40" fmla="*/ 68 w 128"/>
                    <a:gd name="T41" fmla="*/ 21 h 105"/>
                    <a:gd name="T42" fmla="*/ 59 w 128"/>
                    <a:gd name="T43" fmla="*/ 29 h 105"/>
                    <a:gd name="T44" fmla="*/ 53 w 128"/>
                    <a:gd name="T45" fmla="*/ 27 h 105"/>
                    <a:gd name="T46" fmla="*/ 47 w 128"/>
                    <a:gd name="T47" fmla="*/ 24 h 105"/>
                    <a:gd name="T48" fmla="*/ 47 w 128"/>
                    <a:gd name="T49" fmla="*/ 32 h 105"/>
                    <a:gd name="T50" fmla="*/ 47 w 128"/>
                    <a:gd name="T51" fmla="*/ 34 h 105"/>
                    <a:gd name="T52" fmla="*/ 43 w 128"/>
                    <a:gd name="T53" fmla="*/ 45 h 105"/>
                    <a:gd name="T54" fmla="*/ 31 w 128"/>
                    <a:gd name="T55" fmla="*/ 39 h 105"/>
                    <a:gd name="T56" fmla="*/ 29 w 128"/>
                    <a:gd name="T57" fmla="*/ 23 h 105"/>
                    <a:gd name="T58" fmla="*/ 33 w 128"/>
                    <a:gd name="T59" fmla="*/ 14 h 105"/>
                    <a:gd name="T60" fmla="*/ 36 w 128"/>
                    <a:gd name="T61" fmla="*/ 9 h 105"/>
                    <a:gd name="T62" fmla="*/ 42 w 128"/>
                    <a:gd name="T63" fmla="*/ 13 h 105"/>
                    <a:gd name="T64" fmla="*/ 44 w 128"/>
                    <a:gd name="T65" fmla="*/ 16 h 105"/>
                    <a:gd name="T66" fmla="*/ 57 w 128"/>
                    <a:gd name="T67" fmla="*/ 14 h 105"/>
                    <a:gd name="T68" fmla="*/ 62 w 128"/>
                    <a:gd name="T69" fmla="*/ 11 h 105"/>
                    <a:gd name="T70" fmla="*/ 84 w 128"/>
                    <a:gd name="T71" fmla="*/ 0 h 105"/>
                    <a:gd name="T72" fmla="*/ 96 w 128"/>
                    <a:gd name="T73" fmla="*/ 7 h 105"/>
                    <a:gd name="T74" fmla="*/ 96 w 128"/>
                    <a:gd name="T75" fmla="*/ 20 h 105"/>
                    <a:gd name="T76" fmla="*/ 83 w 128"/>
                    <a:gd name="T77" fmla="*/ 43 h 105"/>
                    <a:gd name="T78" fmla="*/ 94 w 128"/>
                    <a:gd name="T79" fmla="*/ 44 h 105"/>
                    <a:gd name="T80" fmla="*/ 122 w 128"/>
                    <a:gd name="T81" fmla="*/ 59 h 105"/>
                    <a:gd name="T82" fmla="*/ 120 w 128"/>
                    <a:gd name="T83" fmla="*/ 73 h 105"/>
                    <a:gd name="T84" fmla="*/ 98 w 128"/>
                    <a:gd name="T85" fmla="*/ 73 h 105"/>
                    <a:gd name="T86" fmla="*/ 97 w 128"/>
                    <a:gd name="T87" fmla="*/ 66 h 105"/>
                    <a:gd name="T88" fmla="*/ 101 w 128"/>
                    <a:gd name="T89" fmla="*/ 58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8" h="105">
                      <a:moveTo>
                        <a:pt x="101" y="58"/>
                      </a:moveTo>
                      <a:cubicBezTo>
                        <a:pt x="94" y="52"/>
                        <a:pt x="81" y="52"/>
                        <a:pt x="74" y="56"/>
                      </a:cubicBezTo>
                      <a:cubicBezTo>
                        <a:pt x="73" y="57"/>
                        <a:pt x="70" y="58"/>
                        <a:pt x="68" y="57"/>
                      </a:cubicBezTo>
                      <a:cubicBezTo>
                        <a:pt x="62" y="56"/>
                        <a:pt x="57" y="57"/>
                        <a:pt x="51" y="59"/>
                      </a:cubicBezTo>
                      <a:cubicBezTo>
                        <a:pt x="46" y="61"/>
                        <a:pt x="41" y="63"/>
                        <a:pt x="36" y="65"/>
                      </a:cubicBezTo>
                      <a:cubicBezTo>
                        <a:pt x="32" y="67"/>
                        <a:pt x="29" y="69"/>
                        <a:pt x="28" y="73"/>
                      </a:cubicBezTo>
                      <a:cubicBezTo>
                        <a:pt x="24" y="82"/>
                        <a:pt x="20" y="92"/>
                        <a:pt x="16" y="102"/>
                      </a:cubicBezTo>
                      <a:cubicBezTo>
                        <a:pt x="16" y="103"/>
                        <a:pt x="14" y="105"/>
                        <a:pt x="13" y="104"/>
                      </a:cubicBezTo>
                      <a:cubicBezTo>
                        <a:pt x="9" y="103"/>
                        <a:pt x="5" y="100"/>
                        <a:pt x="1" y="98"/>
                      </a:cubicBezTo>
                      <a:cubicBezTo>
                        <a:pt x="0" y="97"/>
                        <a:pt x="0" y="95"/>
                        <a:pt x="0" y="93"/>
                      </a:cubicBezTo>
                      <a:cubicBezTo>
                        <a:pt x="5" y="82"/>
                        <a:pt x="10" y="71"/>
                        <a:pt x="15" y="60"/>
                      </a:cubicBezTo>
                      <a:cubicBezTo>
                        <a:pt x="15" y="59"/>
                        <a:pt x="16" y="59"/>
                        <a:pt x="16" y="58"/>
                      </a:cubicBezTo>
                      <a:cubicBezTo>
                        <a:pt x="18" y="56"/>
                        <a:pt x="19" y="52"/>
                        <a:pt x="20" y="52"/>
                      </a:cubicBezTo>
                      <a:cubicBezTo>
                        <a:pt x="24" y="52"/>
                        <a:pt x="29" y="52"/>
                        <a:pt x="32" y="54"/>
                      </a:cubicBezTo>
                      <a:cubicBezTo>
                        <a:pt x="35" y="55"/>
                        <a:pt x="36" y="56"/>
                        <a:pt x="39" y="55"/>
                      </a:cubicBezTo>
                      <a:cubicBezTo>
                        <a:pt x="57" y="50"/>
                        <a:pt x="66" y="37"/>
                        <a:pt x="72" y="21"/>
                      </a:cubicBezTo>
                      <a:cubicBezTo>
                        <a:pt x="72" y="20"/>
                        <a:pt x="73" y="18"/>
                        <a:pt x="74" y="16"/>
                      </a:cubicBezTo>
                      <a:cubicBezTo>
                        <a:pt x="74" y="14"/>
                        <a:pt x="74" y="13"/>
                        <a:pt x="74" y="11"/>
                      </a:cubicBezTo>
                      <a:cubicBezTo>
                        <a:pt x="74" y="11"/>
                        <a:pt x="72" y="10"/>
                        <a:pt x="71" y="11"/>
                      </a:cubicBezTo>
                      <a:cubicBezTo>
                        <a:pt x="70" y="12"/>
                        <a:pt x="68" y="13"/>
                        <a:pt x="68" y="15"/>
                      </a:cubicBezTo>
                      <a:cubicBezTo>
                        <a:pt x="67" y="17"/>
                        <a:pt x="68" y="19"/>
                        <a:pt x="68" y="21"/>
                      </a:cubicBezTo>
                      <a:cubicBezTo>
                        <a:pt x="69" y="28"/>
                        <a:pt x="68" y="30"/>
                        <a:pt x="59" y="29"/>
                      </a:cubicBezTo>
                      <a:cubicBezTo>
                        <a:pt x="57" y="29"/>
                        <a:pt x="55" y="28"/>
                        <a:pt x="53" y="27"/>
                      </a:cubicBezTo>
                      <a:cubicBezTo>
                        <a:pt x="51" y="26"/>
                        <a:pt x="49" y="25"/>
                        <a:pt x="47" y="24"/>
                      </a:cubicBezTo>
                      <a:cubicBezTo>
                        <a:pt x="47" y="27"/>
                        <a:pt x="47" y="29"/>
                        <a:pt x="47" y="32"/>
                      </a:cubicBezTo>
                      <a:cubicBezTo>
                        <a:pt x="47" y="33"/>
                        <a:pt x="47" y="33"/>
                        <a:pt x="47" y="34"/>
                      </a:cubicBezTo>
                      <a:cubicBezTo>
                        <a:pt x="47" y="38"/>
                        <a:pt x="48" y="43"/>
                        <a:pt x="43" y="45"/>
                      </a:cubicBezTo>
                      <a:cubicBezTo>
                        <a:pt x="39" y="46"/>
                        <a:pt x="34" y="44"/>
                        <a:pt x="31" y="39"/>
                      </a:cubicBezTo>
                      <a:cubicBezTo>
                        <a:pt x="28" y="34"/>
                        <a:pt x="25" y="29"/>
                        <a:pt x="29" y="23"/>
                      </a:cubicBezTo>
                      <a:cubicBezTo>
                        <a:pt x="31" y="20"/>
                        <a:pt x="31" y="17"/>
                        <a:pt x="33" y="14"/>
                      </a:cubicBezTo>
                      <a:cubicBezTo>
                        <a:pt x="34" y="12"/>
                        <a:pt x="35" y="9"/>
                        <a:pt x="36" y="9"/>
                      </a:cubicBezTo>
                      <a:cubicBezTo>
                        <a:pt x="38" y="10"/>
                        <a:pt x="40" y="11"/>
                        <a:pt x="42" y="13"/>
                      </a:cubicBezTo>
                      <a:cubicBezTo>
                        <a:pt x="42" y="13"/>
                        <a:pt x="43" y="15"/>
                        <a:pt x="44" y="16"/>
                      </a:cubicBezTo>
                      <a:cubicBezTo>
                        <a:pt x="48" y="13"/>
                        <a:pt x="52" y="11"/>
                        <a:pt x="57" y="14"/>
                      </a:cubicBezTo>
                      <a:cubicBezTo>
                        <a:pt x="58" y="15"/>
                        <a:pt x="61" y="13"/>
                        <a:pt x="62" y="11"/>
                      </a:cubicBezTo>
                      <a:cubicBezTo>
                        <a:pt x="69" y="5"/>
                        <a:pt x="75" y="0"/>
                        <a:pt x="84" y="0"/>
                      </a:cubicBezTo>
                      <a:cubicBezTo>
                        <a:pt x="89" y="0"/>
                        <a:pt x="93" y="2"/>
                        <a:pt x="96" y="7"/>
                      </a:cubicBezTo>
                      <a:cubicBezTo>
                        <a:pt x="99" y="11"/>
                        <a:pt x="98" y="15"/>
                        <a:pt x="96" y="20"/>
                      </a:cubicBezTo>
                      <a:cubicBezTo>
                        <a:pt x="91" y="27"/>
                        <a:pt x="87" y="35"/>
                        <a:pt x="83" y="43"/>
                      </a:cubicBezTo>
                      <a:cubicBezTo>
                        <a:pt x="88" y="43"/>
                        <a:pt x="91" y="44"/>
                        <a:pt x="94" y="44"/>
                      </a:cubicBezTo>
                      <a:cubicBezTo>
                        <a:pt x="105" y="46"/>
                        <a:pt x="115" y="50"/>
                        <a:pt x="122" y="59"/>
                      </a:cubicBezTo>
                      <a:cubicBezTo>
                        <a:pt x="128" y="65"/>
                        <a:pt x="127" y="68"/>
                        <a:pt x="120" y="73"/>
                      </a:cubicBezTo>
                      <a:cubicBezTo>
                        <a:pt x="113" y="77"/>
                        <a:pt x="105" y="77"/>
                        <a:pt x="98" y="73"/>
                      </a:cubicBezTo>
                      <a:cubicBezTo>
                        <a:pt x="95" y="71"/>
                        <a:pt x="95" y="69"/>
                        <a:pt x="97" y="66"/>
                      </a:cubicBezTo>
                      <a:cubicBezTo>
                        <a:pt x="98" y="64"/>
                        <a:pt x="100" y="61"/>
                        <a:pt x="101"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charset="-122"/>
                    <a:cs typeface="+mn-cs"/>
                  </a:endParaRPr>
                </a:p>
              </p:txBody>
            </p:sp>
            <p:sp>
              <p:nvSpPr>
                <p:cNvPr id="83" name="Freeform 8"/>
                <p:cNvSpPr/>
                <p:nvPr/>
              </p:nvSpPr>
              <p:spPr bwMode="auto">
                <a:xfrm>
                  <a:off x="5664200" y="2355851"/>
                  <a:ext cx="341313" cy="407988"/>
                </a:xfrm>
                <a:custGeom>
                  <a:avLst/>
                  <a:gdLst>
                    <a:gd name="T0" fmla="*/ 46 w 80"/>
                    <a:gd name="T1" fmla="*/ 29 h 96"/>
                    <a:gd name="T2" fmla="*/ 65 w 80"/>
                    <a:gd name="T3" fmla="*/ 29 h 96"/>
                    <a:gd name="T4" fmla="*/ 79 w 80"/>
                    <a:gd name="T5" fmla="*/ 41 h 96"/>
                    <a:gd name="T6" fmla="*/ 74 w 80"/>
                    <a:gd name="T7" fmla="*/ 43 h 96"/>
                    <a:gd name="T8" fmla="*/ 60 w 80"/>
                    <a:gd name="T9" fmla="*/ 43 h 96"/>
                    <a:gd name="T10" fmla="*/ 52 w 80"/>
                    <a:gd name="T11" fmla="*/ 50 h 96"/>
                    <a:gd name="T12" fmla="*/ 49 w 80"/>
                    <a:gd name="T13" fmla="*/ 87 h 96"/>
                    <a:gd name="T14" fmla="*/ 37 w 80"/>
                    <a:gd name="T15" fmla="*/ 95 h 96"/>
                    <a:gd name="T16" fmla="*/ 21 w 80"/>
                    <a:gd name="T17" fmla="*/ 68 h 96"/>
                    <a:gd name="T18" fmla="*/ 22 w 80"/>
                    <a:gd name="T19" fmla="*/ 62 h 96"/>
                    <a:gd name="T20" fmla="*/ 30 w 80"/>
                    <a:gd name="T21" fmla="*/ 72 h 96"/>
                    <a:gd name="T22" fmla="*/ 40 w 80"/>
                    <a:gd name="T23" fmla="*/ 70 h 96"/>
                    <a:gd name="T24" fmla="*/ 43 w 80"/>
                    <a:gd name="T25" fmla="*/ 46 h 96"/>
                    <a:gd name="T26" fmla="*/ 24 w 80"/>
                    <a:gd name="T27" fmla="*/ 52 h 96"/>
                    <a:gd name="T28" fmla="*/ 19 w 80"/>
                    <a:gd name="T29" fmla="*/ 54 h 96"/>
                    <a:gd name="T30" fmla="*/ 6 w 80"/>
                    <a:gd name="T31" fmla="*/ 54 h 96"/>
                    <a:gd name="T32" fmla="*/ 2 w 80"/>
                    <a:gd name="T33" fmla="*/ 40 h 96"/>
                    <a:gd name="T34" fmla="*/ 6 w 80"/>
                    <a:gd name="T35" fmla="*/ 37 h 96"/>
                    <a:gd name="T36" fmla="*/ 28 w 80"/>
                    <a:gd name="T37" fmla="*/ 33 h 96"/>
                    <a:gd name="T38" fmla="*/ 33 w 80"/>
                    <a:gd name="T39" fmla="*/ 32 h 96"/>
                    <a:gd name="T40" fmla="*/ 36 w 80"/>
                    <a:gd name="T41" fmla="*/ 22 h 96"/>
                    <a:gd name="T42" fmla="*/ 46 w 80"/>
                    <a:gd name="T43" fmla="*/ 12 h 96"/>
                    <a:gd name="T44" fmla="*/ 45 w 80"/>
                    <a:gd name="T45" fmla="*/ 10 h 96"/>
                    <a:gd name="T46" fmla="*/ 26 w 80"/>
                    <a:gd name="T47" fmla="*/ 17 h 96"/>
                    <a:gd name="T48" fmla="*/ 15 w 80"/>
                    <a:gd name="T49" fmla="*/ 24 h 96"/>
                    <a:gd name="T50" fmla="*/ 5 w 80"/>
                    <a:gd name="T51" fmla="*/ 22 h 96"/>
                    <a:gd name="T52" fmla="*/ 1 w 80"/>
                    <a:gd name="T53" fmla="*/ 17 h 96"/>
                    <a:gd name="T54" fmla="*/ 36 w 80"/>
                    <a:gd name="T55" fmla="*/ 2 h 96"/>
                    <a:gd name="T56" fmla="*/ 55 w 80"/>
                    <a:gd name="T57" fmla="*/ 0 h 96"/>
                    <a:gd name="T58" fmla="*/ 61 w 80"/>
                    <a:gd name="T59" fmla="*/ 6 h 96"/>
                    <a:gd name="T60" fmla="*/ 59 w 80"/>
                    <a:gd name="T61" fmla="*/ 13 h 96"/>
                    <a:gd name="T62" fmla="*/ 46 w 80"/>
                    <a:gd name="T63" fmla="*/ 29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0" h="96">
                      <a:moveTo>
                        <a:pt x="46" y="29"/>
                      </a:moveTo>
                      <a:cubicBezTo>
                        <a:pt x="53" y="30"/>
                        <a:pt x="59" y="31"/>
                        <a:pt x="65" y="29"/>
                      </a:cubicBezTo>
                      <a:cubicBezTo>
                        <a:pt x="71" y="27"/>
                        <a:pt x="80" y="34"/>
                        <a:pt x="79" y="41"/>
                      </a:cubicBezTo>
                      <a:cubicBezTo>
                        <a:pt x="79" y="42"/>
                        <a:pt x="76" y="43"/>
                        <a:pt x="74" y="43"/>
                      </a:cubicBezTo>
                      <a:cubicBezTo>
                        <a:pt x="70" y="43"/>
                        <a:pt x="65" y="43"/>
                        <a:pt x="60" y="43"/>
                      </a:cubicBezTo>
                      <a:cubicBezTo>
                        <a:pt x="53" y="42"/>
                        <a:pt x="52" y="44"/>
                        <a:pt x="52" y="50"/>
                      </a:cubicBezTo>
                      <a:cubicBezTo>
                        <a:pt x="51" y="62"/>
                        <a:pt x="51" y="75"/>
                        <a:pt x="49" y="87"/>
                      </a:cubicBezTo>
                      <a:cubicBezTo>
                        <a:pt x="48" y="95"/>
                        <a:pt x="45" y="96"/>
                        <a:pt x="37" y="95"/>
                      </a:cubicBezTo>
                      <a:cubicBezTo>
                        <a:pt x="25" y="92"/>
                        <a:pt x="15" y="82"/>
                        <a:pt x="21" y="68"/>
                      </a:cubicBezTo>
                      <a:cubicBezTo>
                        <a:pt x="21" y="66"/>
                        <a:pt x="21" y="64"/>
                        <a:pt x="22" y="62"/>
                      </a:cubicBezTo>
                      <a:cubicBezTo>
                        <a:pt x="24" y="65"/>
                        <a:pt x="27" y="69"/>
                        <a:pt x="30" y="72"/>
                      </a:cubicBezTo>
                      <a:cubicBezTo>
                        <a:pt x="33" y="76"/>
                        <a:pt x="39" y="75"/>
                        <a:pt x="40" y="70"/>
                      </a:cubicBezTo>
                      <a:cubicBezTo>
                        <a:pt x="41" y="62"/>
                        <a:pt x="42" y="54"/>
                        <a:pt x="43" y="46"/>
                      </a:cubicBezTo>
                      <a:cubicBezTo>
                        <a:pt x="35" y="45"/>
                        <a:pt x="30" y="49"/>
                        <a:pt x="24" y="52"/>
                      </a:cubicBezTo>
                      <a:cubicBezTo>
                        <a:pt x="22" y="52"/>
                        <a:pt x="21" y="54"/>
                        <a:pt x="19" y="54"/>
                      </a:cubicBezTo>
                      <a:cubicBezTo>
                        <a:pt x="14" y="58"/>
                        <a:pt x="11" y="57"/>
                        <a:pt x="6" y="54"/>
                      </a:cubicBezTo>
                      <a:cubicBezTo>
                        <a:pt x="3" y="51"/>
                        <a:pt x="0" y="44"/>
                        <a:pt x="2" y="40"/>
                      </a:cubicBezTo>
                      <a:cubicBezTo>
                        <a:pt x="2" y="39"/>
                        <a:pt x="5" y="37"/>
                        <a:pt x="6" y="37"/>
                      </a:cubicBezTo>
                      <a:cubicBezTo>
                        <a:pt x="14" y="39"/>
                        <a:pt x="20" y="35"/>
                        <a:pt x="28" y="33"/>
                      </a:cubicBezTo>
                      <a:cubicBezTo>
                        <a:pt x="29" y="33"/>
                        <a:pt x="31" y="32"/>
                        <a:pt x="33" y="32"/>
                      </a:cubicBezTo>
                      <a:cubicBezTo>
                        <a:pt x="31" y="27"/>
                        <a:pt x="31" y="24"/>
                        <a:pt x="36" y="22"/>
                      </a:cubicBezTo>
                      <a:cubicBezTo>
                        <a:pt x="39" y="19"/>
                        <a:pt x="42" y="15"/>
                        <a:pt x="46" y="12"/>
                      </a:cubicBezTo>
                      <a:cubicBezTo>
                        <a:pt x="45" y="11"/>
                        <a:pt x="45" y="11"/>
                        <a:pt x="45" y="10"/>
                      </a:cubicBezTo>
                      <a:cubicBezTo>
                        <a:pt x="38" y="13"/>
                        <a:pt x="32" y="15"/>
                        <a:pt x="26" y="17"/>
                      </a:cubicBezTo>
                      <a:cubicBezTo>
                        <a:pt x="22" y="19"/>
                        <a:pt x="18" y="22"/>
                        <a:pt x="15" y="24"/>
                      </a:cubicBezTo>
                      <a:cubicBezTo>
                        <a:pt x="11" y="26"/>
                        <a:pt x="7" y="27"/>
                        <a:pt x="5" y="22"/>
                      </a:cubicBezTo>
                      <a:cubicBezTo>
                        <a:pt x="4" y="20"/>
                        <a:pt x="3" y="19"/>
                        <a:pt x="1" y="17"/>
                      </a:cubicBezTo>
                      <a:cubicBezTo>
                        <a:pt x="13" y="12"/>
                        <a:pt x="25" y="6"/>
                        <a:pt x="36" y="2"/>
                      </a:cubicBezTo>
                      <a:cubicBezTo>
                        <a:pt x="42" y="0"/>
                        <a:pt x="49" y="0"/>
                        <a:pt x="55" y="0"/>
                      </a:cubicBezTo>
                      <a:cubicBezTo>
                        <a:pt x="57" y="0"/>
                        <a:pt x="60" y="4"/>
                        <a:pt x="61" y="6"/>
                      </a:cubicBezTo>
                      <a:cubicBezTo>
                        <a:pt x="62" y="8"/>
                        <a:pt x="61" y="11"/>
                        <a:pt x="59" y="13"/>
                      </a:cubicBezTo>
                      <a:cubicBezTo>
                        <a:pt x="55" y="18"/>
                        <a:pt x="51" y="23"/>
                        <a:pt x="46"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charset="-122"/>
                    <a:cs typeface="+mn-cs"/>
                  </a:endParaRPr>
                </a:p>
              </p:txBody>
            </p:sp>
          </p:grpSp>
          <p:grpSp>
            <p:nvGrpSpPr>
              <p:cNvPr id="78" name="组合 77"/>
              <p:cNvGrpSpPr/>
              <p:nvPr/>
            </p:nvGrpSpPr>
            <p:grpSpPr>
              <a:xfrm>
                <a:off x="3194779" y="1296598"/>
                <a:ext cx="356817" cy="382445"/>
                <a:chOff x="3792874" y="3156423"/>
                <a:chExt cx="331330" cy="355128"/>
              </a:xfrm>
              <a:solidFill>
                <a:schemeClr val="accent3"/>
              </a:solidFill>
            </p:grpSpPr>
            <p:sp>
              <p:nvSpPr>
                <p:cNvPr id="79" name="Freeform 15"/>
                <p:cNvSpPr/>
                <p:nvPr/>
              </p:nvSpPr>
              <p:spPr bwMode="auto">
                <a:xfrm>
                  <a:off x="3792874" y="3235325"/>
                  <a:ext cx="152877" cy="246063"/>
                </a:xfrm>
                <a:custGeom>
                  <a:avLst/>
                  <a:gdLst>
                    <a:gd name="T0" fmla="*/ 16 w 39"/>
                    <a:gd name="T1" fmla="*/ 29 h 58"/>
                    <a:gd name="T2" fmla="*/ 27 w 39"/>
                    <a:gd name="T3" fmla="*/ 7 h 58"/>
                    <a:gd name="T4" fmla="*/ 31 w 39"/>
                    <a:gd name="T5" fmla="*/ 1 h 58"/>
                    <a:gd name="T6" fmla="*/ 34 w 39"/>
                    <a:gd name="T7" fmla="*/ 6 h 58"/>
                    <a:gd name="T8" fmla="*/ 35 w 39"/>
                    <a:gd name="T9" fmla="*/ 26 h 58"/>
                    <a:gd name="T10" fmla="*/ 20 w 39"/>
                    <a:gd name="T11" fmla="*/ 52 h 58"/>
                    <a:gd name="T12" fmla="*/ 9 w 39"/>
                    <a:gd name="T13" fmla="*/ 57 h 58"/>
                    <a:gd name="T14" fmla="*/ 1 w 39"/>
                    <a:gd name="T15" fmla="*/ 43 h 58"/>
                    <a:gd name="T16" fmla="*/ 4 w 39"/>
                    <a:gd name="T17" fmla="*/ 6 h 58"/>
                    <a:gd name="T18" fmla="*/ 8 w 39"/>
                    <a:gd name="T19" fmla="*/ 0 h 58"/>
                    <a:gd name="T20" fmla="*/ 15 w 39"/>
                    <a:gd name="T21" fmla="*/ 6 h 58"/>
                    <a:gd name="T22" fmla="*/ 14 w 39"/>
                    <a:gd name="T23" fmla="*/ 20 h 58"/>
                    <a:gd name="T24" fmla="*/ 14 w 39"/>
                    <a:gd name="T25" fmla="*/ 28 h 58"/>
                    <a:gd name="T26" fmla="*/ 16 w 39"/>
                    <a:gd name="T27" fmla="*/ 29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9" h="58">
                      <a:moveTo>
                        <a:pt x="16" y="29"/>
                      </a:moveTo>
                      <a:cubicBezTo>
                        <a:pt x="19" y="21"/>
                        <a:pt x="23" y="14"/>
                        <a:pt x="27" y="7"/>
                      </a:cubicBezTo>
                      <a:cubicBezTo>
                        <a:pt x="28" y="5"/>
                        <a:pt x="29" y="3"/>
                        <a:pt x="31" y="1"/>
                      </a:cubicBezTo>
                      <a:cubicBezTo>
                        <a:pt x="32" y="3"/>
                        <a:pt x="33" y="4"/>
                        <a:pt x="34" y="6"/>
                      </a:cubicBezTo>
                      <a:cubicBezTo>
                        <a:pt x="37" y="12"/>
                        <a:pt x="39" y="19"/>
                        <a:pt x="35" y="26"/>
                      </a:cubicBezTo>
                      <a:cubicBezTo>
                        <a:pt x="30" y="34"/>
                        <a:pt x="25" y="43"/>
                        <a:pt x="20" y="52"/>
                      </a:cubicBezTo>
                      <a:cubicBezTo>
                        <a:pt x="18" y="56"/>
                        <a:pt x="12" y="58"/>
                        <a:pt x="9" y="57"/>
                      </a:cubicBezTo>
                      <a:cubicBezTo>
                        <a:pt x="2" y="54"/>
                        <a:pt x="0" y="50"/>
                        <a:pt x="1" y="43"/>
                      </a:cubicBezTo>
                      <a:cubicBezTo>
                        <a:pt x="2" y="31"/>
                        <a:pt x="3" y="18"/>
                        <a:pt x="4" y="6"/>
                      </a:cubicBezTo>
                      <a:cubicBezTo>
                        <a:pt x="4" y="4"/>
                        <a:pt x="4" y="0"/>
                        <a:pt x="8" y="0"/>
                      </a:cubicBezTo>
                      <a:cubicBezTo>
                        <a:pt x="11" y="0"/>
                        <a:pt x="15" y="1"/>
                        <a:pt x="15" y="6"/>
                      </a:cubicBezTo>
                      <a:cubicBezTo>
                        <a:pt x="15" y="10"/>
                        <a:pt x="14" y="15"/>
                        <a:pt x="14" y="20"/>
                      </a:cubicBezTo>
                      <a:cubicBezTo>
                        <a:pt x="14" y="23"/>
                        <a:pt x="14" y="25"/>
                        <a:pt x="14" y="28"/>
                      </a:cubicBezTo>
                      <a:cubicBezTo>
                        <a:pt x="14" y="28"/>
                        <a:pt x="15" y="28"/>
                        <a:pt x="16"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charset="-122"/>
                    <a:cs typeface="+mn-cs"/>
                  </a:endParaRPr>
                </a:p>
              </p:txBody>
            </p:sp>
            <p:sp>
              <p:nvSpPr>
                <p:cNvPr id="80" name="Freeform 16"/>
                <p:cNvSpPr/>
                <p:nvPr/>
              </p:nvSpPr>
              <p:spPr bwMode="auto">
                <a:xfrm>
                  <a:off x="3957518" y="3164747"/>
                  <a:ext cx="166686" cy="346804"/>
                </a:xfrm>
                <a:custGeom>
                  <a:avLst/>
                  <a:gdLst>
                    <a:gd name="T0" fmla="*/ 9 w 47"/>
                    <a:gd name="T1" fmla="*/ 73 h 88"/>
                    <a:gd name="T2" fmla="*/ 3 w 47"/>
                    <a:gd name="T3" fmla="*/ 67 h 88"/>
                    <a:gd name="T4" fmla="*/ 3 w 47"/>
                    <a:gd name="T5" fmla="*/ 57 h 88"/>
                    <a:gd name="T6" fmla="*/ 20 w 47"/>
                    <a:gd name="T7" fmla="*/ 38 h 88"/>
                    <a:gd name="T8" fmla="*/ 33 w 47"/>
                    <a:gd name="T9" fmla="*/ 20 h 88"/>
                    <a:gd name="T10" fmla="*/ 33 w 47"/>
                    <a:gd name="T11" fmla="*/ 4 h 88"/>
                    <a:gd name="T12" fmla="*/ 32 w 47"/>
                    <a:gd name="T13" fmla="*/ 1 h 88"/>
                    <a:gd name="T14" fmla="*/ 33 w 47"/>
                    <a:gd name="T15" fmla="*/ 0 h 88"/>
                    <a:gd name="T16" fmla="*/ 41 w 47"/>
                    <a:gd name="T17" fmla="*/ 6 h 88"/>
                    <a:gd name="T18" fmla="*/ 43 w 47"/>
                    <a:gd name="T19" fmla="*/ 26 h 88"/>
                    <a:gd name="T20" fmla="*/ 29 w 47"/>
                    <a:gd name="T21" fmla="*/ 48 h 88"/>
                    <a:gd name="T22" fmla="*/ 30 w 47"/>
                    <a:gd name="T23" fmla="*/ 52 h 88"/>
                    <a:gd name="T24" fmla="*/ 40 w 47"/>
                    <a:gd name="T25" fmla="*/ 73 h 88"/>
                    <a:gd name="T26" fmla="*/ 41 w 47"/>
                    <a:gd name="T27" fmla="*/ 84 h 88"/>
                    <a:gd name="T28" fmla="*/ 37 w 47"/>
                    <a:gd name="T29" fmla="*/ 86 h 88"/>
                    <a:gd name="T30" fmla="*/ 31 w 47"/>
                    <a:gd name="T31" fmla="*/ 75 h 88"/>
                    <a:gd name="T32" fmla="*/ 28 w 47"/>
                    <a:gd name="T33" fmla="*/ 60 h 88"/>
                    <a:gd name="T34" fmla="*/ 22 w 47"/>
                    <a:gd name="T35" fmla="*/ 59 h 88"/>
                    <a:gd name="T36" fmla="*/ 9 w 47"/>
                    <a:gd name="T37" fmla="*/ 73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7" h="88">
                      <a:moveTo>
                        <a:pt x="9" y="73"/>
                      </a:moveTo>
                      <a:cubicBezTo>
                        <a:pt x="7" y="71"/>
                        <a:pt x="5" y="69"/>
                        <a:pt x="3" y="67"/>
                      </a:cubicBezTo>
                      <a:cubicBezTo>
                        <a:pt x="1" y="64"/>
                        <a:pt x="0" y="61"/>
                        <a:pt x="3" y="57"/>
                      </a:cubicBezTo>
                      <a:cubicBezTo>
                        <a:pt x="9" y="51"/>
                        <a:pt x="14" y="45"/>
                        <a:pt x="20" y="38"/>
                      </a:cubicBezTo>
                      <a:cubicBezTo>
                        <a:pt x="24" y="32"/>
                        <a:pt x="28" y="26"/>
                        <a:pt x="33" y="20"/>
                      </a:cubicBezTo>
                      <a:cubicBezTo>
                        <a:pt x="36" y="15"/>
                        <a:pt x="36" y="9"/>
                        <a:pt x="33" y="4"/>
                      </a:cubicBezTo>
                      <a:cubicBezTo>
                        <a:pt x="32" y="3"/>
                        <a:pt x="32" y="2"/>
                        <a:pt x="32" y="1"/>
                      </a:cubicBezTo>
                      <a:cubicBezTo>
                        <a:pt x="32" y="1"/>
                        <a:pt x="33" y="0"/>
                        <a:pt x="33" y="0"/>
                      </a:cubicBezTo>
                      <a:cubicBezTo>
                        <a:pt x="36" y="2"/>
                        <a:pt x="39" y="4"/>
                        <a:pt x="41" y="6"/>
                      </a:cubicBezTo>
                      <a:cubicBezTo>
                        <a:pt x="46" y="11"/>
                        <a:pt x="47" y="20"/>
                        <a:pt x="43" y="26"/>
                      </a:cubicBezTo>
                      <a:cubicBezTo>
                        <a:pt x="39" y="33"/>
                        <a:pt x="34" y="40"/>
                        <a:pt x="29" y="48"/>
                      </a:cubicBezTo>
                      <a:cubicBezTo>
                        <a:pt x="29" y="49"/>
                        <a:pt x="29" y="52"/>
                        <a:pt x="30" y="52"/>
                      </a:cubicBezTo>
                      <a:cubicBezTo>
                        <a:pt x="38" y="57"/>
                        <a:pt x="38" y="65"/>
                        <a:pt x="40" y="73"/>
                      </a:cubicBezTo>
                      <a:cubicBezTo>
                        <a:pt x="41" y="76"/>
                        <a:pt x="41" y="80"/>
                        <a:pt x="41" y="84"/>
                      </a:cubicBezTo>
                      <a:cubicBezTo>
                        <a:pt x="41" y="87"/>
                        <a:pt x="39" y="88"/>
                        <a:pt x="37" y="86"/>
                      </a:cubicBezTo>
                      <a:cubicBezTo>
                        <a:pt x="33" y="83"/>
                        <a:pt x="31" y="81"/>
                        <a:pt x="31" y="75"/>
                      </a:cubicBezTo>
                      <a:cubicBezTo>
                        <a:pt x="31" y="70"/>
                        <a:pt x="30" y="65"/>
                        <a:pt x="28" y="60"/>
                      </a:cubicBezTo>
                      <a:cubicBezTo>
                        <a:pt x="27" y="55"/>
                        <a:pt x="25" y="56"/>
                        <a:pt x="22" y="59"/>
                      </a:cubicBezTo>
                      <a:cubicBezTo>
                        <a:pt x="18" y="64"/>
                        <a:pt x="14" y="68"/>
                        <a:pt x="9" y="7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charset="-122"/>
                    <a:cs typeface="+mn-cs"/>
                  </a:endParaRPr>
                </a:p>
              </p:txBody>
            </p:sp>
            <p:sp>
              <p:nvSpPr>
                <p:cNvPr id="81" name="Freeform 17"/>
                <p:cNvSpPr/>
                <p:nvPr/>
              </p:nvSpPr>
              <p:spPr bwMode="auto">
                <a:xfrm>
                  <a:off x="3879593" y="3156423"/>
                  <a:ext cx="109753" cy="63837"/>
                </a:xfrm>
                <a:custGeom>
                  <a:avLst/>
                  <a:gdLst>
                    <a:gd name="T0" fmla="*/ 0 w 26"/>
                    <a:gd name="T1" fmla="*/ 0 h 19"/>
                    <a:gd name="T2" fmla="*/ 20 w 26"/>
                    <a:gd name="T3" fmla="*/ 1 h 19"/>
                    <a:gd name="T4" fmla="*/ 23 w 26"/>
                    <a:gd name="T5" fmla="*/ 12 h 19"/>
                    <a:gd name="T6" fmla="*/ 12 w 26"/>
                    <a:gd name="T7" fmla="*/ 18 h 19"/>
                    <a:gd name="T8" fmla="*/ 3 w 26"/>
                    <a:gd name="T9" fmla="*/ 11 h 19"/>
                    <a:gd name="T10" fmla="*/ 0 w 26"/>
                    <a:gd name="T11" fmla="*/ 0 h 19"/>
                  </a:gdLst>
                  <a:ahLst/>
                  <a:cxnLst>
                    <a:cxn ang="0">
                      <a:pos x="T0" y="T1"/>
                    </a:cxn>
                    <a:cxn ang="0">
                      <a:pos x="T2" y="T3"/>
                    </a:cxn>
                    <a:cxn ang="0">
                      <a:pos x="T4" y="T5"/>
                    </a:cxn>
                    <a:cxn ang="0">
                      <a:pos x="T6" y="T7"/>
                    </a:cxn>
                    <a:cxn ang="0">
                      <a:pos x="T8" y="T9"/>
                    </a:cxn>
                    <a:cxn ang="0">
                      <a:pos x="T10" y="T11"/>
                    </a:cxn>
                  </a:cxnLst>
                  <a:rect l="0" t="0" r="r" b="b"/>
                  <a:pathLst>
                    <a:path w="26" h="19">
                      <a:moveTo>
                        <a:pt x="0" y="0"/>
                      </a:moveTo>
                      <a:cubicBezTo>
                        <a:pt x="8" y="1"/>
                        <a:pt x="14" y="1"/>
                        <a:pt x="20" y="1"/>
                      </a:cubicBezTo>
                      <a:cubicBezTo>
                        <a:pt x="24" y="1"/>
                        <a:pt x="26" y="8"/>
                        <a:pt x="23" y="12"/>
                      </a:cubicBezTo>
                      <a:cubicBezTo>
                        <a:pt x="21" y="16"/>
                        <a:pt x="17" y="19"/>
                        <a:pt x="12" y="18"/>
                      </a:cubicBezTo>
                      <a:cubicBezTo>
                        <a:pt x="8" y="18"/>
                        <a:pt x="5" y="15"/>
                        <a:pt x="3" y="11"/>
                      </a:cubicBezTo>
                      <a:cubicBezTo>
                        <a:pt x="2" y="8"/>
                        <a:pt x="1" y="4"/>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charset="-122"/>
                    <a:cs typeface="+mn-cs"/>
                  </a:endParaRPr>
                </a:p>
              </p:txBody>
            </p:sp>
          </p:grpSp>
        </p:grpSp>
        <p:grpSp>
          <p:nvGrpSpPr>
            <p:cNvPr id="33" name="组合 32"/>
            <p:cNvGrpSpPr/>
            <p:nvPr userDrawn="1"/>
          </p:nvGrpSpPr>
          <p:grpSpPr>
            <a:xfrm>
              <a:off x="10272478" y="6308389"/>
              <a:ext cx="716480" cy="198576"/>
              <a:chOff x="2372715" y="161759"/>
              <a:chExt cx="2695608" cy="747103"/>
            </a:xfrm>
          </p:grpSpPr>
          <p:grpSp>
            <p:nvGrpSpPr>
              <p:cNvPr id="34" name="组合 33"/>
              <p:cNvGrpSpPr/>
              <p:nvPr/>
            </p:nvGrpSpPr>
            <p:grpSpPr>
              <a:xfrm>
                <a:off x="3804781" y="283376"/>
                <a:ext cx="521428" cy="548788"/>
                <a:chOff x="6113463" y="3541713"/>
                <a:chExt cx="484188" cy="509588"/>
              </a:xfrm>
              <a:solidFill>
                <a:schemeClr val="accent3"/>
              </a:solidFill>
            </p:grpSpPr>
            <p:sp>
              <p:nvSpPr>
                <p:cNvPr id="73" name="Freeform 9"/>
                <p:cNvSpPr>
                  <a:spLocks noEditPoints="1"/>
                </p:cNvSpPr>
                <p:nvPr/>
              </p:nvSpPr>
              <p:spPr bwMode="auto">
                <a:xfrm>
                  <a:off x="6113463" y="3579813"/>
                  <a:ext cx="252413" cy="428625"/>
                </a:xfrm>
                <a:custGeom>
                  <a:avLst/>
                  <a:gdLst>
                    <a:gd name="T0" fmla="*/ 39 w 59"/>
                    <a:gd name="T1" fmla="*/ 78 h 101"/>
                    <a:gd name="T2" fmla="*/ 17 w 59"/>
                    <a:gd name="T3" fmla="*/ 94 h 101"/>
                    <a:gd name="T4" fmla="*/ 8 w 59"/>
                    <a:gd name="T5" fmla="*/ 94 h 101"/>
                    <a:gd name="T6" fmla="*/ 0 w 59"/>
                    <a:gd name="T7" fmla="*/ 79 h 101"/>
                    <a:gd name="T8" fmla="*/ 17 w 59"/>
                    <a:gd name="T9" fmla="*/ 73 h 101"/>
                    <a:gd name="T10" fmla="*/ 10 w 59"/>
                    <a:gd name="T11" fmla="*/ 68 h 101"/>
                    <a:gd name="T12" fmla="*/ 8 w 59"/>
                    <a:gd name="T13" fmla="*/ 60 h 101"/>
                    <a:gd name="T14" fmla="*/ 18 w 59"/>
                    <a:gd name="T15" fmla="*/ 23 h 101"/>
                    <a:gd name="T16" fmla="*/ 26 w 59"/>
                    <a:gd name="T17" fmla="*/ 17 h 101"/>
                    <a:gd name="T18" fmla="*/ 36 w 59"/>
                    <a:gd name="T19" fmla="*/ 26 h 101"/>
                    <a:gd name="T20" fmla="*/ 36 w 59"/>
                    <a:gd name="T21" fmla="*/ 27 h 101"/>
                    <a:gd name="T22" fmla="*/ 43 w 59"/>
                    <a:gd name="T23" fmla="*/ 40 h 101"/>
                    <a:gd name="T24" fmla="*/ 42 w 59"/>
                    <a:gd name="T25" fmla="*/ 12 h 101"/>
                    <a:gd name="T26" fmla="*/ 21 w 59"/>
                    <a:gd name="T27" fmla="*/ 5 h 101"/>
                    <a:gd name="T28" fmla="*/ 44 w 59"/>
                    <a:gd name="T29" fmla="*/ 1 h 101"/>
                    <a:gd name="T30" fmla="*/ 57 w 59"/>
                    <a:gd name="T31" fmla="*/ 17 h 101"/>
                    <a:gd name="T32" fmla="*/ 56 w 59"/>
                    <a:gd name="T33" fmla="*/ 48 h 101"/>
                    <a:gd name="T34" fmla="*/ 57 w 59"/>
                    <a:gd name="T35" fmla="*/ 55 h 101"/>
                    <a:gd name="T36" fmla="*/ 55 w 59"/>
                    <a:gd name="T37" fmla="*/ 64 h 101"/>
                    <a:gd name="T38" fmla="*/ 54 w 59"/>
                    <a:gd name="T39" fmla="*/ 71 h 101"/>
                    <a:gd name="T40" fmla="*/ 52 w 59"/>
                    <a:gd name="T41" fmla="*/ 95 h 101"/>
                    <a:gd name="T42" fmla="*/ 49 w 59"/>
                    <a:gd name="T43" fmla="*/ 101 h 101"/>
                    <a:gd name="T44" fmla="*/ 43 w 59"/>
                    <a:gd name="T45" fmla="*/ 98 h 101"/>
                    <a:gd name="T46" fmla="*/ 38 w 59"/>
                    <a:gd name="T47" fmla="*/ 86 h 101"/>
                    <a:gd name="T48" fmla="*/ 39 w 59"/>
                    <a:gd name="T49" fmla="*/ 78 h 101"/>
                    <a:gd name="T50" fmla="*/ 42 w 59"/>
                    <a:gd name="T51" fmla="*/ 47 h 101"/>
                    <a:gd name="T52" fmla="*/ 32 w 59"/>
                    <a:gd name="T53" fmla="*/ 44 h 101"/>
                    <a:gd name="T54" fmla="*/ 29 w 59"/>
                    <a:gd name="T55" fmla="*/ 64 h 101"/>
                    <a:gd name="T56" fmla="*/ 42 w 59"/>
                    <a:gd name="T57" fmla="*/ 4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9" h="101">
                      <a:moveTo>
                        <a:pt x="39" y="78"/>
                      </a:moveTo>
                      <a:cubicBezTo>
                        <a:pt x="31" y="84"/>
                        <a:pt x="24" y="89"/>
                        <a:pt x="17" y="94"/>
                      </a:cubicBezTo>
                      <a:cubicBezTo>
                        <a:pt x="14" y="97"/>
                        <a:pt x="11" y="96"/>
                        <a:pt x="8" y="94"/>
                      </a:cubicBezTo>
                      <a:cubicBezTo>
                        <a:pt x="4" y="90"/>
                        <a:pt x="0" y="86"/>
                        <a:pt x="0" y="79"/>
                      </a:cubicBezTo>
                      <a:cubicBezTo>
                        <a:pt x="6" y="82"/>
                        <a:pt x="12" y="80"/>
                        <a:pt x="17" y="73"/>
                      </a:cubicBezTo>
                      <a:cubicBezTo>
                        <a:pt x="15" y="72"/>
                        <a:pt x="13" y="70"/>
                        <a:pt x="10" y="68"/>
                      </a:cubicBezTo>
                      <a:cubicBezTo>
                        <a:pt x="7" y="66"/>
                        <a:pt x="7" y="63"/>
                        <a:pt x="8" y="60"/>
                      </a:cubicBezTo>
                      <a:cubicBezTo>
                        <a:pt x="11" y="48"/>
                        <a:pt x="15" y="36"/>
                        <a:pt x="18" y="23"/>
                      </a:cubicBezTo>
                      <a:cubicBezTo>
                        <a:pt x="19" y="20"/>
                        <a:pt x="20" y="16"/>
                        <a:pt x="26" y="17"/>
                      </a:cubicBezTo>
                      <a:cubicBezTo>
                        <a:pt x="32" y="18"/>
                        <a:pt x="36" y="21"/>
                        <a:pt x="36" y="26"/>
                      </a:cubicBezTo>
                      <a:cubicBezTo>
                        <a:pt x="36" y="26"/>
                        <a:pt x="36" y="27"/>
                        <a:pt x="36" y="27"/>
                      </a:cubicBezTo>
                      <a:cubicBezTo>
                        <a:pt x="35" y="33"/>
                        <a:pt x="38" y="37"/>
                        <a:pt x="43" y="40"/>
                      </a:cubicBezTo>
                      <a:cubicBezTo>
                        <a:pt x="43" y="31"/>
                        <a:pt x="42" y="22"/>
                        <a:pt x="42" y="12"/>
                      </a:cubicBezTo>
                      <a:cubicBezTo>
                        <a:pt x="30" y="16"/>
                        <a:pt x="20" y="12"/>
                        <a:pt x="21" y="5"/>
                      </a:cubicBezTo>
                      <a:cubicBezTo>
                        <a:pt x="29" y="3"/>
                        <a:pt x="36" y="1"/>
                        <a:pt x="44" y="1"/>
                      </a:cubicBezTo>
                      <a:cubicBezTo>
                        <a:pt x="54" y="0"/>
                        <a:pt x="59" y="8"/>
                        <a:pt x="57" y="17"/>
                      </a:cubicBezTo>
                      <a:cubicBezTo>
                        <a:pt x="56" y="27"/>
                        <a:pt x="56" y="38"/>
                        <a:pt x="56" y="48"/>
                      </a:cubicBezTo>
                      <a:cubicBezTo>
                        <a:pt x="56" y="50"/>
                        <a:pt x="57" y="52"/>
                        <a:pt x="57" y="55"/>
                      </a:cubicBezTo>
                      <a:cubicBezTo>
                        <a:pt x="57" y="58"/>
                        <a:pt x="56" y="61"/>
                        <a:pt x="55" y="64"/>
                      </a:cubicBezTo>
                      <a:cubicBezTo>
                        <a:pt x="55" y="66"/>
                        <a:pt x="54" y="68"/>
                        <a:pt x="54" y="71"/>
                      </a:cubicBezTo>
                      <a:cubicBezTo>
                        <a:pt x="53" y="79"/>
                        <a:pt x="53" y="87"/>
                        <a:pt x="52" y="95"/>
                      </a:cubicBezTo>
                      <a:cubicBezTo>
                        <a:pt x="52" y="97"/>
                        <a:pt x="51" y="100"/>
                        <a:pt x="49" y="101"/>
                      </a:cubicBezTo>
                      <a:cubicBezTo>
                        <a:pt x="47" y="101"/>
                        <a:pt x="44" y="100"/>
                        <a:pt x="43" y="98"/>
                      </a:cubicBezTo>
                      <a:cubicBezTo>
                        <a:pt x="39" y="95"/>
                        <a:pt x="36" y="92"/>
                        <a:pt x="38" y="86"/>
                      </a:cubicBezTo>
                      <a:cubicBezTo>
                        <a:pt x="39" y="84"/>
                        <a:pt x="39" y="81"/>
                        <a:pt x="39" y="78"/>
                      </a:cubicBezTo>
                      <a:close/>
                      <a:moveTo>
                        <a:pt x="42" y="47"/>
                      </a:moveTo>
                      <a:cubicBezTo>
                        <a:pt x="39" y="46"/>
                        <a:pt x="36" y="45"/>
                        <a:pt x="32" y="44"/>
                      </a:cubicBezTo>
                      <a:cubicBezTo>
                        <a:pt x="31" y="51"/>
                        <a:pt x="30" y="57"/>
                        <a:pt x="29" y="64"/>
                      </a:cubicBezTo>
                      <a:cubicBezTo>
                        <a:pt x="39" y="61"/>
                        <a:pt x="42" y="57"/>
                        <a:pt x="42"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charset="-122"/>
                    <a:cs typeface="+mn-cs"/>
                  </a:endParaRPr>
                </a:p>
              </p:txBody>
            </p:sp>
            <p:sp>
              <p:nvSpPr>
                <p:cNvPr id="74" name="Freeform 10"/>
                <p:cNvSpPr>
                  <a:spLocks noEditPoints="1"/>
                </p:cNvSpPr>
                <p:nvPr/>
              </p:nvSpPr>
              <p:spPr bwMode="auto">
                <a:xfrm>
                  <a:off x="6361113" y="3541713"/>
                  <a:ext cx="236538" cy="509588"/>
                </a:xfrm>
                <a:custGeom>
                  <a:avLst/>
                  <a:gdLst>
                    <a:gd name="T0" fmla="*/ 11 w 55"/>
                    <a:gd name="T1" fmla="*/ 89 h 120"/>
                    <a:gd name="T2" fmla="*/ 10 w 55"/>
                    <a:gd name="T3" fmla="*/ 100 h 120"/>
                    <a:gd name="T4" fmla="*/ 6 w 55"/>
                    <a:gd name="T5" fmla="*/ 104 h 120"/>
                    <a:gd name="T6" fmla="*/ 1 w 55"/>
                    <a:gd name="T7" fmla="*/ 99 h 120"/>
                    <a:gd name="T8" fmla="*/ 3 w 55"/>
                    <a:gd name="T9" fmla="*/ 84 h 120"/>
                    <a:gd name="T10" fmla="*/ 14 w 55"/>
                    <a:gd name="T11" fmla="*/ 37 h 120"/>
                    <a:gd name="T12" fmla="*/ 22 w 55"/>
                    <a:gd name="T13" fmla="*/ 11 h 120"/>
                    <a:gd name="T14" fmla="*/ 26 w 55"/>
                    <a:gd name="T15" fmla="*/ 19 h 120"/>
                    <a:gd name="T16" fmla="*/ 20 w 55"/>
                    <a:gd name="T17" fmla="*/ 40 h 120"/>
                    <a:gd name="T18" fmla="*/ 27 w 55"/>
                    <a:gd name="T19" fmla="*/ 35 h 120"/>
                    <a:gd name="T20" fmla="*/ 35 w 55"/>
                    <a:gd name="T21" fmla="*/ 30 h 120"/>
                    <a:gd name="T22" fmla="*/ 33 w 55"/>
                    <a:gd name="T23" fmla="*/ 9 h 120"/>
                    <a:gd name="T24" fmla="*/ 28 w 55"/>
                    <a:gd name="T25" fmla="*/ 8 h 120"/>
                    <a:gd name="T26" fmla="*/ 19 w 55"/>
                    <a:gd name="T27" fmla="*/ 12 h 120"/>
                    <a:gd name="T28" fmla="*/ 12 w 55"/>
                    <a:gd name="T29" fmla="*/ 15 h 120"/>
                    <a:gd name="T30" fmla="*/ 9 w 55"/>
                    <a:gd name="T31" fmla="*/ 11 h 120"/>
                    <a:gd name="T32" fmla="*/ 11 w 55"/>
                    <a:gd name="T33" fmla="*/ 8 h 120"/>
                    <a:gd name="T34" fmla="*/ 31 w 55"/>
                    <a:gd name="T35" fmla="*/ 0 h 120"/>
                    <a:gd name="T36" fmla="*/ 45 w 55"/>
                    <a:gd name="T37" fmla="*/ 15 h 120"/>
                    <a:gd name="T38" fmla="*/ 44 w 55"/>
                    <a:gd name="T39" fmla="*/ 46 h 120"/>
                    <a:gd name="T40" fmla="*/ 48 w 55"/>
                    <a:gd name="T41" fmla="*/ 54 h 120"/>
                    <a:gd name="T42" fmla="*/ 48 w 55"/>
                    <a:gd name="T43" fmla="*/ 71 h 120"/>
                    <a:gd name="T44" fmla="*/ 44 w 55"/>
                    <a:gd name="T45" fmla="*/ 77 h 120"/>
                    <a:gd name="T46" fmla="*/ 44 w 55"/>
                    <a:gd name="T47" fmla="*/ 110 h 120"/>
                    <a:gd name="T48" fmla="*/ 44 w 55"/>
                    <a:gd name="T49" fmla="*/ 114 h 120"/>
                    <a:gd name="T50" fmla="*/ 41 w 55"/>
                    <a:gd name="T51" fmla="*/ 120 h 120"/>
                    <a:gd name="T52" fmla="*/ 32 w 55"/>
                    <a:gd name="T53" fmla="*/ 118 h 120"/>
                    <a:gd name="T54" fmla="*/ 13 w 55"/>
                    <a:gd name="T55" fmla="*/ 91 h 120"/>
                    <a:gd name="T56" fmla="*/ 12 w 55"/>
                    <a:gd name="T57" fmla="*/ 89 h 120"/>
                    <a:gd name="T58" fmla="*/ 11 w 55"/>
                    <a:gd name="T59" fmla="*/ 89 h 120"/>
                    <a:gd name="T60" fmla="*/ 24 w 55"/>
                    <a:gd name="T61" fmla="*/ 76 h 120"/>
                    <a:gd name="T62" fmla="*/ 23 w 55"/>
                    <a:gd name="T63" fmla="*/ 74 h 120"/>
                    <a:gd name="T64" fmla="*/ 27 w 55"/>
                    <a:gd name="T65" fmla="*/ 71 h 120"/>
                    <a:gd name="T66" fmla="*/ 33 w 55"/>
                    <a:gd name="T67" fmla="*/ 67 h 120"/>
                    <a:gd name="T68" fmla="*/ 32 w 55"/>
                    <a:gd name="T69" fmla="*/ 63 h 120"/>
                    <a:gd name="T70" fmla="*/ 22 w 55"/>
                    <a:gd name="T71" fmla="*/ 52 h 120"/>
                    <a:gd name="T72" fmla="*/ 18 w 55"/>
                    <a:gd name="T73" fmla="*/ 89 h 120"/>
                    <a:gd name="T74" fmla="*/ 33 w 55"/>
                    <a:gd name="T75" fmla="*/ 107 h 120"/>
                    <a:gd name="T76" fmla="*/ 35 w 55"/>
                    <a:gd name="T77" fmla="*/ 77 h 120"/>
                    <a:gd name="T78" fmla="*/ 31 w 55"/>
                    <a:gd name="T79" fmla="*/ 75 h 120"/>
                    <a:gd name="T80" fmla="*/ 24 w 55"/>
                    <a:gd name="T81" fmla="*/ 7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5" h="120">
                      <a:moveTo>
                        <a:pt x="11" y="89"/>
                      </a:moveTo>
                      <a:cubicBezTo>
                        <a:pt x="10" y="93"/>
                        <a:pt x="10" y="96"/>
                        <a:pt x="10" y="100"/>
                      </a:cubicBezTo>
                      <a:cubicBezTo>
                        <a:pt x="9" y="102"/>
                        <a:pt x="9" y="104"/>
                        <a:pt x="6" y="104"/>
                      </a:cubicBezTo>
                      <a:cubicBezTo>
                        <a:pt x="3" y="104"/>
                        <a:pt x="0" y="103"/>
                        <a:pt x="1" y="99"/>
                      </a:cubicBezTo>
                      <a:cubicBezTo>
                        <a:pt x="2" y="94"/>
                        <a:pt x="2" y="89"/>
                        <a:pt x="3" y="84"/>
                      </a:cubicBezTo>
                      <a:cubicBezTo>
                        <a:pt x="7" y="68"/>
                        <a:pt x="10" y="53"/>
                        <a:pt x="14" y="37"/>
                      </a:cubicBezTo>
                      <a:cubicBezTo>
                        <a:pt x="16" y="29"/>
                        <a:pt x="19" y="20"/>
                        <a:pt x="22" y="11"/>
                      </a:cubicBezTo>
                      <a:cubicBezTo>
                        <a:pt x="26" y="13"/>
                        <a:pt x="27" y="15"/>
                        <a:pt x="26" y="19"/>
                      </a:cubicBezTo>
                      <a:cubicBezTo>
                        <a:pt x="24" y="25"/>
                        <a:pt x="22" y="32"/>
                        <a:pt x="20" y="40"/>
                      </a:cubicBezTo>
                      <a:cubicBezTo>
                        <a:pt x="23" y="37"/>
                        <a:pt x="25" y="36"/>
                        <a:pt x="27" y="35"/>
                      </a:cubicBezTo>
                      <a:cubicBezTo>
                        <a:pt x="30" y="33"/>
                        <a:pt x="34" y="32"/>
                        <a:pt x="35" y="30"/>
                      </a:cubicBezTo>
                      <a:cubicBezTo>
                        <a:pt x="36" y="23"/>
                        <a:pt x="37" y="16"/>
                        <a:pt x="33" y="9"/>
                      </a:cubicBezTo>
                      <a:cubicBezTo>
                        <a:pt x="33" y="8"/>
                        <a:pt x="30" y="7"/>
                        <a:pt x="28" y="8"/>
                      </a:cubicBezTo>
                      <a:cubicBezTo>
                        <a:pt x="25" y="9"/>
                        <a:pt x="22" y="11"/>
                        <a:pt x="19" y="12"/>
                      </a:cubicBezTo>
                      <a:cubicBezTo>
                        <a:pt x="17" y="13"/>
                        <a:pt x="15" y="15"/>
                        <a:pt x="12" y="15"/>
                      </a:cubicBezTo>
                      <a:cubicBezTo>
                        <a:pt x="11" y="15"/>
                        <a:pt x="9" y="13"/>
                        <a:pt x="9" y="11"/>
                      </a:cubicBezTo>
                      <a:cubicBezTo>
                        <a:pt x="8" y="11"/>
                        <a:pt x="10" y="9"/>
                        <a:pt x="11" y="8"/>
                      </a:cubicBezTo>
                      <a:cubicBezTo>
                        <a:pt x="17" y="4"/>
                        <a:pt x="23" y="0"/>
                        <a:pt x="31" y="0"/>
                      </a:cubicBezTo>
                      <a:cubicBezTo>
                        <a:pt x="41" y="1"/>
                        <a:pt x="46" y="5"/>
                        <a:pt x="45" y="15"/>
                      </a:cubicBezTo>
                      <a:cubicBezTo>
                        <a:pt x="45" y="25"/>
                        <a:pt x="45" y="36"/>
                        <a:pt x="44" y="46"/>
                      </a:cubicBezTo>
                      <a:cubicBezTo>
                        <a:pt x="44" y="50"/>
                        <a:pt x="45" y="52"/>
                        <a:pt x="48" y="54"/>
                      </a:cubicBezTo>
                      <a:cubicBezTo>
                        <a:pt x="55" y="60"/>
                        <a:pt x="55" y="66"/>
                        <a:pt x="48" y="71"/>
                      </a:cubicBezTo>
                      <a:cubicBezTo>
                        <a:pt x="45" y="72"/>
                        <a:pt x="44" y="74"/>
                        <a:pt x="44" y="77"/>
                      </a:cubicBezTo>
                      <a:cubicBezTo>
                        <a:pt x="45" y="88"/>
                        <a:pt x="44" y="99"/>
                        <a:pt x="44" y="110"/>
                      </a:cubicBezTo>
                      <a:cubicBezTo>
                        <a:pt x="44" y="112"/>
                        <a:pt x="45" y="113"/>
                        <a:pt x="44" y="114"/>
                      </a:cubicBezTo>
                      <a:cubicBezTo>
                        <a:pt x="43" y="116"/>
                        <a:pt x="42" y="120"/>
                        <a:pt x="41" y="120"/>
                      </a:cubicBezTo>
                      <a:cubicBezTo>
                        <a:pt x="38" y="120"/>
                        <a:pt x="34" y="120"/>
                        <a:pt x="32" y="118"/>
                      </a:cubicBezTo>
                      <a:cubicBezTo>
                        <a:pt x="25" y="109"/>
                        <a:pt x="19" y="100"/>
                        <a:pt x="13" y="91"/>
                      </a:cubicBezTo>
                      <a:cubicBezTo>
                        <a:pt x="12" y="90"/>
                        <a:pt x="12" y="90"/>
                        <a:pt x="12" y="89"/>
                      </a:cubicBezTo>
                      <a:cubicBezTo>
                        <a:pt x="11" y="89"/>
                        <a:pt x="11" y="89"/>
                        <a:pt x="11" y="89"/>
                      </a:cubicBezTo>
                      <a:close/>
                      <a:moveTo>
                        <a:pt x="24" y="76"/>
                      </a:moveTo>
                      <a:cubicBezTo>
                        <a:pt x="23" y="75"/>
                        <a:pt x="23" y="75"/>
                        <a:pt x="23" y="74"/>
                      </a:cubicBezTo>
                      <a:cubicBezTo>
                        <a:pt x="24" y="73"/>
                        <a:pt x="26" y="72"/>
                        <a:pt x="27" y="71"/>
                      </a:cubicBezTo>
                      <a:cubicBezTo>
                        <a:pt x="29" y="70"/>
                        <a:pt x="31" y="69"/>
                        <a:pt x="33" y="67"/>
                      </a:cubicBezTo>
                      <a:cubicBezTo>
                        <a:pt x="35" y="66"/>
                        <a:pt x="35" y="63"/>
                        <a:pt x="32" y="63"/>
                      </a:cubicBezTo>
                      <a:cubicBezTo>
                        <a:pt x="27" y="61"/>
                        <a:pt x="24" y="58"/>
                        <a:pt x="22" y="52"/>
                      </a:cubicBezTo>
                      <a:cubicBezTo>
                        <a:pt x="17" y="65"/>
                        <a:pt x="13" y="77"/>
                        <a:pt x="18" y="89"/>
                      </a:cubicBezTo>
                      <a:cubicBezTo>
                        <a:pt x="21" y="97"/>
                        <a:pt x="27" y="101"/>
                        <a:pt x="33" y="107"/>
                      </a:cubicBezTo>
                      <a:cubicBezTo>
                        <a:pt x="34" y="97"/>
                        <a:pt x="34" y="87"/>
                        <a:pt x="35" y="77"/>
                      </a:cubicBezTo>
                      <a:cubicBezTo>
                        <a:pt x="35" y="77"/>
                        <a:pt x="32" y="75"/>
                        <a:pt x="31" y="75"/>
                      </a:cubicBezTo>
                      <a:cubicBezTo>
                        <a:pt x="29" y="75"/>
                        <a:pt x="26" y="76"/>
                        <a:pt x="24" y="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charset="-122"/>
                    <a:cs typeface="+mn-cs"/>
                  </a:endParaRPr>
                </a:p>
              </p:txBody>
            </p:sp>
          </p:grpSp>
          <p:grpSp>
            <p:nvGrpSpPr>
              <p:cNvPr id="35" name="组合 34"/>
              <p:cNvGrpSpPr/>
              <p:nvPr/>
            </p:nvGrpSpPr>
            <p:grpSpPr>
              <a:xfrm>
                <a:off x="2372715" y="161759"/>
                <a:ext cx="591521" cy="747103"/>
                <a:chOff x="6108700" y="2066926"/>
                <a:chExt cx="549275" cy="693738"/>
              </a:xfrm>
              <a:solidFill>
                <a:schemeClr val="accent3"/>
              </a:solidFill>
            </p:grpSpPr>
            <p:sp>
              <p:nvSpPr>
                <p:cNvPr id="71" name="Freeform 13"/>
                <p:cNvSpPr>
                  <a:spLocks noEditPoints="1"/>
                </p:cNvSpPr>
                <p:nvPr/>
              </p:nvSpPr>
              <p:spPr bwMode="auto">
                <a:xfrm>
                  <a:off x="6108700" y="2066926"/>
                  <a:ext cx="549275" cy="655638"/>
                </a:xfrm>
                <a:custGeom>
                  <a:avLst/>
                  <a:gdLst>
                    <a:gd name="T0" fmla="*/ 54 w 128"/>
                    <a:gd name="T1" fmla="*/ 76 h 154"/>
                    <a:gd name="T2" fmla="*/ 66 w 128"/>
                    <a:gd name="T3" fmla="*/ 53 h 154"/>
                    <a:gd name="T4" fmla="*/ 49 w 128"/>
                    <a:gd name="T5" fmla="*/ 47 h 154"/>
                    <a:gd name="T6" fmla="*/ 64 w 128"/>
                    <a:gd name="T7" fmla="*/ 44 h 154"/>
                    <a:gd name="T8" fmla="*/ 83 w 128"/>
                    <a:gd name="T9" fmla="*/ 6 h 154"/>
                    <a:gd name="T10" fmla="*/ 91 w 128"/>
                    <a:gd name="T11" fmla="*/ 11 h 154"/>
                    <a:gd name="T12" fmla="*/ 96 w 128"/>
                    <a:gd name="T13" fmla="*/ 36 h 154"/>
                    <a:gd name="T14" fmla="*/ 106 w 128"/>
                    <a:gd name="T15" fmla="*/ 41 h 154"/>
                    <a:gd name="T16" fmla="*/ 82 w 128"/>
                    <a:gd name="T17" fmla="*/ 50 h 154"/>
                    <a:gd name="T18" fmla="*/ 71 w 128"/>
                    <a:gd name="T19" fmla="*/ 65 h 154"/>
                    <a:gd name="T20" fmla="*/ 110 w 128"/>
                    <a:gd name="T21" fmla="*/ 74 h 154"/>
                    <a:gd name="T22" fmla="*/ 101 w 128"/>
                    <a:gd name="T23" fmla="*/ 87 h 154"/>
                    <a:gd name="T24" fmla="*/ 111 w 128"/>
                    <a:gd name="T25" fmla="*/ 98 h 154"/>
                    <a:gd name="T26" fmla="*/ 92 w 128"/>
                    <a:gd name="T27" fmla="*/ 104 h 154"/>
                    <a:gd name="T28" fmla="*/ 86 w 128"/>
                    <a:gd name="T29" fmla="*/ 116 h 154"/>
                    <a:gd name="T30" fmla="*/ 124 w 128"/>
                    <a:gd name="T31" fmla="*/ 112 h 154"/>
                    <a:gd name="T32" fmla="*/ 120 w 128"/>
                    <a:gd name="T33" fmla="*/ 122 h 154"/>
                    <a:gd name="T34" fmla="*/ 111 w 128"/>
                    <a:gd name="T35" fmla="*/ 144 h 154"/>
                    <a:gd name="T36" fmla="*/ 105 w 128"/>
                    <a:gd name="T37" fmla="*/ 153 h 154"/>
                    <a:gd name="T38" fmla="*/ 55 w 128"/>
                    <a:gd name="T39" fmla="*/ 129 h 154"/>
                    <a:gd name="T40" fmla="*/ 53 w 128"/>
                    <a:gd name="T41" fmla="*/ 121 h 154"/>
                    <a:gd name="T42" fmla="*/ 61 w 128"/>
                    <a:gd name="T43" fmla="*/ 125 h 154"/>
                    <a:gd name="T44" fmla="*/ 94 w 128"/>
                    <a:gd name="T45" fmla="*/ 140 h 154"/>
                    <a:gd name="T46" fmla="*/ 85 w 128"/>
                    <a:gd name="T47" fmla="*/ 127 h 154"/>
                    <a:gd name="T48" fmla="*/ 71 w 128"/>
                    <a:gd name="T49" fmla="*/ 108 h 154"/>
                    <a:gd name="T50" fmla="*/ 52 w 128"/>
                    <a:gd name="T51" fmla="*/ 113 h 154"/>
                    <a:gd name="T52" fmla="*/ 38 w 128"/>
                    <a:gd name="T53" fmla="*/ 97 h 154"/>
                    <a:gd name="T54" fmla="*/ 51 w 128"/>
                    <a:gd name="T55" fmla="*/ 97 h 154"/>
                    <a:gd name="T56" fmla="*/ 34 w 128"/>
                    <a:gd name="T57" fmla="*/ 93 h 154"/>
                    <a:gd name="T58" fmla="*/ 35 w 128"/>
                    <a:gd name="T59" fmla="*/ 105 h 154"/>
                    <a:gd name="T60" fmla="*/ 26 w 128"/>
                    <a:gd name="T61" fmla="*/ 154 h 154"/>
                    <a:gd name="T62" fmla="*/ 20 w 128"/>
                    <a:gd name="T63" fmla="*/ 118 h 154"/>
                    <a:gd name="T64" fmla="*/ 0 w 128"/>
                    <a:gd name="T65" fmla="*/ 103 h 154"/>
                    <a:gd name="T66" fmla="*/ 19 w 128"/>
                    <a:gd name="T67" fmla="*/ 72 h 154"/>
                    <a:gd name="T68" fmla="*/ 25 w 128"/>
                    <a:gd name="T69" fmla="*/ 51 h 154"/>
                    <a:gd name="T70" fmla="*/ 39 w 128"/>
                    <a:gd name="T71" fmla="*/ 14 h 154"/>
                    <a:gd name="T72" fmla="*/ 51 w 128"/>
                    <a:gd name="T73" fmla="*/ 24 h 154"/>
                    <a:gd name="T74" fmla="*/ 39 w 128"/>
                    <a:gd name="T75" fmla="*/ 44 h 154"/>
                    <a:gd name="T76" fmla="*/ 48 w 128"/>
                    <a:gd name="T77" fmla="*/ 73 h 154"/>
                    <a:gd name="T78" fmla="*/ 81 w 128"/>
                    <a:gd name="T79" fmla="*/ 90 h 154"/>
                    <a:gd name="T80" fmla="*/ 92 w 128"/>
                    <a:gd name="T81" fmla="*/ 71 h 154"/>
                    <a:gd name="T82" fmla="*/ 81 w 128"/>
                    <a:gd name="T83" fmla="*/ 80 h 154"/>
                    <a:gd name="T84" fmla="*/ 76 w 128"/>
                    <a:gd name="T85" fmla="*/ 73 h 154"/>
                    <a:gd name="T86" fmla="*/ 67 w 128"/>
                    <a:gd name="T87" fmla="*/ 79 h 154"/>
                    <a:gd name="T88" fmla="*/ 76 w 128"/>
                    <a:gd name="T89" fmla="*/ 73 h 154"/>
                    <a:gd name="T90" fmla="*/ 56 w 128"/>
                    <a:gd name="T91" fmla="*/ 88 h 154"/>
                    <a:gd name="T92" fmla="*/ 63 w 128"/>
                    <a:gd name="T93" fmla="*/ 81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8" h="154">
                      <a:moveTo>
                        <a:pt x="48" y="73"/>
                      </a:moveTo>
                      <a:cubicBezTo>
                        <a:pt x="50" y="74"/>
                        <a:pt x="52" y="75"/>
                        <a:pt x="54" y="76"/>
                      </a:cubicBezTo>
                      <a:cubicBezTo>
                        <a:pt x="57" y="74"/>
                        <a:pt x="60" y="72"/>
                        <a:pt x="63" y="70"/>
                      </a:cubicBezTo>
                      <a:cubicBezTo>
                        <a:pt x="58" y="63"/>
                        <a:pt x="65" y="59"/>
                        <a:pt x="66" y="53"/>
                      </a:cubicBezTo>
                      <a:cubicBezTo>
                        <a:pt x="63" y="53"/>
                        <a:pt x="59" y="53"/>
                        <a:pt x="56" y="52"/>
                      </a:cubicBezTo>
                      <a:cubicBezTo>
                        <a:pt x="54" y="51"/>
                        <a:pt x="51" y="49"/>
                        <a:pt x="49" y="47"/>
                      </a:cubicBezTo>
                      <a:cubicBezTo>
                        <a:pt x="49" y="46"/>
                        <a:pt x="50" y="46"/>
                        <a:pt x="50" y="46"/>
                      </a:cubicBezTo>
                      <a:cubicBezTo>
                        <a:pt x="55" y="45"/>
                        <a:pt x="59" y="45"/>
                        <a:pt x="64" y="44"/>
                      </a:cubicBezTo>
                      <a:cubicBezTo>
                        <a:pt x="68" y="44"/>
                        <a:pt x="70" y="42"/>
                        <a:pt x="71" y="38"/>
                      </a:cubicBezTo>
                      <a:cubicBezTo>
                        <a:pt x="75" y="27"/>
                        <a:pt x="79" y="16"/>
                        <a:pt x="83" y="6"/>
                      </a:cubicBezTo>
                      <a:cubicBezTo>
                        <a:pt x="84" y="3"/>
                        <a:pt x="84" y="0"/>
                        <a:pt x="88" y="2"/>
                      </a:cubicBezTo>
                      <a:cubicBezTo>
                        <a:pt x="92" y="4"/>
                        <a:pt x="94" y="9"/>
                        <a:pt x="91" y="11"/>
                      </a:cubicBezTo>
                      <a:cubicBezTo>
                        <a:pt x="83" y="19"/>
                        <a:pt x="83" y="30"/>
                        <a:pt x="80" y="41"/>
                      </a:cubicBezTo>
                      <a:cubicBezTo>
                        <a:pt x="85" y="39"/>
                        <a:pt x="91" y="37"/>
                        <a:pt x="96" y="36"/>
                      </a:cubicBezTo>
                      <a:cubicBezTo>
                        <a:pt x="98" y="35"/>
                        <a:pt x="101" y="35"/>
                        <a:pt x="102" y="36"/>
                      </a:cubicBezTo>
                      <a:cubicBezTo>
                        <a:pt x="104" y="37"/>
                        <a:pt x="106" y="39"/>
                        <a:pt x="106" y="41"/>
                      </a:cubicBezTo>
                      <a:cubicBezTo>
                        <a:pt x="106" y="42"/>
                        <a:pt x="105" y="44"/>
                        <a:pt x="103" y="44"/>
                      </a:cubicBezTo>
                      <a:cubicBezTo>
                        <a:pt x="96" y="46"/>
                        <a:pt x="89" y="48"/>
                        <a:pt x="82" y="50"/>
                      </a:cubicBezTo>
                      <a:cubicBezTo>
                        <a:pt x="78" y="50"/>
                        <a:pt x="77" y="51"/>
                        <a:pt x="76" y="54"/>
                      </a:cubicBezTo>
                      <a:cubicBezTo>
                        <a:pt x="74" y="58"/>
                        <a:pt x="73" y="61"/>
                        <a:pt x="71" y="65"/>
                      </a:cubicBezTo>
                      <a:cubicBezTo>
                        <a:pt x="82" y="63"/>
                        <a:pt x="92" y="62"/>
                        <a:pt x="102" y="66"/>
                      </a:cubicBezTo>
                      <a:cubicBezTo>
                        <a:pt x="106" y="67"/>
                        <a:pt x="110" y="69"/>
                        <a:pt x="110" y="74"/>
                      </a:cubicBezTo>
                      <a:cubicBezTo>
                        <a:pt x="111" y="79"/>
                        <a:pt x="109" y="83"/>
                        <a:pt x="104" y="85"/>
                      </a:cubicBezTo>
                      <a:cubicBezTo>
                        <a:pt x="103" y="85"/>
                        <a:pt x="102" y="86"/>
                        <a:pt x="101" y="87"/>
                      </a:cubicBezTo>
                      <a:cubicBezTo>
                        <a:pt x="103" y="88"/>
                        <a:pt x="105" y="88"/>
                        <a:pt x="106" y="89"/>
                      </a:cubicBezTo>
                      <a:cubicBezTo>
                        <a:pt x="110" y="91"/>
                        <a:pt x="112" y="94"/>
                        <a:pt x="111" y="98"/>
                      </a:cubicBezTo>
                      <a:cubicBezTo>
                        <a:pt x="110" y="102"/>
                        <a:pt x="107" y="103"/>
                        <a:pt x="104" y="103"/>
                      </a:cubicBezTo>
                      <a:cubicBezTo>
                        <a:pt x="100" y="103"/>
                        <a:pt x="96" y="104"/>
                        <a:pt x="92" y="104"/>
                      </a:cubicBezTo>
                      <a:cubicBezTo>
                        <a:pt x="86" y="105"/>
                        <a:pt x="81" y="111"/>
                        <a:pt x="82" y="117"/>
                      </a:cubicBezTo>
                      <a:cubicBezTo>
                        <a:pt x="83" y="117"/>
                        <a:pt x="85" y="117"/>
                        <a:pt x="86" y="116"/>
                      </a:cubicBezTo>
                      <a:cubicBezTo>
                        <a:pt x="95" y="111"/>
                        <a:pt x="104" y="109"/>
                        <a:pt x="114" y="109"/>
                      </a:cubicBezTo>
                      <a:cubicBezTo>
                        <a:pt x="118" y="110"/>
                        <a:pt x="121" y="111"/>
                        <a:pt x="124" y="112"/>
                      </a:cubicBezTo>
                      <a:cubicBezTo>
                        <a:pt x="128" y="114"/>
                        <a:pt x="128" y="117"/>
                        <a:pt x="126" y="120"/>
                      </a:cubicBezTo>
                      <a:cubicBezTo>
                        <a:pt x="125" y="123"/>
                        <a:pt x="122" y="123"/>
                        <a:pt x="120" y="122"/>
                      </a:cubicBezTo>
                      <a:cubicBezTo>
                        <a:pt x="111" y="118"/>
                        <a:pt x="104" y="120"/>
                        <a:pt x="97" y="123"/>
                      </a:cubicBezTo>
                      <a:cubicBezTo>
                        <a:pt x="101" y="130"/>
                        <a:pt x="106" y="137"/>
                        <a:pt x="111" y="144"/>
                      </a:cubicBezTo>
                      <a:cubicBezTo>
                        <a:pt x="112" y="146"/>
                        <a:pt x="112" y="150"/>
                        <a:pt x="111" y="152"/>
                      </a:cubicBezTo>
                      <a:cubicBezTo>
                        <a:pt x="111" y="153"/>
                        <a:pt x="107" y="153"/>
                        <a:pt x="105" y="153"/>
                      </a:cubicBezTo>
                      <a:cubicBezTo>
                        <a:pt x="91" y="150"/>
                        <a:pt x="77" y="146"/>
                        <a:pt x="66" y="138"/>
                      </a:cubicBezTo>
                      <a:cubicBezTo>
                        <a:pt x="62" y="135"/>
                        <a:pt x="59" y="132"/>
                        <a:pt x="55" y="129"/>
                      </a:cubicBezTo>
                      <a:cubicBezTo>
                        <a:pt x="54" y="128"/>
                        <a:pt x="53" y="127"/>
                        <a:pt x="53" y="126"/>
                      </a:cubicBezTo>
                      <a:cubicBezTo>
                        <a:pt x="53" y="124"/>
                        <a:pt x="53" y="122"/>
                        <a:pt x="53" y="121"/>
                      </a:cubicBezTo>
                      <a:cubicBezTo>
                        <a:pt x="55" y="121"/>
                        <a:pt x="57" y="121"/>
                        <a:pt x="58" y="121"/>
                      </a:cubicBezTo>
                      <a:cubicBezTo>
                        <a:pt x="59" y="122"/>
                        <a:pt x="60" y="123"/>
                        <a:pt x="61" y="125"/>
                      </a:cubicBezTo>
                      <a:cubicBezTo>
                        <a:pt x="70" y="134"/>
                        <a:pt x="80" y="139"/>
                        <a:pt x="92" y="140"/>
                      </a:cubicBezTo>
                      <a:cubicBezTo>
                        <a:pt x="93" y="140"/>
                        <a:pt x="93" y="140"/>
                        <a:pt x="94" y="140"/>
                      </a:cubicBezTo>
                      <a:cubicBezTo>
                        <a:pt x="92" y="136"/>
                        <a:pt x="90" y="132"/>
                        <a:pt x="88" y="128"/>
                      </a:cubicBezTo>
                      <a:cubicBezTo>
                        <a:pt x="88" y="128"/>
                        <a:pt x="86" y="127"/>
                        <a:pt x="85" y="127"/>
                      </a:cubicBezTo>
                      <a:cubicBezTo>
                        <a:pt x="71" y="126"/>
                        <a:pt x="70" y="124"/>
                        <a:pt x="71" y="111"/>
                      </a:cubicBezTo>
                      <a:cubicBezTo>
                        <a:pt x="71" y="110"/>
                        <a:pt x="71" y="109"/>
                        <a:pt x="71" y="108"/>
                      </a:cubicBezTo>
                      <a:cubicBezTo>
                        <a:pt x="68" y="109"/>
                        <a:pt x="65" y="109"/>
                        <a:pt x="62" y="110"/>
                      </a:cubicBezTo>
                      <a:cubicBezTo>
                        <a:pt x="59" y="111"/>
                        <a:pt x="55" y="112"/>
                        <a:pt x="52" y="113"/>
                      </a:cubicBezTo>
                      <a:cubicBezTo>
                        <a:pt x="48" y="114"/>
                        <a:pt x="44" y="115"/>
                        <a:pt x="41" y="111"/>
                      </a:cubicBezTo>
                      <a:cubicBezTo>
                        <a:pt x="37" y="107"/>
                        <a:pt x="37" y="102"/>
                        <a:pt x="38" y="97"/>
                      </a:cubicBezTo>
                      <a:cubicBezTo>
                        <a:pt x="38" y="96"/>
                        <a:pt x="40" y="96"/>
                        <a:pt x="42" y="96"/>
                      </a:cubicBezTo>
                      <a:cubicBezTo>
                        <a:pt x="45" y="96"/>
                        <a:pt x="48" y="96"/>
                        <a:pt x="51" y="97"/>
                      </a:cubicBezTo>
                      <a:cubicBezTo>
                        <a:pt x="48" y="90"/>
                        <a:pt x="46" y="84"/>
                        <a:pt x="43" y="78"/>
                      </a:cubicBezTo>
                      <a:cubicBezTo>
                        <a:pt x="40" y="83"/>
                        <a:pt x="37" y="88"/>
                        <a:pt x="34" y="93"/>
                      </a:cubicBezTo>
                      <a:cubicBezTo>
                        <a:pt x="33" y="94"/>
                        <a:pt x="33" y="96"/>
                        <a:pt x="34" y="98"/>
                      </a:cubicBezTo>
                      <a:cubicBezTo>
                        <a:pt x="34" y="100"/>
                        <a:pt x="35" y="103"/>
                        <a:pt x="35" y="105"/>
                      </a:cubicBezTo>
                      <a:cubicBezTo>
                        <a:pt x="32" y="121"/>
                        <a:pt x="29" y="136"/>
                        <a:pt x="27" y="151"/>
                      </a:cubicBezTo>
                      <a:cubicBezTo>
                        <a:pt x="26" y="152"/>
                        <a:pt x="26" y="153"/>
                        <a:pt x="26" y="154"/>
                      </a:cubicBezTo>
                      <a:cubicBezTo>
                        <a:pt x="17" y="153"/>
                        <a:pt x="14" y="149"/>
                        <a:pt x="15" y="141"/>
                      </a:cubicBezTo>
                      <a:cubicBezTo>
                        <a:pt x="17" y="134"/>
                        <a:pt x="18" y="126"/>
                        <a:pt x="20" y="118"/>
                      </a:cubicBezTo>
                      <a:cubicBezTo>
                        <a:pt x="15" y="123"/>
                        <a:pt x="12" y="122"/>
                        <a:pt x="7" y="118"/>
                      </a:cubicBezTo>
                      <a:cubicBezTo>
                        <a:pt x="3" y="114"/>
                        <a:pt x="0" y="109"/>
                        <a:pt x="0" y="103"/>
                      </a:cubicBezTo>
                      <a:cubicBezTo>
                        <a:pt x="0" y="102"/>
                        <a:pt x="1" y="101"/>
                        <a:pt x="1" y="100"/>
                      </a:cubicBezTo>
                      <a:cubicBezTo>
                        <a:pt x="7" y="91"/>
                        <a:pt x="14" y="82"/>
                        <a:pt x="19" y="72"/>
                      </a:cubicBezTo>
                      <a:cubicBezTo>
                        <a:pt x="22" y="67"/>
                        <a:pt x="24" y="61"/>
                        <a:pt x="26" y="55"/>
                      </a:cubicBezTo>
                      <a:cubicBezTo>
                        <a:pt x="27" y="54"/>
                        <a:pt x="25" y="53"/>
                        <a:pt x="25" y="51"/>
                      </a:cubicBezTo>
                      <a:cubicBezTo>
                        <a:pt x="18" y="43"/>
                        <a:pt x="18" y="39"/>
                        <a:pt x="23" y="30"/>
                      </a:cubicBezTo>
                      <a:cubicBezTo>
                        <a:pt x="27" y="23"/>
                        <a:pt x="32" y="17"/>
                        <a:pt x="39" y="14"/>
                      </a:cubicBezTo>
                      <a:cubicBezTo>
                        <a:pt x="45" y="11"/>
                        <a:pt x="50" y="12"/>
                        <a:pt x="53" y="16"/>
                      </a:cubicBezTo>
                      <a:cubicBezTo>
                        <a:pt x="56" y="20"/>
                        <a:pt x="56" y="22"/>
                        <a:pt x="51" y="24"/>
                      </a:cubicBezTo>
                      <a:cubicBezTo>
                        <a:pt x="44" y="26"/>
                        <a:pt x="41" y="31"/>
                        <a:pt x="37" y="36"/>
                      </a:cubicBezTo>
                      <a:cubicBezTo>
                        <a:pt x="36" y="39"/>
                        <a:pt x="36" y="42"/>
                        <a:pt x="39" y="44"/>
                      </a:cubicBezTo>
                      <a:cubicBezTo>
                        <a:pt x="41" y="45"/>
                        <a:pt x="42" y="47"/>
                        <a:pt x="43" y="48"/>
                      </a:cubicBezTo>
                      <a:cubicBezTo>
                        <a:pt x="52" y="58"/>
                        <a:pt x="54" y="62"/>
                        <a:pt x="48" y="73"/>
                      </a:cubicBezTo>
                      <a:close/>
                      <a:moveTo>
                        <a:pt x="79" y="89"/>
                      </a:moveTo>
                      <a:cubicBezTo>
                        <a:pt x="80" y="89"/>
                        <a:pt x="80" y="90"/>
                        <a:pt x="81" y="90"/>
                      </a:cubicBezTo>
                      <a:cubicBezTo>
                        <a:pt x="85" y="86"/>
                        <a:pt x="90" y="81"/>
                        <a:pt x="95" y="76"/>
                      </a:cubicBezTo>
                      <a:cubicBezTo>
                        <a:pt x="97" y="73"/>
                        <a:pt x="95" y="71"/>
                        <a:pt x="92" y="71"/>
                      </a:cubicBezTo>
                      <a:cubicBezTo>
                        <a:pt x="88" y="71"/>
                        <a:pt x="85" y="71"/>
                        <a:pt x="81" y="71"/>
                      </a:cubicBezTo>
                      <a:cubicBezTo>
                        <a:pt x="81" y="75"/>
                        <a:pt x="81" y="77"/>
                        <a:pt x="81" y="80"/>
                      </a:cubicBezTo>
                      <a:cubicBezTo>
                        <a:pt x="81" y="83"/>
                        <a:pt x="80" y="86"/>
                        <a:pt x="79" y="89"/>
                      </a:cubicBezTo>
                      <a:close/>
                      <a:moveTo>
                        <a:pt x="76" y="73"/>
                      </a:moveTo>
                      <a:cubicBezTo>
                        <a:pt x="73" y="74"/>
                        <a:pt x="71" y="75"/>
                        <a:pt x="69" y="77"/>
                      </a:cubicBezTo>
                      <a:cubicBezTo>
                        <a:pt x="68" y="77"/>
                        <a:pt x="67" y="78"/>
                        <a:pt x="67" y="79"/>
                      </a:cubicBezTo>
                      <a:cubicBezTo>
                        <a:pt x="67" y="84"/>
                        <a:pt x="68" y="88"/>
                        <a:pt x="68" y="92"/>
                      </a:cubicBezTo>
                      <a:cubicBezTo>
                        <a:pt x="74" y="91"/>
                        <a:pt x="77" y="83"/>
                        <a:pt x="76" y="73"/>
                      </a:cubicBezTo>
                      <a:close/>
                      <a:moveTo>
                        <a:pt x="63" y="81"/>
                      </a:moveTo>
                      <a:cubicBezTo>
                        <a:pt x="55" y="84"/>
                        <a:pt x="54" y="85"/>
                        <a:pt x="56" y="88"/>
                      </a:cubicBezTo>
                      <a:cubicBezTo>
                        <a:pt x="58" y="94"/>
                        <a:pt x="60" y="95"/>
                        <a:pt x="65" y="93"/>
                      </a:cubicBezTo>
                      <a:cubicBezTo>
                        <a:pt x="64" y="89"/>
                        <a:pt x="63" y="85"/>
                        <a:pt x="63" y="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charset="-122"/>
                    <a:cs typeface="+mn-cs"/>
                  </a:endParaRPr>
                </a:p>
              </p:txBody>
            </p:sp>
            <p:sp>
              <p:nvSpPr>
                <p:cNvPr id="72" name="Freeform 14"/>
                <p:cNvSpPr/>
                <p:nvPr/>
              </p:nvSpPr>
              <p:spPr bwMode="auto">
                <a:xfrm>
                  <a:off x="6259513" y="2578101"/>
                  <a:ext cx="68263" cy="182563"/>
                </a:xfrm>
                <a:custGeom>
                  <a:avLst/>
                  <a:gdLst>
                    <a:gd name="T0" fmla="*/ 9 w 16"/>
                    <a:gd name="T1" fmla="*/ 0 h 43"/>
                    <a:gd name="T2" fmla="*/ 15 w 16"/>
                    <a:gd name="T3" fmla="*/ 11 h 43"/>
                    <a:gd name="T4" fmla="*/ 9 w 16"/>
                    <a:gd name="T5" fmla="*/ 43 h 43"/>
                    <a:gd name="T6" fmla="*/ 2 w 16"/>
                    <a:gd name="T7" fmla="*/ 39 h 43"/>
                    <a:gd name="T8" fmla="*/ 0 w 16"/>
                    <a:gd name="T9" fmla="*/ 35 h 43"/>
                    <a:gd name="T10" fmla="*/ 9 w 16"/>
                    <a:gd name="T11" fmla="*/ 0 h 43"/>
                  </a:gdLst>
                  <a:ahLst/>
                  <a:cxnLst>
                    <a:cxn ang="0">
                      <a:pos x="T0" y="T1"/>
                    </a:cxn>
                    <a:cxn ang="0">
                      <a:pos x="T2" y="T3"/>
                    </a:cxn>
                    <a:cxn ang="0">
                      <a:pos x="T4" y="T5"/>
                    </a:cxn>
                    <a:cxn ang="0">
                      <a:pos x="T6" y="T7"/>
                    </a:cxn>
                    <a:cxn ang="0">
                      <a:pos x="T8" y="T9"/>
                    </a:cxn>
                    <a:cxn ang="0">
                      <a:pos x="T10" y="T11"/>
                    </a:cxn>
                  </a:cxnLst>
                  <a:rect l="0" t="0" r="r" b="b"/>
                  <a:pathLst>
                    <a:path w="16" h="43">
                      <a:moveTo>
                        <a:pt x="9" y="0"/>
                      </a:moveTo>
                      <a:cubicBezTo>
                        <a:pt x="15" y="3"/>
                        <a:pt x="16" y="6"/>
                        <a:pt x="15" y="11"/>
                      </a:cubicBezTo>
                      <a:cubicBezTo>
                        <a:pt x="12" y="21"/>
                        <a:pt x="11" y="32"/>
                        <a:pt x="9" y="43"/>
                      </a:cubicBezTo>
                      <a:cubicBezTo>
                        <a:pt x="6" y="41"/>
                        <a:pt x="4" y="40"/>
                        <a:pt x="2" y="39"/>
                      </a:cubicBezTo>
                      <a:cubicBezTo>
                        <a:pt x="1" y="38"/>
                        <a:pt x="0" y="37"/>
                        <a:pt x="0" y="35"/>
                      </a:cubicBezTo>
                      <a:cubicBezTo>
                        <a:pt x="3" y="24"/>
                        <a:pt x="6" y="12"/>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charset="-122"/>
                    <a:cs typeface="+mn-cs"/>
                  </a:endParaRPr>
                </a:p>
              </p:txBody>
            </p:sp>
          </p:grpSp>
          <p:grpSp>
            <p:nvGrpSpPr>
              <p:cNvPr id="36" name="组合 35"/>
              <p:cNvGrpSpPr/>
              <p:nvPr/>
            </p:nvGrpSpPr>
            <p:grpSpPr>
              <a:xfrm>
                <a:off x="3173775" y="375308"/>
                <a:ext cx="396626" cy="341923"/>
                <a:chOff x="6186488" y="2930526"/>
                <a:chExt cx="368300" cy="317500"/>
              </a:xfrm>
              <a:solidFill>
                <a:schemeClr val="accent3"/>
              </a:solidFill>
            </p:grpSpPr>
            <p:sp>
              <p:nvSpPr>
                <p:cNvPr id="68" name="Freeform 18"/>
                <p:cNvSpPr/>
                <p:nvPr/>
              </p:nvSpPr>
              <p:spPr bwMode="auto">
                <a:xfrm>
                  <a:off x="6310313" y="2930526"/>
                  <a:ext cx="244475" cy="317500"/>
                </a:xfrm>
                <a:custGeom>
                  <a:avLst/>
                  <a:gdLst>
                    <a:gd name="T0" fmla="*/ 49 w 57"/>
                    <a:gd name="T1" fmla="*/ 74 h 75"/>
                    <a:gd name="T2" fmla="*/ 40 w 57"/>
                    <a:gd name="T3" fmla="*/ 67 h 75"/>
                    <a:gd name="T4" fmla="*/ 33 w 57"/>
                    <a:gd name="T5" fmla="*/ 48 h 75"/>
                    <a:gd name="T6" fmla="*/ 27 w 57"/>
                    <a:gd name="T7" fmla="*/ 46 h 75"/>
                    <a:gd name="T8" fmla="*/ 11 w 57"/>
                    <a:gd name="T9" fmla="*/ 60 h 75"/>
                    <a:gd name="T10" fmla="*/ 5 w 57"/>
                    <a:gd name="T11" fmla="*/ 60 h 75"/>
                    <a:gd name="T12" fmla="*/ 6 w 57"/>
                    <a:gd name="T13" fmla="*/ 46 h 75"/>
                    <a:gd name="T14" fmla="*/ 27 w 57"/>
                    <a:gd name="T15" fmla="*/ 26 h 75"/>
                    <a:gd name="T16" fmla="*/ 40 w 57"/>
                    <a:gd name="T17" fmla="*/ 10 h 75"/>
                    <a:gd name="T18" fmla="*/ 41 w 57"/>
                    <a:gd name="T19" fmla="*/ 6 h 75"/>
                    <a:gd name="T20" fmla="*/ 45 w 57"/>
                    <a:gd name="T21" fmla="*/ 0 h 75"/>
                    <a:gd name="T22" fmla="*/ 53 w 57"/>
                    <a:gd name="T23" fmla="*/ 3 h 75"/>
                    <a:gd name="T24" fmla="*/ 53 w 57"/>
                    <a:gd name="T25" fmla="*/ 20 h 75"/>
                    <a:gd name="T26" fmla="*/ 37 w 57"/>
                    <a:gd name="T27" fmla="*/ 38 h 75"/>
                    <a:gd name="T28" fmla="*/ 49 w 57"/>
                    <a:gd name="T29" fmla="*/ 74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7" h="75">
                      <a:moveTo>
                        <a:pt x="49" y="74"/>
                      </a:moveTo>
                      <a:cubicBezTo>
                        <a:pt x="43" y="75"/>
                        <a:pt x="41" y="72"/>
                        <a:pt x="40" y="67"/>
                      </a:cubicBezTo>
                      <a:cubicBezTo>
                        <a:pt x="38" y="61"/>
                        <a:pt x="35" y="54"/>
                        <a:pt x="33" y="48"/>
                      </a:cubicBezTo>
                      <a:cubicBezTo>
                        <a:pt x="32" y="45"/>
                        <a:pt x="30" y="44"/>
                        <a:pt x="27" y="46"/>
                      </a:cubicBezTo>
                      <a:cubicBezTo>
                        <a:pt x="22" y="51"/>
                        <a:pt x="16" y="55"/>
                        <a:pt x="11" y="60"/>
                      </a:cubicBezTo>
                      <a:cubicBezTo>
                        <a:pt x="8" y="63"/>
                        <a:pt x="7" y="62"/>
                        <a:pt x="5" y="60"/>
                      </a:cubicBezTo>
                      <a:cubicBezTo>
                        <a:pt x="0" y="54"/>
                        <a:pt x="0" y="51"/>
                        <a:pt x="6" y="46"/>
                      </a:cubicBezTo>
                      <a:cubicBezTo>
                        <a:pt x="13" y="39"/>
                        <a:pt x="20" y="33"/>
                        <a:pt x="27" y="26"/>
                      </a:cubicBezTo>
                      <a:cubicBezTo>
                        <a:pt x="32" y="21"/>
                        <a:pt x="36" y="15"/>
                        <a:pt x="40" y="10"/>
                      </a:cubicBezTo>
                      <a:cubicBezTo>
                        <a:pt x="40" y="9"/>
                        <a:pt x="41" y="7"/>
                        <a:pt x="41" y="6"/>
                      </a:cubicBezTo>
                      <a:cubicBezTo>
                        <a:pt x="40" y="3"/>
                        <a:pt x="42" y="0"/>
                        <a:pt x="45" y="0"/>
                      </a:cubicBezTo>
                      <a:cubicBezTo>
                        <a:pt x="48" y="0"/>
                        <a:pt x="51" y="1"/>
                        <a:pt x="53" y="3"/>
                      </a:cubicBezTo>
                      <a:cubicBezTo>
                        <a:pt x="57" y="6"/>
                        <a:pt x="57" y="16"/>
                        <a:pt x="53" y="20"/>
                      </a:cubicBezTo>
                      <a:cubicBezTo>
                        <a:pt x="48" y="26"/>
                        <a:pt x="42" y="32"/>
                        <a:pt x="37" y="38"/>
                      </a:cubicBezTo>
                      <a:cubicBezTo>
                        <a:pt x="44" y="49"/>
                        <a:pt x="49" y="61"/>
                        <a:pt x="49"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charset="-122"/>
                    <a:cs typeface="+mn-cs"/>
                  </a:endParaRPr>
                </a:p>
              </p:txBody>
            </p:sp>
            <p:sp>
              <p:nvSpPr>
                <p:cNvPr id="69" name="Freeform 19"/>
                <p:cNvSpPr/>
                <p:nvPr/>
              </p:nvSpPr>
              <p:spPr bwMode="auto">
                <a:xfrm>
                  <a:off x="6186488" y="3009901"/>
                  <a:ext cx="123825" cy="234950"/>
                </a:xfrm>
                <a:custGeom>
                  <a:avLst/>
                  <a:gdLst>
                    <a:gd name="T0" fmla="*/ 12 w 29"/>
                    <a:gd name="T1" fmla="*/ 30 h 55"/>
                    <a:gd name="T2" fmla="*/ 20 w 29"/>
                    <a:gd name="T3" fmla="*/ 7 h 55"/>
                    <a:gd name="T4" fmla="*/ 25 w 29"/>
                    <a:gd name="T5" fmla="*/ 1 h 55"/>
                    <a:gd name="T6" fmla="*/ 26 w 29"/>
                    <a:gd name="T7" fmla="*/ 9 h 55"/>
                    <a:gd name="T8" fmla="*/ 16 w 29"/>
                    <a:gd name="T9" fmla="*/ 39 h 55"/>
                    <a:gd name="T10" fmla="*/ 13 w 29"/>
                    <a:gd name="T11" fmla="*/ 52 h 55"/>
                    <a:gd name="T12" fmla="*/ 7 w 29"/>
                    <a:gd name="T13" fmla="*/ 54 h 55"/>
                    <a:gd name="T14" fmla="*/ 2 w 29"/>
                    <a:gd name="T15" fmla="*/ 41 h 55"/>
                    <a:gd name="T16" fmla="*/ 3 w 29"/>
                    <a:gd name="T17" fmla="*/ 32 h 55"/>
                    <a:gd name="T18" fmla="*/ 2 w 29"/>
                    <a:gd name="T19" fmla="*/ 6 h 55"/>
                    <a:gd name="T20" fmla="*/ 6 w 29"/>
                    <a:gd name="T21" fmla="*/ 5 h 55"/>
                    <a:gd name="T22" fmla="*/ 10 w 29"/>
                    <a:gd name="T23" fmla="*/ 14 h 55"/>
                    <a:gd name="T24" fmla="*/ 11 w 29"/>
                    <a:gd name="T25" fmla="*/ 30 h 55"/>
                    <a:gd name="T26" fmla="*/ 12 w 29"/>
                    <a:gd name="T27" fmla="*/ 3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55">
                      <a:moveTo>
                        <a:pt x="12" y="30"/>
                      </a:moveTo>
                      <a:cubicBezTo>
                        <a:pt x="15" y="23"/>
                        <a:pt x="17" y="15"/>
                        <a:pt x="20" y="7"/>
                      </a:cubicBezTo>
                      <a:cubicBezTo>
                        <a:pt x="21" y="5"/>
                        <a:pt x="21" y="0"/>
                        <a:pt x="25" y="1"/>
                      </a:cubicBezTo>
                      <a:cubicBezTo>
                        <a:pt x="29" y="2"/>
                        <a:pt x="27" y="6"/>
                        <a:pt x="26" y="9"/>
                      </a:cubicBezTo>
                      <a:cubicBezTo>
                        <a:pt x="23" y="19"/>
                        <a:pt x="19" y="29"/>
                        <a:pt x="16" y="39"/>
                      </a:cubicBezTo>
                      <a:cubicBezTo>
                        <a:pt x="15" y="43"/>
                        <a:pt x="14" y="48"/>
                        <a:pt x="13" y="52"/>
                      </a:cubicBezTo>
                      <a:cubicBezTo>
                        <a:pt x="12" y="55"/>
                        <a:pt x="10" y="55"/>
                        <a:pt x="7" y="54"/>
                      </a:cubicBezTo>
                      <a:cubicBezTo>
                        <a:pt x="1" y="50"/>
                        <a:pt x="0" y="49"/>
                        <a:pt x="2" y="41"/>
                      </a:cubicBezTo>
                      <a:cubicBezTo>
                        <a:pt x="3" y="38"/>
                        <a:pt x="3" y="35"/>
                        <a:pt x="3" y="32"/>
                      </a:cubicBezTo>
                      <a:cubicBezTo>
                        <a:pt x="3" y="23"/>
                        <a:pt x="2" y="15"/>
                        <a:pt x="2" y="6"/>
                      </a:cubicBezTo>
                      <a:cubicBezTo>
                        <a:pt x="2" y="3"/>
                        <a:pt x="5" y="3"/>
                        <a:pt x="6" y="5"/>
                      </a:cubicBezTo>
                      <a:cubicBezTo>
                        <a:pt x="8" y="7"/>
                        <a:pt x="10" y="11"/>
                        <a:pt x="10" y="14"/>
                      </a:cubicBezTo>
                      <a:cubicBezTo>
                        <a:pt x="11" y="19"/>
                        <a:pt x="11" y="25"/>
                        <a:pt x="11" y="30"/>
                      </a:cubicBezTo>
                      <a:cubicBezTo>
                        <a:pt x="11" y="30"/>
                        <a:pt x="12" y="30"/>
                        <a:pt x="12"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charset="-122"/>
                    <a:cs typeface="+mn-cs"/>
                  </a:endParaRPr>
                </a:p>
              </p:txBody>
            </p:sp>
            <p:sp>
              <p:nvSpPr>
                <p:cNvPr id="70" name="Freeform 20"/>
                <p:cNvSpPr/>
                <p:nvPr/>
              </p:nvSpPr>
              <p:spPr bwMode="auto">
                <a:xfrm>
                  <a:off x="6259513" y="2933701"/>
                  <a:ext cx="114300" cy="73025"/>
                </a:xfrm>
                <a:custGeom>
                  <a:avLst/>
                  <a:gdLst>
                    <a:gd name="T0" fmla="*/ 27 w 27"/>
                    <a:gd name="T1" fmla="*/ 1 h 17"/>
                    <a:gd name="T2" fmla="*/ 16 w 27"/>
                    <a:gd name="T3" fmla="*/ 14 h 17"/>
                    <a:gd name="T4" fmla="*/ 5 w 27"/>
                    <a:gd name="T5" fmla="*/ 13 h 17"/>
                    <a:gd name="T6" fmla="*/ 0 w 27"/>
                    <a:gd name="T7" fmla="*/ 4 h 17"/>
                    <a:gd name="T8" fmla="*/ 9 w 27"/>
                    <a:gd name="T9" fmla="*/ 2 h 17"/>
                    <a:gd name="T10" fmla="*/ 27 w 27"/>
                    <a:gd name="T11" fmla="*/ 0 h 17"/>
                    <a:gd name="T12" fmla="*/ 27 w 27"/>
                    <a:gd name="T13" fmla="*/ 1 h 17"/>
                  </a:gdLst>
                  <a:ahLst/>
                  <a:cxnLst>
                    <a:cxn ang="0">
                      <a:pos x="T0" y="T1"/>
                    </a:cxn>
                    <a:cxn ang="0">
                      <a:pos x="T2" y="T3"/>
                    </a:cxn>
                    <a:cxn ang="0">
                      <a:pos x="T4" y="T5"/>
                    </a:cxn>
                    <a:cxn ang="0">
                      <a:pos x="T6" y="T7"/>
                    </a:cxn>
                    <a:cxn ang="0">
                      <a:pos x="T8" y="T9"/>
                    </a:cxn>
                    <a:cxn ang="0">
                      <a:pos x="T10" y="T11"/>
                    </a:cxn>
                    <a:cxn ang="0">
                      <a:pos x="T12" y="T13"/>
                    </a:cxn>
                  </a:cxnLst>
                  <a:rect l="0" t="0" r="r" b="b"/>
                  <a:pathLst>
                    <a:path w="27" h="17">
                      <a:moveTo>
                        <a:pt x="27" y="1"/>
                      </a:moveTo>
                      <a:cubicBezTo>
                        <a:pt x="24" y="6"/>
                        <a:pt x="20" y="10"/>
                        <a:pt x="16" y="14"/>
                      </a:cubicBezTo>
                      <a:cubicBezTo>
                        <a:pt x="14" y="17"/>
                        <a:pt x="8" y="16"/>
                        <a:pt x="5" y="13"/>
                      </a:cubicBezTo>
                      <a:cubicBezTo>
                        <a:pt x="3" y="10"/>
                        <a:pt x="1" y="7"/>
                        <a:pt x="0" y="4"/>
                      </a:cubicBezTo>
                      <a:cubicBezTo>
                        <a:pt x="3" y="3"/>
                        <a:pt x="6" y="2"/>
                        <a:pt x="9" y="2"/>
                      </a:cubicBezTo>
                      <a:cubicBezTo>
                        <a:pt x="15" y="1"/>
                        <a:pt x="21" y="1"/>
                        <a:pt x="27" y="0"/>
                      </a:cubicBezTo>
                      <a:cubicBezTo>
                        <a:pt x="27" y="1"/>
                        <a:pt x="27" y="1"/>
                        <a:pt x="2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charset="-122"/>
                    <a:cs typeface="+mn-cs"/>
                  </a:endParaRPr>
                </a:p>
              </p:txBody>
            </p:sp>
          </p:grpSp>
          <p:grpSp>
            <p:nvGrpSpPr>
              <p:cNvPr id="38" name="组合 37"/>
              <p:cNvGrpSpPr/>
              <p:nvPr/>
            </p:nvGrpSpPr>
            <p:grpSpPr>
              <a:xfrm>
                <a:off x="4613362" y="313351"/>
                <a:ext cx="454961" cy="453362"/>
                <a:chOff x="11893465" y="1994536"/>
                <a:chExt cx="274986" cy="274018"/>
              </a:xfrm>
              <a:solidFill>
                <a:schemeClr val="accent3"/>
              </a:solidFill>
            </p:grpSpPr>
            <p:sp>
              <p:nvSpPr>
                <p:cNvPr id="39" name="Freeform 11"/>
                <p:cNvSpPr>
                  <a:spLocks noEditPoints="1"/>
                </p:cNvSpPr>
                <p:nvPr/>
              </p:nvSpPr>
              <p:spPr bwMode="auto">
                <a:xfrm>
                  <a:off x="11976100" y="1994536"/>
                  <a:ext cx="192351" cy="269291"/>
                </a:xfrm>
                <a:custGeom>
                  <a:avLst/>
                  <a:gdLst>
                    <a:gd name="T0" fmla="*/ 29 w 72"/>
                    <a:gd name="T1" fmla="*/ 49 h 102"/>
                    <a:gd name="T2" fmla="*/ 15 w 72"/>
                    <a:gd name="T3" fmla="*/ 43 h 102"/>
                    <a:gd name="T4" fmla="*/ 10 w 72"/>
                    <a:gd name="T5" fmla="*/ 21 h 102"/>
                    <a:gd name="T6" fmla="*/ 13 w 72"/>
                    <a:gd name="T7" fmla="*/ 15 h 102"/>
                    <a:gd name="T8" fmla="*/ 19 w 72"/>
                    <a:gd name="T9" fmla="*/ 18 h 102"/>
                    <a:gd name="T10" fmla="*/ 20 w 72"/>
                    <a:gd name="T11" fmla="*/ 26 h 102"/>
                    <a:gd name="T12" fmla="*/ 35 w 72"/>
                    <a:gd name="T13" fmla="*/ 22 h 102"/>
                    <a:gd name="T14" fmla="*/ 40 w 72"/>
                    <a:gd name="T15" fmla="*/ 16 h 102"/>
                    <a:gd name="T16" fmla="*/ 43 w 72"/>
                    <a:gd name="T17" fmla="*/ 14 h 102"/>
                    <a:gd name="T18" fmla="*/ 44 w 72"/>
                    <a:gd name="T19" fmla="*/ 19 h 102"/>
                    <a:gd name="T20" fmla="*/ 43 w 72"/>
                    <a:gd name="T21" fmla="*/ 28 h 102"/>
                    <a:gd name="T22" fmla="*/ 36 w 72"/>
                    <a:gd name="T23" fmla="*/ 40 h 102"/>
                    <a:gd name="T24" fmla="*/ 37 w 72"/>
                    <a:gd name="T25" fmla="*/ 42 h 102"/>
                    <a:gd name="T26" fmla="*/ 44 w 72"/>
                    <a:gd name="T27" fmla="*/ 38 h 102"/>
                    <a:gd name="T28" fmla="*/ 56 w 72"/>
                    <a:gd name="T29" fmla="*/ 20 h 102"/>
                    <a:gd name="T30" fmla="*/ 49 w 72"/>
                    <a:gd name="T31" fmla="*/ 9 h 102"/>
                    <a:gd name="T32" fmla="*/ 28 w 72"/>
                    <a:gd name="T33" fmla="*/ 14 h 102"/>
                    <a:gd name="T34" fmla="*/ 20 w 72"/>
                    <a:gd name="T35" fmla="*/ 13 h 102"/>
                    <a:gd name="T36" fmla="*/ 22 w 72"/>
                    <a:gd name="T37" fmla="*/ 6 h 102"/>
                    <a:gd name="T38" fmla="*/ 50 w 72"/>
                    <a:gd name="T39" fmla="*/ 1 h 102"/>
                    <a:gd name="T40" fmla="*/ 68 w 72"/>
                    <a:gd name="T41" fmla="*/ 12 h 102"/>
                    <a:gd name="T42" fmla="*/ 67 w 72"/>
                    <a:gd name="T43" fmla="*/ 24 h 102"/>
                    <a:gd name="T44" fmla="*/ 49 w 72"/>
                    <a:gd name="T45" fmla="*/ 48 h 102"/>
                    <a:gd name="T46" fmla="*/ 42 w 72"/>
                    <a:gd name="T47" fmla="*/ 49 h 102"/>
                    <a:gd name="T48" fmla="*/ 37 w 72"/>
                    <a:gd name="T49" fmla="*/ 47 h 102"/>
                    <a:gd name="T50" fmla="*/ 35 w 72"/>
                    <a:gd name="T51" fmla="*/ 52 h 102"/>
                    <a:gd name="T52" fmla="*/ 41 w 72"/>
                    <a:gd name="T53" fmla="*/ 58 h 102"/>
                    <a:gd name="T54" fmla="*/ 48 w 72"/>
                    <a:gd name="T55" fmla="*/ 57 h 102"/>
                    <a:gd name="T56" fmla="*/ 53 w 72"/>
                    <a:gd name="T57" fmla="*/ 59 h 102"/>
                    <a:gd name="T58" fmla="*/ 53 w 72"/>
                    <a:gd name="T59" fmla="*/ 66 h 102"/>
                    <a:gd name="T60" fmla="*/ 48 w 72"/>
                    <a:gd name="T61" fmla="*/ 70 h 102"/>
                    <a:gd name="T62" fmla="*/ 37 w 72"/>
                    <a:gd name="T63" fmla="*/ 81 h 102"/>
                    <a:gd name="T64" fmla="*/ 45 w 72"/>
                    <a:gd name="T65" fmla="*/ 81 h 102"/>
                    <a:gd name="T66" fmla="*/ 57 w 72"/>
                    <a:gd name="T67" fmla="*/ 89 h 102"/>
                    <a:gd name="T68" fmla="*/ 51 w 72"/>
                    <a:gd name="T69" fmla="*/ 98 h 102"/>
                    <a:gd name="T70" fmla="*/ 26 w 72"/>
                    <a:gd name="T71" fmla="*/ 101 h 102"/>
                    <a:gd name="T72" fmla="*/ 17 w 72"/>
                    <a:gd name="T73" fmla="*/ 96 h 102"/>
                    <a:gd name="T74" fmla="*/ 15 w 72"/>
                    <a:gd name="T75" fmla="*/ 94 h 102"/>
                    <a:gd name="T76" fmla="*/ 19 w 72"/>
                    <a:gd name="T77" fmla="*/ 77 h 102"/>
                    <a:gd name="T78" fmla="*/ 27 w 72"/>
                    <a:gd name="T79" fmla="*/ 70 h 102"/>
                    <a:gd name="T80" fmla="*/ 27 w 72"/>
                    <a:gd name="T81" fmla="*/ 69 h 102"/>
                    <a:gd name="T82" fmla="*/ 21 w 72"/>
                    <a:gd name="T83" fmla="*/ 71 h 102"/>
                    <a:gd name="T84" fmla="*/ 9 w 72"/>
                    <a:gd name="T85" fmla="*/ 76 h 102"/>
                    <a:gd name="T86" fmla="*/ 3 w 72"/>
                    <a:gd name="T87" fmla="*/ 75 h 102"/>
                    <a:gd name="T88" fmla="*/ 4 w 72"/>
                    <a:gd name="T89" fmla="*/ 69 h 102"/>
                    <a:gd name="T90" fmla="*/ 26 w 72"/>
                    <a:gd name="T91" fmla="*/ 60 h 102"/>
                    <a:gd name="T92" fmla="*/ 28 w 72"/>
                    <a:gd name="T93" fmla="*/ 57 h 102"/>
                    <a:gd name="T94" fmla="*/ 29 w 72"/>
                    <a:gd name="T95" fmla="*/ 49 h 102"/>
                    <a:gd name="T96" fmla="*/ 34 w 72"/>
                    <a:gd name="T97" fmla="*/ 29 h 102"/>
                    <a:gd name="T98" fmla="*/ 33 w 72"/>
                    <a:gd name="T99" fmla="*/ 28 h 102"/>
                    <a:gd name="T100" fmla="*/ 26 w 72"/>
                    <a:gd name="T101" fmla="*/ 32 h 102"/>
                    <a:gd name="T102" fmla="*/ 23 w 72"/>
                    <a:gd name="T103" fmla="*/ 36 h 102"/>
                    <a:gd name="T104" fmla="*/ 26 w 72"/>
                    <a:gd name="T105" fmla="*/ 42 h 102"/>
                    <a:gd name="T106" fmla="*/ 31 w 72"/>
                    <a:gd name="T107" fmla="*/ 40 h 102"/>
                    <a:gd name="T108" fmla="*/ 34 w 72"/>
                    <a:gd name="T109" fmla="*/ 29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2" h="102">
                      <a:moveTo>
                        <a:pt x="29" y="49"/>
                      </a:moveTo>
                      <a:cubicBezTo>
                        <a:pt x="19" y="52"/>
                        <a:pt x="18" y="52"/>
                        <a:pt x="15" y="43"/>
                      </a:cubicBezTo>
                      <a:cubicBezTo>
                        <a:pt x="13" y="36"/>
                        <a:pt x="11" y="28"/>
                        <a:pt x="10" y="21"/>
                      </a:cubicBezTo>
                      <a:cubicBezTo>
                        <a:pt x="9" y="19"/>
                        <a:pt x="11" y="16"/>
                        <a:pt x="13" y="15"/>
                      </a:cubicBezTo>
                      <a:cubicBezTo>
                        <a:pt x="16" y="13"/>
                        <a:pt x="18" y="16"/>
                        <a:pt x="19" y="18"/>
                      </a:cubicBezTo>
                      <a:cubicBezTo>
                        <a:pt x="19" y="21"/>
                        <a:pt x="20" y="23"/>
                        <a:pt x="20" y="26"/>
                      </a:cubicBezTo>
                      <a:cubicBezTo>
                        <a:pt x="26" y="25"/>
                        <a:pt x="31" y="24"/>
                        <a:pt x="35" y="22"/>
                      </a:cubicBezTo>
                      <a:cubicBezTo>
                        <a:pt x="37" y="21"/>
                        <a:pt x="38" y="18"/>
                        <a:pt x="40" y="16"/>
                      </a:cubicBezTo>
                      <a:cubicBezTo>
                        <a:pt x="41" y="15"/>
                        <a:pt x="42" y="14"/>
                        <a:pt x="43" y="14"/>
                      </a:cubicBezTo>
                      <a:cubicBezTo>
                        <a:pt x="44" y="15"/>
                        <a:pt x="44" y="17"/>
                        <a:pt x="44" y="19"/>
                      </a:cubicBezTo>
                      <a:cubicBezTo>
                        <a:pt x="44" y="22"/>
                        <a:pt x="43" y="25"/>
                        <a:pt x="43" y="28"/>
                      </a:cubicBezTo>
                      <a:cubicBezTo>
                        <a:pt x="37" y="29"/>
                        <a:pt x="39" y="36"/>
                        <a:pt x="36" y="40"/>
                      </a:cubicBezTo>
                      <a:cubicBezTo>
                        <a:pt x="36" y="41"/>
                        <a:pt x="37" y="41"/>
                        <a:pt x="37" y="42"/>
                      </a:cubicBezTo>
                      <a:cubicBezTo>
                        <a:pt x="39" y="41"/>
                        <a:pt x="42" y="40"/>
                        <a:pt x="44" y="38"/>
                      </a:cubicBezTo>
                      <a:cubicBezTo>
                        <a:pt x="48" y="32"/>
                        <a:pt x="52" y="26"/>
                        <a:pt x="56" y="20"/>
                      </a:cubicBezTo>
                      <a:cubicBezTo>
                        <a:pt x="59" y="15"/>
                        <a:pt x="56" y="9"/>
                        <a:pt x="49" y="9"/>
                      </a:cubicBezTo>
                      <a:cubicBezTo>
                        <a:pt x="42" y="8"/>
                        <a:pt x="34" y="10"/>
                        <a:pt x="28" y="14"/>
                      </a:cubicBezTo>
                      <a:cubicBezTo>
                        <a:pt x="25" y="16"/>
                        <a:pt x="22" y="15"/>
                        <a:pt x="20" y="13"/>
                      </a:cubicBezTo>
                      <a:cubicBezTo>
                        <a:pt x="17" y="9"/>
                        <a:pt x="17" y="7"/>
                        <a:pt x="22" y="6"/>
                      </a:cubicBezTo>
                      <a:cubicBezTo>
                        <a:pt x="31" y="3"/>
                        <a:pt x="40" y="0"/>
                        <a:pt x="50" y="1"/>
                      </a:cubicBezTo>
                      <a:cubicBezTo>
                        <a:pt x="58" y="1"/>
                        <a:pt x="63" y="7"/>
                        <a:pt x="68" y="12"/>
                      </a:cubicBezTo>
                      <a:cubicBezTo>
                        <a:pt x="72" y="15"/>
                        <a:pt x="70" y="20"/>
                        <a:pt x="67" y="24"/>
                      </a:cubicBezTo>
                      <a:cubicBezTo>
                        <a:pt x="61" y="32"/>
                        <a:pt x="55" y="40"/>
                        <a:pt x="49" y="48"/>
                      </a:cubicBezTo>
                      <a:cubicBezTo>
                        <a:pt x="47" y="51"/>
                        <a:pt x="45" y="52"/>
                        <a:pt x="42" y="49"/>
                      </a:cubicBezTo>
                      <a:cubicBezTo>
                        <a:pt x="41" y="48"/>
                        <a:pt x="38" y="47"/>
                        <a:pt x="37" y="47"/>
                      </a:cubicBezTo>
                      <a:cubicBezTo>
                        <a:pt x="36" y="48"/>
                        <a:pt x="35" y="50"/>
                        <a:pt x="35" y="52"/>
                      </a:cubicBezTo>
                      <a:cubicBezTo>
                        <a:pt x="34" y="59"/>
                        <a:pt x="34" y="59"/>
                        <a:pt x="41" y="58"/>
                      </a:cubicBezTo>
                      <a:cubicBezTo>
                        <a:pt x="43" y="57"/>
                        <a:pt x="46" y="56"/>
                        <a:pt x="48" y="57"/>
                      </a:cubicBezTo>
                      <a:cubicBezTo>
                        <a:pt x="50" y="57"/>
                        <a:pt x="53" y="58"/>
                        <a:pt x="53" y="59"/>
                      </a:cubicBezTo>
                      <a:cubicBezTo>
                        <a:pt x="54" y="61"/>
                        <a:pt x="54" y="64"/>
                        <a:pt x="53" y="66"/>
                      </a:cubicBezTo>
                      <a:cubicBezTo>
                        <a:pt x="52" y="68"/>
                        <a:pt x="50" y="69"/>
                        <a:pt x="48" y="70"/>
                      </a:cubicBezTo>
                      <a:cubicBezTo>
                        <a:pt x="44" y="73"/>
                        <a:pt x="39" y="75"/>
                        <a:pt x="37" y="81"/>
                      </a:cubicBezTo>
                      <a:cubicBezTo>
                        <a:pt x="40" y="81"/>
                        <a:pt x="43" y="81"/>
                        <a:pt x="45" y="81"/>
                      </a:cubicBezTo>
                      <a:cubicBezTo>
                        <a:pt x="51" y="81"/>
                        <a:pt x="56" y="84"/>
                        <a:pt x="57" y="89"/>
                      </a:cubicBezTo>
                      <a:cubicBezTo>
                        <a:pt x="58" y="93"/>
                        <a:pt x="55" y="97"/>
                        <a:pt x="51" y="98"/>
                      </a:cubicBezTo>
                      <a:cubicBezTo>
                        <a:pt x="43" y="99"/>
                        <a:pt x="35" y="100"/>
                        <a:pt x="26" y="101"/>
                      </a:cubicBezTo>
                      <a:cubicBezTo>
                        <a:pt x="22" y="102"/>
                        <a:pt x="19" y="100"/>
                        <a:pt x="17" y="96"/>
                      </a:cubicBezTo>
                      <a:cubicBezTo>
                        <a:pt x="16" y="96"/>
                        <a:pt x="16" y="95"/>
                        <a:pt x="15" y="94"/>
                      </a:cubicBezTo>
                      <a:cubicBezTo>
                        <a:pt x="11" y="84"/>
                        <a:pt x="11" y="84"/>
                        <a:pt x="19" y="77"/>
                      </a:cubicBezTo>
                      <a:cubicBezTo>
                        <a:pt x="22" y="75"/>
                        <a:pt x="24" y="72"/>
                        <a:pt x="27" y="70"/>
                      </a:cubicBezTo>
                      <a:cubicBezTo>
                        <a:pt x="27" y="70"/>
                        <a:pt x="27" y="69"/>
                        <a:pt x="27" y="69"/>
                      </a:cubicBezTo>
                      <a:cubicBezTo>
                        <a:pt x="25" y="69"/>
                        <a:pt x="23" y="70"/>
                        <a:pt x="21" y="71"/>
                      </a:cubicBezTo>
                      <a:cubicBezTo>
                        <a:pt x="17" y="72"/>
                        <a:pt x="13" y="74"/>
                        <a:pt x="9" y="76"/>
                      </a:cubicBezTo>
                      <a:cubicBezTo>
                        <a:pt x="7" y="76"/>
                        <a:pt x="5" y="76"/>
                        <a:pt x="3" y="75"/>
                      </a:cubicBezTo>
                      <a:cubicBezTo>
                        <a:pt x="0" y="72"/>
                        <a:pt x="0" y="71"/>
                        <a:pt x="4" y="69"/>
                      </a:cubicBezTo>
                      <a:cubicBezTo>
                        <a:pt x="12" y="66"/>
                        <a:pt x="19" y="63"/>
                        <a:pt x="26" y="60"/>
                      </a:cubicBezTo>
                      <a:cubicBezTo>
                        <a:pt x="27" y="60"/>
                        <a:pt x="28" y="58"/>
                        <a:pt x="28" y="57"/>
                      </a:cubicBezTo>
                      <a:cubicBezTo>
                        <a:pt x="29" y="55"/>
                        <a:pt x="29" y="52"/>
                        <a:pt x="29" y="49"/>
                      </a:cubicBezTo>
                      <a:close/>
                      <a:moveTo>
                        <a:pt x="34" y="29"/>
                      </a:moveTo>
                      <a:cubicBezTo>
                        <a:pt x="34" y="29"/>
                        <a:pt x="34" y="29"/>
                        <a:pt x="33" y="28"/>
                      </a:cubicBezTo>
                      <a:cubicBezTo>
                        <a:pt x="31" y="29"/>
                        <a:pt x="28" y="30"/>
                        <a:pt x="26" y="32"/>
                      </a:cubicBezTo>
                      <a:cubicBezTo>
                        <a:pt x="24" y="32"/>
                        <a:pt x="22" y="34"/>
                        <a:pt x="23" y="36"/>
                      </a:cubicBezTo>
                      <a:cubicBezTo>
                        <a:pt x="23" y="38"/>
                        <a:pt x="25" y="40"/>
                        <a:pt x="26" y="42"/>
                      </a:cubicBezTo>
                      <a:cubicBezTo>
                        <a:pt x="27" y="42"/>
                        <a:pt x="30" y="41"/>
                        <a:pt x="31" y="40"/>
                      </a:cubicBezTo>
                      <a:cubicBezTo>
                        <a:pt x="32" y="37"/>
                        <a:pt x="33" y="33"/>
                        <a:pt x="34" y="29"/>
                      </a:cubicBezTo>
                      <a:close/>
                    </a:path>
                  </a:pathLst>
                </a:custGeom>
                <a:grpFill/>
                <a:ln>
                  <a:noFill/>
                </a:ln>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charset="-122"/>
                    <a:cs typeface="+mn-cs"/>
                  </a:endParaRPr>
                </a:p>
              </p:txBody>
            </p:sp>
            <p:sp>
              <p:nvSpPr>
                <p:cNvPr id="40" name="Freeform 12"/>
                <p:cNvSpPr/>
                <p:nvPr/>
              </p:nvSpPr>
              <p:spPr bwMode="auto">
                <a:xfrm>
                  <a:off x="11893465" y="2009127"/>
                  <a:ext cx="103574" cy="259427"/>
                </a:xfrm>
                <a:custGeom>
                  <a:avLst/>
                  <a:gdLst>
                    <a:gd name="T0" fmla="*/ 30 w 39"/>
                    <a:gd name="T1" fmla="*/ 44 h 98"/>
                    <a:gd name="T2" fmla="*/ 36 w 39"/>
                    <a:gd name="T3" fmla="*/ 34 h 98"/>
                    <a:gd name="T4" fmla="*/ 37 w 39"/>
                    <a:gd name="T5" fmla="*/ 51 h 98"/>
                    <a:gd name="T6" fmla="*/ 25 w 39"/>
                    <a:gd name="T7" fmla="*/ 82 h 98"/>
                    <a:gd name="T8" fmla="*/ 21 w 39"/>
                    <a:gd name="T9" fmla="*/ 98 h 98"/>
                    <a:gd name="T10" fmla="*/ 13 w 39"/>
                    <a:gd name="T11" fmla="*/ 96 h 98"/>
                    <a:gd name="T12" fmla="*/ 5 w 39"/>
                    <a:gd name="T13" fmla="*/ 83 h 98"/>
                    <a:gd name="T14" fmla="*/ 11 w 39"/>
                    <a:gd name="T15" fmla="*/ 62 h 98"/>
                    <a:gd name="T16" fmla="*/ 9 w 39"/>
                    <a:gd name="T17" fmla="*/ 43 h 98"/>
                    <a:gd name="T18" fmla="*/ 12 w 39"/>
                    <a:gd name="T19" fmla="*/ 38 h 98"/>
                    <a:gd name="T20" fmla="*/ 18 w 39"/>
                    <a:gd name="T21" fmla="*/ 33 h 98"/>
                    <a:gd name="T22" fmla="*/ 23 w 39"/>
                    <a:gd name="T23" fmla="*/ 12 h 98"/>
                    <a:gd name="T24" fmla="*/ 11 w 39"/>
                    <a:gd name="T25" fmla="*/ 16 h 98"/>
                    <a:gd name="T26" fmla="*/ 2 w 39"/>
                    <a:gd name="T27" fmla="*/ 16 h 98"/>
                    <a:gd name="T28" fmla="*/ 0 w 39"/>
                    <a:gd name="T29" fmla="*/ 12 h 98"/>
                    <a:gd name="T30" fmla="*/ 3 w 39"/>
                    <a:gd name="T31" fmla="*/ 10 h 98"/>
                    <a:gd name="T32" fmla="*/ 16 w 39"/>
                    <a:gd name="T33" fmla="*/ 7 h 98"/>
                    <a:gd name="T34" fmla="*/ 26 w 39"/>
                    <a:gd name="T35" fmla="*/ 2 h 98"/>
                    <a:gd name="T36" fmla="*/ 32 w 39"/>
                    <a:gd name="T37" fmla="*/ 1 h 98"/>
                    <a:gd name="T38" fmla="*/ 35 w 39"/>
                    <a:gd name="T39" fmla="*/ 9 h 98"/>
                    <a:gd name="T40" fmla="*/ 34 w 39"/>
                    <a:gd name="T41" fmla="*/ 11 h 98"/>
                    <a:gd name="T42" fmla="*/ 27 w 39"/>
                    <a:gd name="T43" fmla="*/ 38 h 98"/>
                    <a:gd name="T44" fmla="*/ 28 w 39"/>
                    <a:gd name="T45" fmla="*/ 44 h 98"/>
                    <a:gd name="T46" fmla="*/ 30 w 39"/>
                    <a:gd name="T47" fmla="*/ 4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9" h="98">
                      <a:moveTo>
                        <a:pt x="30" y="44"/>
                      </a:moveTo>
                      <a:cubicBezTo>
                        <a:pt x="32" y="41"/>
                        <a:pt x="34" y="38"/>
                        <a:pt x="36" y="34"/>
                      </a:cubicBezTo>
                      <a:cubicBezTo>
                        <a:pt x="37" y="40"/>
                        <a:pt x="39" y="45"/>
                        <a:pt x="37" y="51"/>
                      </a:cubicBezTo>
                      <a:cubicBezTo>
                        <a:pt x="33" y="61"/>
                        <a:pt x="29" y="72"/>
                        <a:pt x="25" y="82"/>
                      </a:cubicBezTo>
                      <a:cubicBezTo>
                        <a:pt x="23" y="87"/>
                        <a:pt x="23" y="92"/>
                        <a:pt x="21" y="98"/>
                      </a:cubicBezTo>
                      <a:cubicBezTo>
                        <a:pt x="18" y="97"/>
                        <a:pt x="15" y="97"/>
                        <a:pt x="13" y="96"/>
                      </a:cubicBezTo>
                      <a:cubicBezTo>
                        <a:pt x="7" y="94"/>
                        <a:pt x="3" y="89"/>
                        <a:pt x="5" y="83"/>
                      </a:cubicBezTo>
                      <a:cubicBezTo>
                        <a:pt x="7" y="76"/>
                        <a:pt x="9" y="69"/>
                        <a:pt x="11" y="62"/>
                      </a:cubicBezTo>
                      <a:cubicBezTo>
                        <a:pt x="13" y="56"/>
                        <a:pt x="14" y="49"/>
                        <a:pt x="9" y="43"/>
                      </a:cubicBezTo>
                      <a:cubicBezTo>
                        <a:pt x="7" y="39"/>
                        <a:pt x="9" y="38"/>
                        <a:pt x="12" y="38"/>
                      </a:cubicBezTo>
                      <a:cubicBezTo>
                        <a:pt x="17" y="39"/>
                        <a:pt x="17" y="37"/>
                        <a:pt x="18" y="33"/>
                      </a:cubicBezTo>
                      <a:cubicBezTo>
                        <a:pt x="19" y="26"/>
                        <a:pt x="21" y="20"/>
                        <a:pt x="23" y="12"/>
                      </a:cubicBezTo>
                      <a:cubicBezTo>
                        <a:pt x="19" y="13"/>
                        <a:pt x="15" y="15"/>
                        <a:pt x="11" y="16"/>
                      </a:cubicBezTo>
                      <a:cubicBezTo>
                        <a:pt x="8" y="17"/>
                        <a:pt x="5" y="16"/>
                        <a:pt x="2" y="16"/>
                      </a:cubicBezTo>
                      <a:cubicBezTo>
                        <a:pt x="1" y="15"/>
                        <a:pt x="0" y="13"/>
                        <a:pt x="0" y="12"/>
                      </a:cubicBezTo>
                      <a:cubicBezTo>
                        <a:pt x="1" y="11"/>
                        <a:pt x="2" y="10"/>
                        <a:pt x="3" y="10"/>
                      </a:cubicBezTo>
                      <a:cubicBezTo>
                        <a:pt x="7" y="8"/>
                        <a:pt x="12" y="8"/>
                        <a:pt x="16" y="7"/>
                      </a:cubicBezTo>
                      <a:cubicBezTo>
                        <a:pt x="19" y="5"/>
                        <a:pt x="22" y="3"/>
                        <a:pt x="26" y="2"/>
                      </a:cubicBezTo>
                      <a:cubicBezTo>
                        <a:pt x="28" y="1"/>
                        <a:pt x="32" y="0"/>
                        <a:pt x="32" y="1"/>
                      </a:cubicBezTo>
                      <a:cubicBezTo>
                        <a:pt x="34" y="3"/>
                        <a:pt x="35" y="6"/>
                        <a:pt x="35" y="9"/>
                      </a:cubicBezTo>
                      <a:cubicBezTo>
                        <a:pt x="36" y="9"/>
                        <a:pt x="35" y="10"/>
                        <a:pt x="34" y="11"/>
                      </a:cubicBezTo>
                      <a:cubicBezTo>
                        <a:pt x="27" y="19"/>
                        <a:pt x="28" y="29"/>
                        <a:pt x="27" y="38"/>
                      </a:cubicBezTo>
                      <a:cubicBezTo>
                        <a:pt x="27" y="40"/>
                        <a:pt x="28" y="42"/>
                        <a:pt x="28" y="44"/>
                      </a:cubicBezTo>
                      <a:cubicBezTo>
                        <a:pt x="29" y="44"/>
                        <a:pt x="29" y="44"/>
                        <a:pt x="30" y="44"/>
                      </a:cubicBezTo>
                      <a:close/>
                    </a:path>
                  </a:pathLst>
                </a:custGeom>
                <a:grpFill/>
                <a:ln>
                  <a:noFill/>
                </a:ln>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charset="-122"/>
                    <a:cs typeface="+mn-cs"/>
                  </a:endParaRPr>
                </a:p>
              </p:txBody>
            </p:sp>
          </p:grpSp>
        </p:grpSp>
      </p:grpSp>
    </p:spTree>
  </p:cSld>
  <p:clrMapOvr>
    <a:masterClrMapping/>
  </p:clrMapOvr>
  <p:transition spd="med">
    <p:fade/>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1" Type="http://schemas.openxmlformats.org/officeDocument/2006/relationships/theme" Target="../theme/theme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21.xml"/><Relationship Id="rId8" Type="http://schemas.openxmlformats.org/officeDocument/2006/relationships/slideLayout" Target="../slideLayouts/slideLayout20.xml"/><Relationship Id="rId7" Type="http://schemas.openxmlformats.org/officeDocument/2006/relationships/slideLayout" Target="../slideLayouts/slideLayout19.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 Id="rId3" Type="http://schemas.openxmlformats.org/officeDocument/2006/relationships/slideLayout" Target="../slideLayouts/slideLayout15.xml"/><Relationship Id="rId2" Type="http://schemas.openxmlformats.org/officeDocument/2006/relationships/slideLayout" Target="../slideLayouts/slideLayout14.xml"/><Relationship Id="rId15" Type="http://schemas.openxmlformats.org/officeDocument/2006/relationships/theme" Target="../theme/theme3.xml"/><Relationship Id="rId14" Type="http://schemas.openxmlformats.org/officeDocument/2006/relationships/slideLayout" Target="../slideLayouts/slideLayout26.xml"/><Relationship Id="rId13" Type="http://schemas.openxmlformats.org/officeDocument/2006/relationships/slideLayout" Target="../slideLayouts/slideLayout25.xml"/><Relationship Id="rId12" Type="http://schemas.openxmlformats.org/officeDocument/2006/relationships/slideLayout" Target="../slideLayouts/slideLayout24.xml"/><Relationship Id="rId11" Type="http://schemas.openxmlformats.org/officeDocument/2006/relationships/slideLayout" Target="../slideLayouts/slideLayout23.xml"/><Relationship Id="rId10" Type="http://schemas.openxmlformats.org/officeDocument/2006/relationships/slideLayout" Target="../slideLayouts/slideLayout22.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dirty="0"/>
              <a:t>单击此处编辑母版标题样式</a:t>
            </a:r>
            <a:endParaRPr lang="zh-CN" altLang="en-US" dirty="0"/>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normAutofit/>
          </a:bodyPr>
          <a:lstStyle>
            <a:lvl1pPr algn="l">
              <a:defRPr sz="1200">
                <a:solidFill>
                  <a:schemeClr val="tx1">
                    <a:tint val="75000"/>
                  </a:schemeClr>
                </a:solidFill>
              </a:defRPr>
            </a:lvl1pPr>
          </a:lstStyle>
          <a:p>
            <a:fld id="{760FBDFE-C587-4B4C-A407-44438C67B59E}" type="datetimeFigureOut">
              <a:rPr lang="zh-CN" altLang="en-US" smtClean="0"/>
            </a:fld>
            <a:endParaRPr lang="zh-CN" altLang="en-US" dirty="0"/>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normAutofit/>
          </a:bodyP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normAutofit/>
          </a:bodyPr>
          <a:lstStyle>
            <a:lvl1pPr algn="r">
              <a:defRPr sz="1200">
                <a:solidFill>
                  <a:schemeClr val="tx1">
                    <a:tint val="75000"/>
                  </a:schemeClr>
                </a:solidFill>
              </a:defRPr>
            </a:lvl1pPr>
          </a:lstStyle>
          <a:p>
            <a:fld id="{49AE70B2-8BF9-45C0-BB95-33D1B9D3A854}"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9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9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9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altLang="en-US"/>
              <a:t>单击此处编辑母版标题样式</a:t>
            </a:r>
            <a:endParaRPr lang="zh-CN" altLang="en-US"/>
          </a:p>
        </p:txBody>
      </p:sp>
      <p:sp>
        <p:nvSpPr>
          <p:cNvPr id="1027" name="文本占位符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ea typeface="+mn-ea"/>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307D9317-7C4B-477D-9FCD-CD5482370328}" type="datetimeFigureOut">
              <a:rPr kumimoji="0" lang="zh-CN" altLang="en-US" sz="1200" b="0" i="0" u="none" strike="noStrike" kern="1200" cap="none" spc="0" normalizeH="0" baseline="0" noProof="0">
                <a:ln>
                  <a:noFill/>
                </a:ln>
                <a:solidFill>
                  <a:prstClr val="black">
                    <a:tint val="75000"/>
                  </a:prstClr>
                </a:solidFill>
                <a:effectLst/>
                <a:uLnTx/>
                <a:uFillTx/>
                <a:latin typeface="微软雅黑" panose="020B0503020204020204" charset="-122"/>
                <a:ea typeface="微软雅黑" panose="020B0503020204020204"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微软雅黑" panose="020B0503020204020204" charset="-122"/>
              <a:ea typeface="微软雅黑" panose="020B0503020204020204" charset="-122"/>
              <a:cs typeface="+mn-cs"/>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微软雅黑" panose="020B0503020204020204" charset="-122"/>
              <a:ea typeface="微软雅黑" panose="020B0503020204020204" charset="-122"/>
              <a:cs typeface="+mn-cs"/>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ea typeface="+mn-ea"/>
              </a:defRPr>
            </a:lvl1pPr>
          </a:lstStyle>
          <a:p>
            <a:pPr marL="0" marR="0" lvl="0" indent="0" algn="r" defTabSz="914400" rtl="0" eaLnBrk="1" fontAlgn="auto" latinLnBrk="0" hangingPunct="1">
              <a:lnSpc>
                <a:spcPct val="100000"/>
              </a:lnSpc>
              <a:spcBef>
                <a:spcPts val="0"/>
              </a:spcBef>
              <a:spcAft>
                <a:spcPts val="0"/>
              </a:spcAft>
              <a:buClrTx/>
              <a:buSzTx/>
              <a:buFontTx/>
              <a:buNone/>
              <a:defRPr/>
            </a:pPr>
            <a:fld id="{EC0B3BC9-7090-482A-AB63-1945A9C9F1E4}" type="slidenum">
              <a:rPr kumimoji="0" lang="zh-CN" altLang="en-US" sz="1200" b="0" i="0" u="none" strike="noStrike" kern="1200" cap="none" spc="0" normalizeH="0" baseline="0" noProof="0">
                <a:ln>
                  <a:noFill/>
                </a:ln>
                <a:solidFill>
                  <a:prstClr val="black">
                    <a:tint val="75000"/>
                  </a:prstClr>
                </a:solidFill>
                <a:effectLst/>
                <a:uLnTx/>
                <a:uFillTx/>
                <a:latin typeface="微软雅黑" panose="020B0503020204020204" charset="-122"/>
                <a:ea typeface="微软雅黑" panose="020B0503020204020204"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微软雅黑" panose="020B0503020204020204" charset="-122"/>
              <a:ea typeface="微软雅黑" panose="020B0503020204020204" charset="-122"/>
              <a:cs typeface="+mn-cs"/>
            </a:endParaRPr>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Lst>
  <p:transition spd="med">
    <p:fade/>
  </p:transition>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entury Gothic" panose="020B0502020202020204" pitchFamily="34" charset="0"/>
          <a:ea typeface="微软雅黑" panose="020B0503020204020204" charset="-122"/>
        </a:defRPr>
      </a:lvl2pPr>
      <a:lvl3pPr algn="l" rtl="0" eaLnBrk="0" fontAlgn="base" hangingPunct="0">
        <a:lnSpc>
          <a:spcPct val="90000"/>
        </a:lnSpc>
        <a:spcBef>
          <a:spcPct val="0"/>
        </a:spcBef>
        <a:spcAft>
          <a:spcPct val="0"/>
        </a:spcAft>
        <a:defRPr sz="4400">
          <a:solidFill>
            <a:schemeClr val="tx1"/>
          </a:solidFill>
          <a:latin typeface="Century Gothic" panose="020B0502020202020204" pitchFamily="34" charset="0"/>
          <a:ea typeface="微软雅黑" panose="020B0503020204020204" charset="-122"/>
        </a:defRPr>
      </a:lvl3pPr>
      <a:lvl4pPr algn="l" rtl="0" eaLnBrk="0" fontAlgn="base" hangingPunct="0">
        <a:lnSpc>
          <a:spcPct val="90000"/>
        </a:lnSpc>
        <a:spcBef>
          <a:spcPct val="0"/>
        </a:spcBef>
        <a:spcAft>
          <a:spcPct val="0"/>
        </a:spcAft>
        <a:defRPr sz="4400">
          <a:solidFill>
            <a:schemeClr val="tx1"/>
          </a:solidFill>
          <a:latin typeface="Century Gothic" panose="020B0502020202020204" pitchFamily="34" charset="0"/>
          <a:ea typeface="微软雅黑" panose="020B0503020204020204" charset="-122"/>
        </a:defRPr>
      </a:lvl4pPr>
      <a:lvl5pPr algn="l" rtl="0" eaLnBrk="0" fontAlgn="base" hangingPunct="0">
        <a:lnSpc>
          <a:spcPct val="90000"/>
        </a:lnSpc>
        <a:spcBef>
          <a:spcPct val="0"/>
        </a:spcBef>
        <a:spcAft>
          <a:spcPct val="0"/>
        </a:spcAft>
        <a:defRPr sz="4400">
          <a:solidFill>
            <a:schemeClr val="tx1"/>
          </a:solidFill>
          <a:latin typeface="Century Gothic" panose="020B0502020202020204" pitchFamily="34" charset="0"/>
          <a:ea typeface="微软雅黑" panose="020B0503020204020204" charset="-122"/>
        </a:defRPr>
      </a:lvl5pPr>
      <a:lvl6pPr marL="457200" algn="l" rtl="0" fontAlgn="base">
        <a:lnSpc>
          <a:spcPct val="90000"/>
        </a:lnSpc>
        <a:spcBef>
          <a:spcPct val="0"/>
        </a:spcBef>
        <a:spcAft>
          <a:spcPct val="0"/>
        </a:spcAft>
        <a:defRPr sz="4400">
          <a:solidFill>
            <a:schemeClr val="tx1"/>
          </a:solidFill>
          <a:latin typeface="Century Gothic" panose="020B0502020202020204" pitchFamily="34" charset="0"/>
          <a:ea typeface="微软雅黑" panose="020B0503020204020204" charset="-122"/>
        </a:defRPr>
      </a:lvl6pPr>
      <a:lvl7pPr marL="914400" algn="l" rtl="0" fontAlgn="base">
        <a:lnSpc>
          <a:spcPct val="90000"/>
        </a:lnSpc>
        <a:spcBef>
          <a:spcPct val="0"/>
        </a:spcBef>
        <a:spcAft>
          <a:spcPct val="0"/>
        </a:spcAft>
        <a:defRPr sz="4400">
          <a:solidFill>
            <a:schemeClr val="tx1"/>
          </a:solidFill>
          <a:latin typeface="Century Gothic" panose="020B0502020202020204" pitchFamily="34" charset="0"/>
          <a:ea typeface="微软雅黑" panose="020B0503020204020204" charset="-122"/>
        </a:defRPr>
      </a:lvl7pPr>
      <a:lvl8pPr marL="1371600" algn="l" rtl="0" fontAlgn="base">
        <a:lnSpc>
          <a:spcPct val="90000"/>
        </a:lnSpc>
        <a:spcBef>
          <a:spcPct val="0"/>
        </a:spcBef>
        <a:spcAft>
          <a:spcPct val="0"/>
        </a:spcAft>
        <a:defRPr sz="4400">
          <a:solidFill>
            <a:schemeClr val="tx1"/>
          </a:solidFill>
          <a:latin typeface="Century Gothic" panose="020B0502020202020204" pitchFamily="34" charset="0"/>
          <a:ea typeface="微软雅黑" panose="020B0503020204020204" charset="-122"/>
        </a:defRPr>
      </a:lvl8pPr>
      <a:lvl9pPr marL="1828800" algn="l" rtl="0" fontAlgn="base">
        <a:lnSpc>
          <a:spcPct val="90000"/>
        </a:lnSpc>
        <a:spcBef>
          <a:spcPct val="0"/>
        </a:spcBef>
        <a:spcAft>
          <a:spcPct val="0"/>
        </a:spcAft>
        <a:defRPr sz="4400">
          <a:solidFill>
            <a:schemeClr val="tx1"/>
          </a:solidFill>
          <a:latin typeface="Century Gothic" panose="020B0502020202020204" pitchFamily="34" charset="0"/>
          <a:ea typeface="微软雅黑" panose="020B0503020204020204" charset="-122"/>
        </a:defRPr>
      </a:lvl9pPr>
    </p:titleStyle>
    <p:bodyStyle>
      <a:lvl1pPr marL="228600" indent="-228600" algn="l" rtl="0" eaLnBrk="0" fontAlgn="base" hangingPunct="0">
        <a:lnSpc>
          <a:spcPct val="90000"/>
        </a:lnSpc>
        <a:spcBef>
          <a:spcPts val="1000"/>
        </a:spcBef>
        <a:spcAft>
          <a:spcPct val="0"/>
        </a:spcAft>
        <a:buFont typeface="Arial" panose="020B060402020209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9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9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altLang="en-US"/>
              <a:t>单击此处编辑母版标题样式</a:t>
            </a:r>
            <a:endParaRPr lang="zh-CN" altLang="en-US"/>
          </a:p>
        </p:txBody>
      </p:sp>
      <p:sp>
        <p:nvSpPr>
          <p:cNvPr id="1027" name="文本占位符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ea typeface="+mn-ea"/>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307D9317-7C4B-477D-9FCD-CD5482370328}" type="datetimeFigureOut">
              <a:rPr kumimoji="0" lang="zh-CN" altLang="en-US" sz="1200" b="0" i="0" u="none" strike="noStrike" kern="1200" cap="none" spc="0" normalizeH="0" baseline="0" noProof="0">
                <a:ln>
                  <a:noFill/>
                </a:ln>
                <a:solidFill>
                  <a:prstClr val="black">
                    <a:tint val="75000"/>
                  </a:prstClr>
                </a:solidFill>
                <a:effectLst/>
                <a:uLnTx/>
                <a:uFillTx/>
                <a:latin typeface="微软雅黑" panose="020B0503020204020204" charset="-122"/>
                <a:ea typeface="微软雅黑" panose="020B0503020204020204"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微软雅黑" panose="020B0503020204020204" charset="-122"/>
              <a:ea typeface="微软雅黑" panose="020B0503020204020204" charset="-122"/>
              <a:cs typeface="+mn-cs"/>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微软雅黑" panose="020B0503020204020204" charset="-122"/>
              <a:ea typeface="微软雅黑" panose="020B0503020204020204" charset="-122"/>
              <a:cs typeface="+mn-cs"/>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ea typeface="+mn-ea"/>
              </a:defRPr>
            </a:lvl1pPr>
          </a:lstStyle>
          <a:p>
            <a:pPr marL="0" marR="0" lvl="0" indent="0" algn="r" defTabSz="914400" rtl="0" eaLnBrk="1" fontAlgn="auto" latinLnBrk="0" hangingPunct="1">
              <a:lnSpc>
                <a:spcPct val="100000"/>
              </a:lnSpc>
              <a:spcBef>
                <a:spcPts val="0"/>
              </a:spcBef>
              <a:spcAft>
                <a:spcPts val="0"/>
              </a:spcAft>
              <a:buClrTx/>
              <a:buSzTx/>
              <a:buFontTx/>
              <a:buNone/>
              <a:defRPr/>
            </a:pPr>
            <a:fld id="{EC0B3BC9-7090-482A-AB63-1945A9C9F1E4}" type="slidenum">
              <a:rPr kumimoji="0" lang="zh-CN" altLang="en-US" sz="1200" b="0" i="0" u="none" strike="noStrike" kern="1200" cap="none" spc="0" normalizeH="0" baseline="0" noProof="0">
                <a:ln>
                  <a:noFill/>
                </a:ln>
                <a:solidFill>
                  <a:prstClr val="black">
                    <a:tint val="75000"/>
                  </a:prstClr>
                </a:solidFill>
                <a:effectLst/>
                <a:uLnTx/>
                <a:uFillTx/>
                <a:latin typeface="微软雅黑" panose="020B0503020204020204" charset="-122"/>
                <a:ea typeface="微软雅黑" panose="020B0503020204020204"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微软雅黑" panose="020B0503020204020204" charset="-122"/>
              <a:ea typeface="微软雅黑" panose="020B0503020204020204" charset="-122"/>
              <a:cs typeface="+mn-cs"/>
            </a:endParaRPr>
          </a:p>
        </p:txBody>
      </p:sp>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 id="2147483676" r:id="rId14"/>
  </p:sldLayoutIdLst>
  <p:transition spd="med">
    <p:fade/>
  </p:transition>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entury Gothic" panose="020B0502020202020204" pitchFamily="34" charset="0"/>
          <a:ea typeface="微软雅黑" panose="020B0503020204020204" charset="-122"/>
        </a:defRPr>
      </a:lvl2pPr>
      <a:lvl3pPr algn="l" rtl="0" eaLnBrk="0" fontAlgn="base" hangingPunct="0">
        <a:lnSpc>
          <a:spcPct val="90000"/>
        </a:lnSpc>
        <a:spcBef>
          <a:spcPct val="0"/>
        </a:spcBef>
        <a:spcAft>
          <a:spcPct val="0"/>
        </a:spcAft>
        <a:defRPr sz="4400">
          <a:solidFill>
            <a:schemeClr val="tx1"/>
          </a:solidFill>
          <a:latin typeface="Century Gothic" panose="020B0502020202020204" pitchFamily="34" charset="0"/>
          <a:ea typeface="微软雅黑" panose="020B0503020204020204" charset="-122"/>
        </a:defRPr>
      </a:lvl3pPr>
      <a:lvl4pPr algn="l" rtl="0" eaLnBrk="0" fontAlgn="base" hangingPunct="0">
        <a:lnSpc>
          <a:spcPct val="90000"/>
        </a:lnSpc>
        <a:spcBef>
          <a:spcPct val="0"/>
        </a:spcBef>
        <a:spcAft>
          <a:spcPct val="0"/>
        </a:spcAft>
        <a:defRPr sz="4400">
          <a:solidFill>
            <a:schemeClr val="tx1"/>
          </a:solidFill>
          <a:latin typeface="Century Gothic" panose="020B0502020202020204" pitchFamily="34" charset="0"/>
          <a:ea typeface="微软雅黑" panose="020B0503020204020204" charset="-122"/>
        </a:defRPr>
      </a:lvl4pPr>
      <a:lvl5pPr algn="l" rtl="0" eaLnBrk="0" fontAlgn="base" hangingPunct="0">
        <a:lnSpc>
          <a:spcPct val="90000"/>
        </a:lnSpc>
        <a:spcBef>
          <a:spcPct val="0"/>
        </a:spcBef>
        <a:spcAft>
          <a:spcPct val="0"/>
        </a:spcAft>
        <a:defRPr sz="4400">
          <a:solidFill>
            <a:schemeClr val="tx1"/>
          </a:solidFill>
          <a:latin typeface="Century Gothic" panose="020B0502020202020204" pitchFamily="34" charset="0"/>
          <a:ea typeface="微软雅黑" panose="020B0503020204020204" charset="-122"/>
        </a:defRPr>
      </a:lvl5pPr>
      <a:lvl6pPr marL="457200" algn="l" rtl="0" fontAlgn="base">
        <a:lnSpc>
          <a:spcPct val="90000"/>
        </a:lnSpc>
        <a:spcBef>
          <a:spcPct val="0"/>
        </a:spcBef>
        <a:spcAft>
          <a:spcPct val="0"/>
        </a:spcAft>
        <a:defRPr sz="4400">
          <a:solidFill>
            <a:schemeClr val="tx1"/>
          </a:solidFill>
          <a:latin typeface="Century Gothic" panose="020B0502020202020204" pitchFamily="34" charset="0"/>
          <a:ea typeface="微软雅黑" panose="020B0503020204020204" charset="-122"/>
        </a:defRPr>
      </a:lvl6pPr>
      <a:lvl7pPr marL="914400" algn="l" rtl="0" fontAlgn="base">
        <a:lnSpc>
          <a:spcPct val="90000"/>
        </a:lnSpc>
        <a:spcBef>
          <a:spcPct val="0"/>
        </a:spcBef>
        <a:spcAft>
          <a:spcPct val="0"/>
        </a:spcAft>
        <a:defRPr sz="4400">
          <a:solidFill>
            <a:schemeClr val="tx1"/>
          </a:solidFill>
          <a:latin typeface="Century Gothic" panose="020B0502020202020204" pitchFamily="34" charset="0"/>
          <a:ea typeface="微软雅黑" panose="020B0503020204020204" charset="-122"/>
        </a:defRPr>
      </a:lvl7pPr>
      <a:lvl8pPr marL="1371600" algn="l" rtl="0" fontAlgn="base">
        <a:lnSpc>
          <a:spcPct val="90000"/>
        </a:lnSpc>
        <a:spcBef>
          <a:spcPct val="0"/>
        </a:spcBef>
        <a:spcAft>
          <a:spcPct val="0"/>
        </a:spcAft>
        <a:defRPr sz="4400">
          <a:solidFill>
            <a:schemeClr val="tx1"/>
          </a:solidFill>
          <a:latin typeface="Century Gothic" panose="020B0502020202020204" pitchFamily="34" charset="0"/>
          <a:ea typeface="微软雅黑" panose="020B0503020204020204" charset="-122"/>
        </a:defRPr>
      </a:lvl8pPr>
      <a:lvl9pPr marL="1828800" algn="l" rtl="0" fontAlgn="base">
        <a:lnSpc>
          <a:spcPct val="90000"/>
        </a:lnSpc>
        <a:spcBef>
          <a:spcPct val="0"/>
        </a:spcBef>
        <a:spcAft>
          <a:spcPct val="0"/>
        </a:spcAft>
        <a:defRPr sz="4400">
          <a:solidFill>
            <a:schemeClr val="tx1"/>
          </a:solidFill>
          <a:latin typeface="Century Gothic" panose="020B0502020202020204" pitchFamily="34" charset="0"/>
          <a:ea typeface="微软雅黑" panose="020B0503020204020204" charset="-122"/>
        </a:defRPr>
      </a:lvl9pPr>
    </p:titleStyle>
    <p:bodyStyle>
      <a:lvl1pPr marL="228600" indent="-228600" algn="l" rtl="0" eaLnBrk="0" fontAlgn="base" hangingPunct="0">
        <a:lnSpc>
          <a:spcPct val="90000"/>
        </a:lnSpc>
        <a:spcBef>
          <a:spcPts val="1000"/>
        </a:spcBef>
        <a:spcAft>
          <a:spcPct val="0"/>
        </a:spcAft>
        <a:buFont typeface="Arial" panose="020B060402020209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9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9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4.xml"/><Relationship Id="rId1" Type="http://schemas.openxmlformats.org/officeDocument/2006/relationships/image" Target="../media/image18.png"/></Relationships>
</file>

<file path=ppt/slides/_rels/slide5.xml.rels><?xml version="1.0" encoding="UTF-8" standalone="yes"?>
<Relationships xmlns="http://schemas.openxmlformats.org/package/2006/relationships"><Relationship Id="rId5" Type="http://schemas.openxmlformats.org/officeDocument/2006/relationships/notesSlide" Target="../notesSlides/notesSlide5.xml"/><Relationship Id="rId4" Type="http://schemas.openxmlformats.org/officeDocument/2006/relationships/slideLayout" Target="../slideLayouts/slideLayout14.xml"/><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image" Target="../media/image19.png"/></Relationships>
</file>

<file path=ppt/slides/_rels/slide6.xml.rels><?xml version="1.0" encoding="UTF-8" standalone="yes"?>
<Relationships xmlns="http://schemas.openxmlformats.org/package/2006/relationships"><Relationship Id="rId7" Type="http://schemas.openxmlformats.org/officeDocument/2006/relationships/notesSlide" Target="../notesSlides/notesSlide6.xml"/><Relationship Id="rId6" Type="http://schemas.openxmlformats.org/officeDocument/2006/relationships/slideLayout" Target="../slideLayouts/slideLayout15.xml"/><Relationship Id="rId5" Type="http://schemas.openxmlformats.org/officeDocument/2006/relationships/tags" Target="../tags/tag8.xml"/><Relationship Id="rId4" Type="http://schemas.openxmlformats.org/officeDocument/2006/relationships/tags" Target="../tags/tag7.xml"/><Relationship Id="rId3" Type="http://schemas.openxmlformats.org/officeDocument/2006/relationships/image" Target="../media/image23.jpeg"/><Relationship Id="rId2" Type="http://schemas.openxmlformats.org/officeDocument/2006/relationships/tags" Target="../tags/tag6.xml"/><Relationship Id="rId1" Type="http://schemas.openxmlformats.org/officeDocument/2006/relationships/image" Target="../media/image22.jpeg"/></Relationships>
</file>

<file path=ppt/slides/_rels/slide7.xml.rels><?xml version="1.0" encoding="UTF-8" standalone="yes"?>
<Relationships xmlns="http://schemas.openxmlformats.org/package/2006/relationships"><Relationship Id="rId5" Type="http://schemas.openxmlformats.org/officeDocument/2006/relationships/notesSlide" Target="../notesSlides/notesSlide7.xml"/><Relationship Id="rId4" Type="http://schemas.openxmlformats.org/officeDocument/2006/relationships/slideLayout" Target="../slideLayouts/slideLayout15.xml"/><Relationship Id="rId3" Type="http://schemas.openxmlformats.org/officeDocument/2006/relationships/tags" Target="../tags/tag10.xml"/><Relationship Id="rId2" Type="http://schemas.openxmlformats.org/officeDocument/2006/relationships/image" Target="../media/image24.png"/><Relationship Id="rId1" Type="http://schemas.openxmlformats.org/officeDocument/2006/relationships/tags" Target="../tags/tag9.xml"/></Relationships>
</file>

<file path=ppt/slides/_rels/slide8.xml.rels><?xml version="1.0" encoding="UTF-8" standalone="yes"?>
<Relationships xmlns="http://schemas.openxmlformats.org/package/2006/relationships"><Relationship Id="rId9" Type="http://schemas.openxmlformats.org/officeDocument/2006/relationships/tags" Target="../tags/tag16.xml"/><Relationship Id="rId8" Type="http://schemas.openxmlformats.org/officeDocument/2006/relationships/image" Target="../media/image27.png"/><Relationship Id="rId7" Type="http://schemas.openxmlformats.org/officeDocument/2006/relationships/tags" Target="../tags/tag15.xml"/><Relationship Id="rId6" Type="http://schemas.openxmlformats.org/officeDocument/2006/relationships/image" Target="../media/image26.png"/><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image" Target="../media/image25.png"/><Relationship Id="rId2" Type="http://schemas.openxmlformats.org/officeDocument/2006/relationships/tags" Target="../tags/tag12.xml"/><Relationship Id="rId12" Type="http://schemas.openxmlformats.org/officeDocument/2006/relationships/notesSlide" Target="../notesSlides/notesSlide8.xml"/><Relationship Id="rId11" Type="http://schemas.openxmlformats.org/officeDocument/2006/relationships/slideLayout" Target="../slideLayouts/slideLayout15.xml"/><Relationship Id="rId10" Type="http://schemas.openxmlformats.org/officeDocument/2006/relationships/image" Target="../media/image28.png"/><Relationship Id="rId1" Type="http://schemas.openxmlformats.org/officeDocument/2006/relationships/tags" Target="../tags/tag11.xml"/></Relationships>
</file>

<file path=ppt/slides/_rels/slide9.xml.rels><?xml version="1.0" encoding="UTF-8" standalone="yes"?>
<Relationships xmlns="http://schemas.openxmlformats.org/package/2006/relationships"><Relationship Id="rId9" Type="http://schemas.openxmlformats.org/officeDocument/2006/relationships/image" Target="../media/image31.png"/><Relationship Id="rId8" Type="http://schemas.openxmlformats.org/officeDocument/2006/relationships/tags" Target="../tags/tag22.xml"/><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image" Target="../media/image30.png"/><Relationship Id="rId4" Type="http://schemas.openxmlformats.org/officeDocument/2006/relationships/tags" Target="../tags/tag19.xml"/><Relationship Id="rId3" Type="http://schemas.openxmlformats.org/officeDocument/2006/relationships/image" Target="../media/image29.png"/><Relationship Id="rId2" Type="http://schemas.openxmlformats.org/officeDocument/2006/relationships/tags" Target="../tags/tag18.xml"/><Relationship Id="rId11" Type="http://schemas.openxmlformats.org/officeDocument/2006/relationships/notesSlide" Target="../notesSlides/notesSlide9.xml"/><Relationship Id="rId10" Type="http://schemas.openxmlformats.org/officeDocument/2006/relationships/slideLayout" Target="../slideLayouts/slideLayout15.xml"/><Relationship Id="rId1" Type="http://schemas.openxmlformats.org/officeDocument/2006/relationships/tags" Target="../tags/tag17.xml"/></Relationships>
</file>

<file path=ppt/slides/_rels/slide10.xml.rels><?xml version="1.0" encoding="UTF-8" standalone="yes"?>
<Relationships xmlns="http://schemas.openxmlformats.org/package/2006/relationships"><Relationship Id="rId9" Type="http://schemas.openxmlformats.org/officeDocument/2006/relationships/slideLayout" Target="../slideLayouts/slideLayout15.xml"/><Relationship Id="rId8" Type="http://schemas.openxmlformats.org/officeDocument/2006/relationships/image" Target="../media/image34.png"/><Relationship Id="rId7" Type="http://schemas.openxmlformats.org/officeDocument/2006/relationships/tags" Target="../tags/tag27.xml"/><Relationship Id="rId6" Type="http://schemas.openxmlformats.org/officeDocument/2006/relationships/image" Target="../media/image33.png"/><Relationship Id="rId5" Type="http://schemas.openxmlformats.org/officeDocument/2006/relationships/tags" Target="../tags/tag26.xml"/><Relationship Id="rId4" Type="http://schemas.openxmlformats.org/officeDocument/2006/relationships/image" Target="../media/image32.png"/><Relationship Id="rId3" Type="http://schemas.openxmlformats.org/officeDocument/2006/relationships/tags" Target="../tags/tag25.xml"/><Relationship Id="rId2" Type="http://schemas.openxmlformats.org/officeDocument/2006/relationships/tags" Target="../tags/tag24.xml"/><Relationship Id="rId10" Type="http://schemas.openxmlformats.org/officeDocument/2006/relationships/notesSlide" Target="../notesSlides/notesSlide10.xml"/><Relationship Id="rId1" Type="http://schemas.openxmlformats.org/officeDocument/2006/relationships/tags" Target="../tags/tag23.xml"/></Relationships>
</file>

<file path=ppt/slides/_rels/slide11.xml.rels><?xml version="1.0" encoding="UTF-8" standalone="yes"?>
<Relationships xmlns="http://schemas.openxmlformats.org/package/2006/relationships"><Relationship Id="rId9" Type="http://schemas.openxmlformats.org/officeDocument/2006/relationships/tags" Target="../tags/tag33.xml"/><Relationship Id="rId8" Type="http://schemas.openxmlformats.org/officeDocument/2006/relationships/image" Target="../media/image37.png"/><Relationship Id="rId7" Type="http://schemas.openxmlformats.org/officeDocument/2006/relationships/tags" Target="../tags/tag32.xml"/><Relationship Id="rId6" Type="http://schemas.openxmlformats.org/officeDocument/2006/relationships/image" Target="../media/image36.png"/><Relationship Id="rId5" Type="http://schemas.openxmlformats.org/officeDocument/2006/relationships/tags" Target="../tags/tag31.xml"/><Relationship Id="rId4" Type="http://schemas.openxmlformats.org/officeDocument/2006/relationships/image" Target="../media/image35.png"/><Relationship Id="rId3" Type="http://schemas.openxmlformats.org/officeDocument/2006/relationships/tags" Target="../tags/tag30.xml"/><Relationship Id="rId2" Type="http://schemas.openxmlformats.org/officeDocument/2006/relationships/tags" Target="../tags/tag29.xml"/><Relationship Id="rId12" Type="http://schemas.openxmlformats.org/officeDocument/2006/relationships/notesSlide" Target="../notesSlides/notesSlide11.xml"/><Relationship Id="rId11" Type="http://schemas.openxmlformats.org/officeDocument/2006/relationships/slideLayout" Target="../slideLayouts/slideLayout15.xml"/><Relationship Id="rId10" Type="http://schemas.openxmlformats.org/officeDocument/2006/relationships/tags" Target="../tags/tag34.xml"/><Relationship Id="rId1" Type="http://schemas.openxmlformats.org/officeDocument/2006/relationships/tags" Target="../tags/tag28.xml"/></Relationships>
</file>

<file path=ppt/slides/_rels/slide12.xml.rels><?xml version="1.0" encoding="UTF-8" standalone="yes"?>
<Relationships xmlns="http://schemas.openxmlformats.org/package/2006/relationships"><Relationship Id="rId9" Type="http://schemas.openxmlformats.org/officeDocument/2006/relationships/slideLayout" Target="../slideLayouts/slideLayout15.xml"/><Relationship Id="rId8" Type="http://schemas.openxmlformats.org/officeDocument/2006/relationships/image" Target="../media/image40.png"/><Relationship Id="rId7" Type="http://schemas.openxmlformats.org/officeDocument/2006/relationships/tags" Target="../tags/tag39.xml"/><Relationship Id="rId6" Type="http://schemas.openxmlformats.org/officeDocument/2006/relationships/tags" Target="../tags/tag38.xml"/><Relationship Id="rId5" Type="http://schemas.openxmlformats.org/officeDocument/2006/relationships/image" Target="../media/image39.png"/><Relationship Id="rId4" Type="http://schemas.openxmlformats.org/officeDocument/2006/relationships/tags" Target="../tags/tag37.xml"/><Relationship Id="rId3" Type="http://schemas.openxmlformats.org/officeDocument/2006/relationships/image" Target="../media/image38.png"/><Relationship Id="rId2" Type="http://schemas.openxmlformats.org/officeDocument/2006/relationships/tags" Target="../tags/tag36.xml"/><Relationship Id="rId10" Type="http://schemas.openxmlformats.org/officeDocument/2006/relationships/notesSlide" Target="../notesSlides/notesSlide12.xml"/><Relationship Id="rId1" Type="http://schemas.openxmlformats.org/officeDocument/2006/relationships/tags" Target="../tags/tag3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15.xml"/><Relationship Id="rId2" Type="http://schemas.openxmlformats.org/officeDocument/2006/relationships/image" Target="../media/image42.png"/><Relationship Id="rId1" Type="http://schemas.openxmlformats.org/officeDocument/2006/relationships/image" Target="../media/image41.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5.xml"/><Relationship Id="rId1" Type="http://schemas.openxmlformats.org/officeDocument/2006/relationships/image" Target="../media/image43.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9.xml"/><Relationship Id="rId1" Type="http://schemas.openxmlformats.org/officeDocument/2006/relationships/image" Target="../media/image44.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4.xml"/><Relationship Id="rId1" Type="http://schemas.openxmlformats.org/officeDocument/2006/relationships/image" Target="../media/image45.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4.xml"/><Relationship Id="rId1" Type="http://schemas.openxmlformats.org/officeDocument/2006/relationships/image" Target="../media/image46.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9.xml"/><Relationship Id="rId1" Type="http://schemas.openxmlformats.org/officeDocument/2006/relationships/image" Target="../media/image44.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14.xml"/><Relationship Id="rId1" Type="http://schemas.openxmlformats.org/officeDocument/2006/relationships/image" Target="../media/image47.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19.xml"/><Relationship Id="rId1" Type="http://schemas.openxmlformats.org/officeDocument/2006/relationships/image" Target="../media/image44.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14.xml"/><Relationship Id="rId1" Type="http://schemas.openxmlformats.org/officeDocument/2006/relationships/image" Target="../media/image48.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5" Type="http://schemas.openxmlformats.org/officeDocument/2006/relationships/notesSlide" Target="../notesSlides/notesSlide35.xml"/><Relationship Id="rId4" Type="http://schemas.openxmlformats.org/officeDocument/2006/relationships/slideLayout" Target="../slideLayouts/slideLayout14.xml"/><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image" Target="../media/image49.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14.xml"/><Relationship Id="rId1" Type="http://schemas.openxmlformats.org/officeDocument/2006/relationships/image" Target="../media/image52.pn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14.xml"/><Relationship Id="rId1" Type="http://schemas.openxmlformats.org/officeDocument/2006/relationships/image" Target="../media/image53.pn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19.xml"/><Relationship Id="rId1" Type="http://schemas.openxmlformats.org/officeDocument/2006/relationships/image" Target="../media/image44.pn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4.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0.xml"/></Relationships>
</file>

<file path=ppt/slides/_rels/slide45.xml.rels><?xml version="1.0" encoding="UTF-8" standalone="yes"?>
<Relationships xmlns="http://schemas.openxmlformats.org/package/2006/relationships"><Relationship Id="rId9" Type="http://schemas.openxmlformats.org/officeDocument/2006/relationships/tags" Target="../tags/tag48.xml"/><Relationship Id="rId8" Type="http://schemas.openxmlformats.org/officeDocument/2006/relationships/tags" Target="../tags/tag47.xml"/><Relationship Id="rId7" Type="http://schemas.openxmlformats.org/officeDocument/2006/relationships/tags" Target="../tags/tag46.xml"/><Relationship Id="rId6" Type="http://schemas.openxmlformats.org/officeDocument/2006/relationships/tags" Target="../tags/tag45.xml"/><Relationship Id="rId5" Type="http://schemas.openxmlformats.org/officeDocument/2006/relationships/tags" Target="../tags/tag44.xml"/><Relationship Id="rId4" Type="http://schemas.openxmlformats.org/officeDocument/2006/relationships/tags" Target="../tags/tag43.xml"/><Relationship Id="rId3" Type="http://schemas.openxmlformats.org/officeDocument/2006/relationships/tags" Target="../tags/tag42.xml"/><Relationship Id="rId2" Type="http://schemas.openxmlformats.org/officeDocument/2006/relationships/tags" Target="../tags/tag41.xml"/><Relationship Id="rId13" Type="http://schemas.openxmlformats.org/officeDocument/2006/relationships/notesSlide" Target="../notesSlides/notesSlide45.xml"/><Relationship Id="rId12" Type="http://schemas.openxmlformats.org/officeDocument/2006/relationships/slideLayout" Target="../slideLayouts/slideLayout13.xml"/><Relationship Id="rId11" Type="http://schemas.openxmlformats.org/officeDocument/2006/relationships/tags" Target="../tags/tag50.xml"/><Relationship Id="rId10" Type="http://schemas.openxmlformats.org/officeDocument/2006/relationships/tags" Target="../tags/tag49.xml"/><Relationship Id="rId1" Type="http://schemas.openxmlformats.org/officeDocument/2006/relationships/tags" Target="../tags/tag40.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4" Type="http://schemas.openxmlformats.org/officeDocument/2006/relationships/notesSlide" Target="../notesSlides/notesSlide50.xml"/><Relationship Id="rId3" Type="http://schemas.openxmlformats.org/officeDocument/2006/relationships/slideLayout" Target="../slideLayouts/slideLayout22.xml"/><Relationship Id="rId2" Type="http://schemas.openxmlformats.org/officeDocument/2006/relationships/image" Target="../media/image55.png"/><Relationship Id="rId1" Type="http://schemas.openxmlformats.org/officeDocument/2006/relationships/image" Target="../media/image54.png"/></Relationships>
</file>

<file path=ppt/slides/_rels/slide51.xml.rels><?xml version="1.0" encoding="UTF-8" standalone="yes"?>
<Relationships xmlns="http://schemas.openxmlformats.org/package/2006/relationships"><Relationship Id="rId6" Type="http://schemas.openxmlformats.org/officeDocument/2006/relationships/notesSlide" Target="../notesSlides/notesSlide51.xml"/><Relationship Id="rId5" Type="http://schemas.openxmlformats.org/officeDocument/2006/relationships/slideLayout" Target="../slideLayouts/slideLayout22.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tags" Target="../tags/tag51.xml"/></Relationships>
</file>

<file path=ppt/slides/_rels/slide52.xml.rels><?xml version="1.0" encoding="UTF-8" standalone="yes"?>
<Relationships xmlns="http://schemas.openxmlformats.org/package/2006/relationships"><Relationship Id="rId6" Type="http://schemas.openxmlformats.org/officeDocument/2006/relationships/notesSlide" Target="../notesSlides/notesSlide52.xml"/><Relationship Id="rId5" Type="http://schemas.openxmlformats.org/officeDocument/2006/relationships/slideLayout" Target="../slideLayouts/slideLayout22.xml"/><Relationship Id="rId4" Type="http://schemas.openxmlformats.org/officeDocument/2006/relationships/tags" Target="../tags/tag58.xml"/><Relationship Id="rId3" Type="http://schemas.openxmlformats.org/officeDocument/2006/relationships/tags" Target="../tags/tag57.xml"/><Relationship Id="rId2" Type="http://schemas.openxmlformats.org/officeDocument/2006/relationships/tags" Target="../tags/tag56.xml"/><Relationship Id="rId1" Type="http://schemas.openxmlformats.org/officeDocument/2006/relationships/tags" Target="../tags/tag5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55.xml"/><Relationship Id="rId2" Type="http://schemas.openxmlformats.org/officeDocument/2006/relationships/slideLayout" Target="../slideLayouts/slideLayout23.xml"/><Relationship Id="rId1" Type="http://schemas.openxmlformats.org/officeDocument/2006/relationships/image" Target="../media/image56.png"/></Relationships>
</file>

<file path=ppt/slides/_rels/slide56.xml.rels><?xml version="1.0" encoding="UTF-8" standalone="yes"?>
<Relationships xmlns="http://schemas.openxmlformats.org/package/2006/relationships"><Relationship Id="rId4" Type="http://schemas.openxmlformats.org/officeDocument/2006/relationships/notesSlide" Target="../notesSlides/notesSlide56.xml"/><Relationship Id="rId3" Type="http://schemas.openxmlformats.org/officeDocument/2006/relationships/slideLayout" Target="../slideLayouts/slideLayout13.xml"/><Relationship Id="rId2" Type="http://schemas.openxmlformats.org/officeDocument/2006/relationships/image" Target="../media/image58.png"/><Relationship Id="rId1" Type="http://schemas.openxmlformats.org/officeDocument/2006/relationships/image" Target="../media/image57.png"/></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57.xml"/><Relationship Id="rId2" Type="http://schemas.openxmlformats.org/officeDocument/2006/relationships/slideLayout" Target="../slideLayouts/slideLayout13.xml"/><Relationship Id="rId1" Type="http://schemas.openxmlformats.org/officeDocument/2006/relationships/image" Target="../media/image59.jpeg"/></Relationships>
</file>

<file path=ppt/slides/_rels/slide58.xml.rels><?xml version="1.0" encoding="UTF-8" standalone="yes"?>
<Relationships xmlns="http://schemas.openxmlformats.org/package/2006/relationships"><Relationship Id="rId4" Type="http://schemas.openxmlformats.org/officeDocument/2006/relationships/notesSlide" Target="../notesSlides/notesSlide58.xml"/><Relationship Id="rId3" Type="http://schemas.openxmlformats.org/officeDocument/2006/relationships/slideLayout" Target="../slideLayouts/slideLayout13.xml"/><Relationship Id="rId2" Type="http://schemas.openxmlformats.org/officeDocument/2006/relationships/image" Target="../media/image61.png"/><Relationship Id="rId1" Type="http://schemas.openxmlformats.org/officeDocument/2006/relationships/image" Target="../media/image60.png"/></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59.xml"/><Relationship Id="rId2" Type="http://schemas.openxmlformats.org/officeDocument/2006/relationships/slideLayout" Target="../slideLayouts/slideLayout13.xml"/><Relationship Id="rId1" Type="http://schemas.openxmlformats.org/officeDocument/2006/relationships/image" Target="../media/image62.png"/></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62.xml"/><Relationship Id="rId2" Type="http://schemas.openxmlformats.org/officeDocument/2006/relationships/slideLayout" Target="../slideLayouts/slideLayout13.xml"/><Relationship Id="rId1" Type="http://schemas.openxmlformats.org/officeDocument/2006/relationships/image" Target="../media/image63.jpeg"/></Relationships>
</file>

<file path=ppt/slides/_rels/slide63.xml.rels><?xml version="1.0" encoding="UTF-8" standalone="yes"?>
<Relationships xmlns="http://schemas.openxmlformats.org/package/2006/relationships"><Relationship Id="rId4" Type="http://schemas.openxmlformats.org/officeDocument/2006/relationships/notesSlide" Target="../notesSlides/notesSlide63.xml"/><Relationship Id="rId3" Type="http://schemas.openxmlformats.org/officeDocument/2006/relationships/slideLayout" Target="../slideLayouts/slideLayout13.xml"/><Relationship Id="rId2" Type="http://schemas.openxmlformats.org/officeDocument/2006/relationships/image" Target="../media/image65.png"/><Relationship Id="rId1" Type="http://schemas.openxmlformats.org/officeDocument/2006/relationships/image" Target="../media/image64.png"/></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64.xml"/><Relationship Id="rId2" Type="http://schemas.openxmlformats.org/officeDocument/2006/relationships/slideLayout" Target="../slideLayouts/slideLayout13.xml"/><Relationship Id="rId1" Type="http://schemas.openxmlformats.org/officeDocument/2006/relationships/image" Target="../media/image66.jpeg"/></Relationships>
</file>

<file path=ppt/slides/_rels/slide65.xml.rels><?xml version="1.0" encoding="UTF-8" standalone="yes"?>
<Relationships xmlns="http://schemas.openxmlformats.org/package/2006/relationships"><Relationship Id="rId3" Type="http://schemas.openxmlformats.org/officeDocument/2006/relationships/notesSlide" Target="../notesSlides/notesSlide65.xml"/><Relationship Id="rId2" Type="http://schemas.openxmlformats.org/officeDocument/2006/relationships/slideLayout" Target="../slideLayouts/slideLayout13.xml"/><Relationship Id="rId1" Type="http://schemas.openxmlformats.org/officeDocument/2006/relationships/image" Target="../media/image67.jpeg"/></Relationships>
</file>

<file path=ppt/slides/_rels/slide66.xml.rels><?xml version="1.0" encoding="UTF-8" standalone="yes"?>
<Relationships xmlns="http://schemas.openxmlformats.org/package/2006/relationships"><Relationship Id="rId3" Type="http://schemas.openxmlformats.org/officeDocument/2006/relationships/notesSlide" Target="../notesSlides/notesSlide66.xml"/><Relationship Id="rId2" Type="http://schemas.openxmlformats.org/officeDocument/2006/relationships/slideLayout" Target="../slideLayouts/slideLayout13.xml"/><Relationship Id="rId1" Type="http://schemas.openxmlformats.org/officeDocument/2006/relationships/image" Target="../media/image68.jpeg"/></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3.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3.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1.xml.rels><?xml version="1.0" encoding="UTF-8" standalone="yes"?>
<Relationships xmlns="http://schemas.openxmlformats.org/package/2006/relationships"><Relationship Id="rId9" Type="http://schemas.openxmlformats.org/officeDocument/2006/relationships/tags" Target="../tags/tag67.xml"/><Relationship Id="rId8" Type="http://schemas.openxmlformats.org/officeDocument/2006/relationships/tags" Target="../tags/tag66.xml"/><Relationship Id="rId7" Type="http://schemas.openxmlformats.org/officeDocument/2006/relationships/tags" Target="../tags/tag65.xml"/><Relationship Id="rId6" Type="http://schemas.openxmlformats.org/officeDocument/2006/relationships/tags" Target="../tags/tag64.xml"/><Relationship Id="rId5" Type="http://schemas.openxmlformats.org/officeDocument/2006/relationships/tags" Target="../tags/tag63.xml"/><Relationship Id="rId4" Type="http://schemas.openxmlformats.org/officeDocument/2006/relationships/tags" Target="../tags/tag62.xml"/><Relationship Id="rId3" Type="http://schemas.openxmlformats.org/officeDocument/2006/relationships/tags" Target="../tags/tag61.xml"/><Relationship Id="rId2" Type="http://schemas.openxmlformats.org/officeDocument/2006/relationships/tags" Target="../tags/tag60.xml"/><Relationship Id="rId14" Type="http://schemas.openxmlformats.org/officeDocument/2006/relationships/slideLayout" Target="../slideLayouts/slideLayout13.xml"/><Relationship Id="rId13" Type="http://schemas.openxmlformats.org/officeDocument/2006/relationships/tags" Target="../tags/tag71.xml"/><Relationship Id="rId12" Type="http://schemas.openxmlformats.org/officeDocument/2006/relationships/tags" Target="../tags/tag70.xml"/><Relationship Id="rId11" Type="http://schemas.openxmlformats.org/officeDocument/2006/relationships/tags" Target="../tags/tag69.xml"/><Relationship Id="rId10" Type="http://schemas.openxmlformats.org/officeDocument/2006/relationships/tags" Target="../tags/tag68.xml"/><Relationship Id="rId1" Type="http://schemas.openxmlformats.org/officeDocument/2006/relationships/tags" Target="../tags/tag59.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6.xml.rels><?xml version="1.0" encoding="UTF-8" standalone="yes"?>
<Relationships xmlns="http://schemas.openxmlformats.org/package/2006/relationships"><Relationship Id="rId9" Type="http://schemas.openxmlformats.org/officeDocument/2006/relationships/image" Target="../media/image73.png"/><Relationship Id="rId8" Type="http://schemas.openxmlformats.org/officeDocument/2006/relationships/tags" Target="../tags/tag75.xml"/><Relationship Id="rId7" Type="http://schemas.openxmlformats.org/officeDocument/2006/relationships/image" Target="../media/image72.svg"/><Relationship Id="rId6" Type="http://schemas.openxmlformats.org/officeDocument/2006/relationships/image" Target="../media/image71.png"/><Relationship Id="rId5" Type="http://schemas.openxmlformats.org/officeDocument/2006/relationships/tags" Target="../tags/tag74.xml"/><Relationship Id="rId4" Type="http://schemas.openxmlformats.org/officeDocument/2006/relationships/image" Target="../media/image70.svg"/><Relationship Id="rId3" Type="http://schemas.openxmlformats.org/officeDocument/2006/relationships/image" Target="../media/image69.png"/><Relationship Id="rId2" Type="http://schemas.openxmlformats.org/officeDocument/2006/relationships/tags" Target="../tags/tag73.xml"/><Relationship Id="rId18" Type="http://schemas.openxmlformats.org/officeDocument/2006/relationships/slideLayout" Target="../slideLayouts/slideLayout13.xml"/><Relationship Id="rId17" Type="http://schemas.openxmlformats.org/officeDocument/2006/relationships/tags" Target="../tags/tag82.xml"/><Relationship Id="rId16" Type="http://schemas.openxmlformats.org/officeDocument/2006/relationships/tags" Target="../tags/tag81.xml"/><Relationship Id="rId15" Type="http://schemas.openxmlformats.org/officeDocument/2006/relationships/tags" Target="../tags/tag80.xml"/><Relationship Id="rId14" Type="http://schemas.openxmlformats.org/officeDocument/2006/relationships/tags" Target="../tags/tag79.xml"/><Relationship Id="rId13" Type="http://schemas.openxmlformats.org/officeDocument/2006/relationships/tags" Target="../tags/tag78.xml"/><Relationship Id="rId12" Type="http://schemas.openxmlformats.org/officeDocument/2006/relationships/tags" Target="../tags/tag77.xml"/><Relationship Id="rId11" Type="http://schemas.openxmlformats.org/officeDocument/2006/relationships/tags" Target="../tags/tag76.xml"/><Relationship Id="rId10" Type="http://schemas.openxmlformats.org/officeDocument/2006/relationships/image" Target="../media/image74.svg"/><Relationship Id="rId1" Type="http://schemas.openxmlformats.org/officeDocument/2006/relationships/tags" Target="../tags/tag7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8.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75.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1.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76.png"/></Relationships>
</file>

<file path=ppt/slides/_rels/slide82.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77.png"/></Relationships>
</file>

<file path=ppt/slides/_rels/slide83.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78.png"/></Relationships>
</file>

<file path=ppt/slides/_rels/slide84.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79.png"/></Relationships>
</file>

<file path=ppt/slides/_rels/slide85.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80.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6.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3.xml"/></Relationships>
</file>

<file path=ppt/slides/_rels/slide91.xml.rels><?xml version="1.0" encoding="UTF-8" standalone="yes"?>
<Relationships xmlns="http://schemas.openxmlformats.org/package/2006/relationships"><Relationship Id="rId8" Type="http://schemas.openxmlformats.org/officeDocument/2006/relationships/notesSlide" Target="../notesSlides/notesSlide72.xml"/><Relationship Id="rId7" Type="http://schemas.openxmlformats.org/officeDocument/2006/relationships/slideLayout" Target="../slideLayouts/slideLayout24.xml"/><Relationship Id="rId6" Type="http://schemas.openxmlformats.org/officeDocument/2006/relationships/image" Target="../media/image81.jpeg"/><Relationship Id="rId5" Type="http://schemas.openxmlformats.org/officeDocument/2006/relationships/tags" Target="../tags/tag87.xml"/><Relationship Id="rId4" Type="http://schemas.openxmlformats.org/officeDocument/2006/relationships/tags" Target="../tags/tag86.xml"/><Relationship Id="rId3" Type="http://schemas.openxmlformats.org/officeDocument/2006/relationships/tags" Target="../tags/tag85.xml"/><Relationship Id="rId2" Type="http://schemas.openxmlformats.org/officeDocument/2006/relationships/tags" Target="../tags/tag84.xml"/><Relationship Id="rId1" Type="http://schemas.openxmlformats.org/officeDocument/2006/relationships/tags" Target="../tags/tag83.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13.xml"/></Relationships>
</file>

<file path=ppt/slides/_rels/slide93.xml.rels><?xml version="1.0" encoding="UTF-8" standalone="yes"?>
<Relationships xmlns="http://schemas.openxmlformats.org/package/2006/relationships"><Relationship Id="rId9" Type="http://schemas.openxmlformats.org/officeDocument/2006/relationships/tags" Target="../tags/tag96.xml"/><Relationship Id="rId8" Type="http://schemas.openxmlformats.org/officeDocument/2006/relationships/tags" Target="../tags/tag95.xml"/><Relationship Id="rId7" Type="http://schemas.openxmlformats.org/officeDocument/2006/relationships/tags" Target="../tags/tag94.xml"/><Relationship Id="rId6" Type="http://schemas.openxmlformats.org/officeDocument/2006/relationships/tags" Target="../tags/tag93.xml"/><Relationship Id="rId5" Type="http://schemas.openxmlformats.org/officeDocument/2006/relationships/tags" Target="../tags/tag92.xml"/><Relationship Id="rId4" Type="http://schemas.openxmlformats.org/officeDocument/2006/relationships/tags" Target="../tags/tag91.xml"/><Relationship Id="rId3" Type="http://schemas.openxmlformats.org/officeDocument/2006/relationships/tags" Target="../tags/tag90.xml"/><Relationship Id="rId25" Type="http://schemas.openxmlformats.org/officeDocument/2006/relationships/slideLayout" Target="../slideLayouts/slideLayout24.xml"/><Relationship Id="rId24" Type="http://schemas.openxmlformats.org/officeDocument/2006/relationships/tags" Target="../tags/tag111.xml"/><Relationship Id="rId23" Type="http://schemas.openxmlformats.org/officeDocument/2006/relationships/tags" Target="../tags/tag110.xml"/><Relationship Id="rId22" Type="http://schemas.openxmlformats.org/officeDocument/2006/relationships/tags" Target="../tags/tag109.xml"/><Relationship Id="rId21" Type="http://schemas.openxmlformats.org/officeDocument/2006/relationships/tags" Target="../tags/tag108.xml"/><Relationship Id="rId20" Type="http://schemas.openxmlformats.org/officeDocument/2006/relationships/tags" Target="../tags/tag107.xml"/><Relationship Id="rId2" Type="http://schemas.openxmlformats.org/officeDocument/2006/relationships/tags" Target="../tags/tag89.xml"/><Relationship Id="rId19" Type="http://schemas.openxmlformats.org/officeDocument/2006/relationships/tags" Target="../tags/tag106.xml"/><Relationship Id="rId18" Type="http://schemas.openxmlformats.org/officeDocument/2006/relationships/tags" Target="../tags/tag105.xml"/><Relationship Id="rId17" Type="http://schemas.openxmlformats.org/officeDocument/2006/relationships/tags" Target="../tags/tag104.xml"/><Relationship Id="rId16" Type="http://schemas.openxmlformats.org/officeDocument/2006/relationships/tags" Target="../tags/tag103.xml"/><Relationship Id="rId15" Type="http://schemas.openxmlformats.org/officeDocument/2006/relationships/tags" Target="../tags/tag102.xml"/><Relationship Id="rId14" Type="http://schemas.openxmlformats.org/officeDocument/2006/relationships/tags" Target="../tags/tag101.xml"/><Relationship Id="rId13" Type="http://schemas.openxmlformats.org/officeDocument/2006/relationships/tags" Target="../tags/tag100.xml"/><Relationship Id="rId12" Type="http://schemas.openxmlformats.org/officeDocument/2006/relationships/tags" Target="../tags/tag99.xml"/><Relationship Id="rId11" Type="http://schemas.openxmlformats.org/officeDocument/2006/relationships/tags" Target="../tags/tag98.xml"/><Relationship Id="rId10" Type="http://schemas.openxmlformats.org/officeDocument/2006/relationships/tags" Target="../tags/tag97.xml"/><Relationship Id="rId1" Type="http://schemas.openxmlformats.org/officeDocument/2006/relationships/tags" Target="../tags/tag88.xml"/></Relationships>
</file>

<file path=ppt/slides/_rels/slide94.xml.rels><?xml version="1.0" encoding="UTF-8" standalone="yes"?>
<Relationships xmlns="http://schemas.openxmlformats.org/package/2006/relationships"><Relationship Id="rId9" Type="http://schemas.openxmlformats.org/officeDocument/2006/relationships/tags" Target="../tags/tag117.xml"/><Relationship Id="rId8" Type="http://schemas.openxmlformats.org/officeDocument/2006/relationships/image" Target="../media/image84.png"/><Relationship Id="rId7" Type="http://schemas.openxmlformats.org/officeDocument/2006/relationships/tags" Target="../tags/tag116.xml"/><Relationship Id="rId6" Type="http://schemas.openxmlformats.org/officeDocument/2006/relationships/tags" Target="../tags/tag115.xml"/><Relationship Id="rId5" Type="http://schemas.openxmlformats.org/officeDocument/2006/relationships/image" Target="../media/image83.png"/><Relationship Id="rId4" Type="http://schemas.openxmlformats.org/officeDocument/2006/relationships/tags" Target="../tags/tag114.xml"/><Relationship Id="rId3" Type="http://schemas.openxmlformats.org/officeDocument/2006/relationships/tags" Target="../tags/tag113.xml"/><Relationship Id="rId2" Type="http://schemas.openxmlformats.org/officeDocument/2006/relationships/image" Target="../media/image82.png"/><Relationship Id="rId10" Type="http://schemas.openxmlformats.org/officeDocument/2006/relationships/slideLayout" Target="../slideLayouts/slideLayout24.xml"/><Relationship Id="rId1" Type="http://schemas.openxmlformats.org/officeDocument/2006/relationships/tags" Target="../tags/tag112.xml"/></Relationships>
</file>

<file path=ppt/slides/_rels/slide95.xml.rels><?xml version="1.0" encoding="UTF-8" standalone="yes"?>
<Relationships xmlns="http://schemas.openxmlformats.org/package/2006/relationships"><Relationship Id="rId9" Type="http://schemas.openxmlformats.org/officeDocument/2006/relationships/tags" Target="../tags/tag126.xml"/><Relationship Id="rId8" Type="http://schemas.openxmlformats.org/officeDocument/2006/relationships/tags" Target="../tags/tag125.xml"/><Relationship Id="rId7" Type="http://schemas.openxmlformats.org/officeDocument/2006/relationships/tags" Target="../tags/tag124.xml"/><Relationship Id="rId6" Type="http://schemas.openxmlformats.org/officeDocument/2006/relationships/tags" Target="../tags/tag123.xml"/><Relationship Id="rId5" Type="http://schemas.openxmlformats.org/officeDocument/2006/relationships/tags" Target="../tags/tag122.xml"/><Relationship Id="rId4" Type="http://schemas.openxmlformats.org/officeDocument/2006/relationships/tags" Target="../tags/tag121.xml"/><Relationship Id="rId3" Type="http://schemas.openxmlformats.org/officeDocument/2006/relationships/tags" Target="../tags/tag120.xml"/><Relationship Id="rId25" Type="http://schemas.openxmlformats.org/officeDocument/2006/relationships/slideLayout" Target="../slideLayouts/slideLayout24.xml"/><Relationship Id="rId24" Type="http://schemas.openxmlformats.org/officeDocument/2006/relationships/tags" Target="../tags/tag141.xml"/><Relationship Id="rId23" Type="http://schemas.openxmlformats.org/officeDocument/2006/relationships/tags" Target="../tags/tag140.xml"/><Relationship Id="rId22" Type="http://schemas.openxmlformats.org/officeDocument/2006/relationships/tags" Target="../tags/tag139.xml"/><Relationship Id="rId21" Type="http://schemas.openxmlformats.org/officeDocument/2006/relationships/tags" Target="../tags/tag138.xml"/><Relationship Id="rId20" Type="http://schemas.openxmlformats.org/officeDocument/2006/relationships/tags" Target="../tags/tag137.xml"/><Relationship Id="rId2" Type="http://schemas.openxmlformats.org/officeDocument/2006/relationships/tags" Target="../tags/tag119.xml"/><Relationship Id="rId19" Type="http://schemas.openxmlformats.org/officeDocument/2006/relationships/tags" Target="../tags/tag136.xml"/><Relationship Id="rId18" Type="http://schemas.openxmlformats.org/officeDocument/2006/relationships/tags" Target="../tags/tag135.xml"/><Relationship Id="rId17" Type="http://schemas.openxmlformats.org/officeDocument/2006/relationships/tags" Target="../tags/tag134.xml"/><Relationship Id="rId16" Type="http://schemas.openxmlformats.org/officeDocument/2006/relationships/tags" Target="../tags/tag133.xml"/><Relationship Id="rId15" Type="http://schemas.openxmlformats.org/officeDocument/2006/relationships/tags" Target="../tags/tag132.xml"/><Relationship Id="rId14" Type="http://schemas.openxmlformats.org/officeDocument/2006/relationships/tags" Target="../tags/tag131.xml"/><Relationship Id="rId13" Type="http://schemas.openxmlformats.org/officeDocument/2006/relationships/tags" Target="../tags/tag130.xml"/><Relationship Id="rId12" Type="http://schemas.openxmlformats.org/officeDocument/2006/relationships/tags" Target="../tags/tag129.xml"/><Relationship Id="rId11" Type="http://schemas.openxmlformats.org/officeDocument/2006/relationships/tags" Target="../tags/tag128.xml"/><Relationship Id="rId10" Type="http://schemas.openxmlformats.org/officeDocument/2006/relationships/tags" Target="../tags/tag127.xml"/><Relationship Id="rId1" Type="http://schemas.openxmlformats.org/officeDocument/2006/relationships/tags" Target="../tags/tag118.xml"/></Relationships>
</file>

<file path=ppt/slides/_rels/slide96.xml.rels><?xml version="1.0" encoding="UTF-8" standalone="yes"?>
<Relationships xmlns="http://schemas.openxmlformats.org/package/2006/relationships"><Relationship Id="rId8" Type="http://schemas.openxmlformats.org/officeDocument/2006/relationships/notesSlide" Target="../notesSlides/notesSlide74.xml"/><Relationship Id="rId7" Type="http://schemas.openxmlformats.org/officeDocument/2006/relationships/slideLayout" Target="../slideLayouts/slideLayout24.xml"/><Relationship Id="rId6" Type="http://schemas.openxmlformats.org/officeDocument/2006/relationships/tags" Target="../tags/tag146.xml"/><Relationship Id="rId5" Type="http://schemas.openxmlformats.org/officeDocument/2006/relationships/tags" Target="../tags/tag145.xml"/><Relationship Id="rId4" Type="http://schemas.openxmlformats.org/officeDocument/2006/relationships/tags" Target="../tags/tag144.xml"/><Relationship Id="rId3" Type="http://schemas.openxmlformats.org/officeDocument/2006/relationships/image" Target="../media/image85.png"/><Relationship Id="rId2" Type="http://schemas.openxmlformats.org/officeDocument/2006/relationships/tags" Target="../tags/tag143.xml"/><Relationship Id="rId1" Type="http://schemas.openxmlformats.org/officeDocument/2006/relationships/tags" Target="../tags/tag142.xml"/></Relationships>
</file>

<file path=ppt/slides/_rels/slide97.xml.rels><?xml version="1.0" encoding="UTF-8" standalone="yes"?>
<Relationships xmlns="http://schemas.openxmlformats.org/package/2006/relationships"><Relationship Id="rId4" Type="http://schemas.openxmlformats.org/officeDocument/2006/relationships/notesSlide" Target="../notesSlides/notesSlide75.xml"/><Relationship Id="rId3" Type="http://schemas.openxmlformats.org/officeDocument/2006/relationships/slideLayout" Target="../slideLayouts/slideLayout24.xml"/><Relationship Id="rId2" Type="http://schemas.openxmlformats.org/officeDocument/2006/relationships/image" Target="../media/image86.png"/><Relationship Id="rId1" Type="http://schemas.openxmlformats.org/officeDocument/2006/relationships/tags" Target="../tags/tag147.xml"/></Relationships>
</file>

<file path=ppt/slides/_rels/slide98.xml.rels><?xml version="1.0" encoding="UTF-8" standalone="yes"?>
<Relationships xmlns="http://schemas.openxmlformats.org/package/2006/relationships"><Relationship Id="rId9" Type="http://schemas.openxmlformats.org/officeDocument/2006/relationships/notesSlide" Target="../notesSlides/notesSlide76.xml"/><Relationship Id="rId8" Type="http://schemas.openxmlformats.org/officeDocument/2006/relationships/slideLayout" Target="../slideLayouts/slideLayout24.xml"/><Relationship Id="rId7" Type="http://schemas.openxmlformats.org/officeDocument/2006/relationships/tags" Target="../tags/tag153.xml"/><Relationship Id="rId6" Type="http://schemas.openxmlformats.org/officeDocument/2006/relationships/tags" Target="../tags/tag152.xml"/><Relationship Id="rId5" Type="http://schemas.openxmlformats.org/officeDocument/2006/relationships/tags" Target="../tags/tag151.xml"/><Relationship Id="rId4" Type="http://schemas.openxmlformats.org/officeDocument/2006/relationships/tags" Target="../tags/tag150.xml"/><Relationship Id="rId3" Type="http://schemas.openxmlformats.org/officeDocument/2006/relationships/tags" Target="../tags/tag149.xml"/><Relationship Id="rId2" Type="http://schemas.openxmlformats.org/officeDocument/2006/relationships/image" Target="../media/image87.png"/><Relationship Id="rId1" Type="http://schemas.openxmlformats.org/officeDocument/2006/relationships/tags" Target="../tags/tag148.xml"/></Relationships>
</file>

<file path=ppt/slides/_rels/slide99.xml.rels><?xml version="1.0" encoding="UTF-8" standalone="yes"?>
<Relationships xmlns="http://schemas.openxmlformats.org/package/2006/relationships"><Relationship Id="rId9" Type="http://schemas.openxmlformats.org/officeDocument/2006/relationships/notesSlide" Target="../notesSlides/notesSlide77.xml"/><Relationship Id="rId8" Type="http://schemas.openxmlformats.org/officeDocument/2006/relationships/slideLayout" Target="../slideLayouts/slideLayout24.xml"/><Relationship Id="rId7" Type="http://schemas.openxmlformats.org/officeDocument/2006/relationships/image" Target="../media/image88.png"/><Relationship Id="rId6" Type="http://schemas.openxmlformats.org/officeDocument/2006/relationships/tags" Target="../tags/tag159.xml"/><Relationship Id="rId5" Type="http://schemas.openxmlformats.org/officeDocument/2006/relationships/tags" Target="../tags/tag158.xml"/><Relationship Id="rId4" Type="http://schemas.openxmlformats.org/officeDocument/2006/relationships/tags" Target="../tags/tag157.xml"/><Relationship Id="rId3" Type="http://schemas.openxmlformats.org/officeDocument/2006/relationships/tags" Target="../tags/tag156.xml"/><Relationship Id="rId2" Type="http://schemas.openxmlformats.org/officeDocument/2006/relationships/tags" Target="../tags/tag155.xml"/><Relationship Id="rId1" Type="http://schemas.openxmlformats.org/officeDocument/2006/relationships/tags" Target="../tags/tag154.xml"/></Relationships>
</file>

<file path=ppt/slides/_rels/slide100.xml.rels><?xml version="1.0" encoding="UTF-8" standalone="yes"?>
<Relationships xmlns="http://schemas.openxmlformats.org/package/2006/relationships"><Relationship Id="rId9" Type="http://schemas.openxmlformats.org/officeDocument/2006/relationships/tags" Target="../tags/tag168.xml"/><Relationship Id="rId8" Type="http://schemas.openxmlformats.org/officeDocument/2006/relationships/tags" Target="../tags/tag167.xml"/><Relationship Id="rId7" Type="http://schemas.openxmlformats.org/officeDocument/2006/relationships/tags" Target="../tags/tag166.xml"/><Relationship Id="rId6" Type="http://schemas.openxmlformats.org/officeDocument/2006/relationships/tags" Target="../tags/tag165.xml"/><Relationship Id="rId5" Type="http://schemas.openxmlformats.org/officeDocument/2006/relationships/tags" Target="../tags/tag164.xml"/><Relationship Id="rId4" Type="http://schemas.openxmlformats.org/officeDocument/2006/relationships/tags" Target="../tags/tag163.xml"/><Relationship Id="rId3" Type="http://schemas.openxmlformats.org/officeDocument/2006/relationships/tags" Target="../tags/tag162.xml"/><Relationship Id="rId25" Type="http://schemas.openxmlformats.org/officeDocument/2006/relationships/slideLayout" Target="../slideLayouts/slideLayout24.xml"/><Relationship Id="rId24" Type="http://schemas.openxmlformats.org/officeDocument/2006/relationships/tags" Target="../tags/tag183.xml"/><Relationship Id="rId23" Type="http://schemas.openxmlformats.org/officeDocument/2006/relationships/tags" Target="../tags/tag182.xml"/><Relationship Id="rId22" Type="http://schemas.openxmlformats.org/officeDocument/2006/relationships/tags" Target="../tags/tag181.xml"/><Relationship Id="rId21" Type="http://schemas.openxmlformats.org/officeDocument/2006/relationships/tags" Target="../tags/tag180.xml"/><Relationship Id="rId20" Type="http://schemas.openxmlformats.org/officeDocument/2006/relationships/tags" Target="../tags/tag179.xml"/><Relationship Id="rId2" Type="http://schemas.openxmlformats.org/officeDocument/2006/relationships/tags" Target="../tags/tag161.xml"/><Relationship Id="rId19" Type="http://schemas.openxmlformats.org/officeDocument/2006/relationships/tags" Target="../tags/tag178.xml"/><Relationship Id="rId18" Type="http://schemas.openxmlformats.org/officeDocument/2006/relationships/tags" Target="../tags/tag177.xml"/><Relationship Id="rId17" Type="http://schemas.openxmlformats.org/officeDocument/2006/relationships/tags" Target="../tags/tag176.xml"/><Relationship Id="rId16" Type="http://schemas.openxmlformats.org/officeDocument/2006/relationships/tags" Target="../tags/tag175.xml"/><Relationship Id="rId15" Type="http://schemas.openxmlformats.org/officeDocument/2006/relationships/tags" Target="../tags/tag174.xml"/><Relationship Id="rId14" Type="http://schemas.openxmlformats.org/officeDocument/2006/relationships/tags" Target="../tags/tag173.xml"/><Relationship Id="rId13" Type="http://schemas.openxmlformats.org/officeDocument/2006/relationships/tags" Target="../tags/tag172.xml"/><Relationship Id="rId12" Type="http://schemas.openxmlformats.org/officeDocument/2006/relationships/tags" Target="../tags/tag171.xml"/><Relationship Id="rId11" Type="http://schemas.openxmlformats.org/officeDocument/2006/relationships/tags" Target="../tags/tag170.xml"/><Relationship Id="rId10" Type="http://schemas.openxmlformats.org/officeDocument/2006/relationships/tags" Target="../tags/tag169.xml"/><Relationship Id="rId1" Type="http://schemas.openxmlformats.org/officeDocument/2006/relationships/tags" Target="../tags/tag160.xml"/></Relationships>
</file>

<file path=ppt/slides/_rels/slide101.xml.rels><?xml version="1.0" encoding="UTF-8" standalone="yes"?>
<Relationships xmlns="http://schemas.openxmlformats.org/package/2006/relationships"><Relationship Id="rId6" Type="http://schemas.openxmlformats.org/officeDocument/2006/relationships/notesSlide" Target="../notesSlides/notesSlide78.xml"/><Relationship Id="rId5" Type="http://schemas.openxmlformats.org/officeDocument/2006/relationships/slideLayout" Target="../slideLayouts/slideLayout24.xml"/><Relationship Id="rId4" Type="http://schemas.openxmlformats.org/officeDocument/2006/relationships/tags" Target="../tags/tag186.xml"/><Relationship Id="rId3" Type="http://schemas.openxmlformats.org/officeDocument/2006/relationships/tags" Target="../tags/tag185.xml"/><Relationship Id="rId2" Type="http://schemas.openxmlformats.org/officeDocument/2006/relationships/image" Target="../media/image89.png"/><Relationship Id="rId1" Type="http://schemas.openxmlformats.org/officeDocument/2006/relationships/tags" Target="../tags/tag184.xml"/></Relationships>
</file>

<file path=ppt/slides/_rels/slide102.xml.rels><?xml version="1.0" encoding="UTF-8" standalone="yes"?>
<Relationships xmlns="http://schemas.openxmlformats.org/package/2006/relationships"><Relationship Id="rId9" Type="http://schemas.openxmlformats.org/officeDocument/2006/relationships/image" Target="../media/image91.png"/><Relationship Id="rId8" Type="http://schemas.openxmlformats.org/officeDocument/2006/relationships/tags" Target="../tags/tag193.xml"/><Relationship Id="rId7" Type="http://schemas.openxmlformats.org/officeDocument/2006/relationships/image" Target="../media/image90.png"/><Relationship Id="rId6" Type="http://schemas.openxmlformats.org/officeDocument/2006/relationships/tags" Target="../tags/tag192.xml"/><Relationship Id="rId5" Type="http://schemas.openxmlformats.org/officeDocument/2006/relationships/tags" Target="../tags/tag191.xml"/><Relationship Id="rId4" Type="http://schemas.openxmlformats.org/officeDocument/2006/relationships/tags" Target="../tags/tag190.xml"/><Relationship Id="rId3" Type="http://schemas.openxmlformats.org/officeDocument/2006/relationships/tags" Target="../tags/tag189.xml"/><Relationship Id="rId2" Type="http://schemas.openxmlformats.org/officeDocument/2006/relationships/tags" Target="../tags/tag188.xml"/><Relationship Id="rId11" Type="http://schemas.openxmlformats.org/officeDocument/2006/relationships/notesSlide" Target="../notesSlides/notesSlide79.xml"/><Relationship Id="rId10" Type="http://schemas.openxmlformats.org/officeDocument/2006/relationships/slideLayout" Target="../slideLayouts/slideLayout24.xml"/><Relationship Id="rId1" Type="http://schemas.openxmlformats.org/officeDocument/2006/relationships/tags" Target="../tags/tag187.xml"/></Relationships>
</file>

<file path=ppt/slides/_rels/slide103.xml.rels><?xml version="1.0" encoding="UTF-8" standalone="yes"?>
<Relationships xmlns="http://schemas.openxmlformats.org/package/2006/relationships"><Relationship Id="rId9" Type="http://schemas.openxmlformats.org/officeDocument/2006/relationships/tags" Target="../tags/tag200.xml"/><Relationship Id="rId8" Type="http://schemas.openxmlformats.org/officeDocument/2006/relationships/tags" Target="../tags/tag199.xml"/><Relationship Id="rId7" Type="http://schemas.openxmlformats.org/officeDocument/2006/relationships/image" Target="../media/image81.jpeg"/><Relationship Id="rId6" Type="http://schemas.openxmlformats.org/officeDocument/2006/relationships/tags" Target="../tags/tag198.xml"/><Relationship Id="rId5" Type="http://schemas.openxmlformats.org/officeDocument/2006/relationships/image" Target="../media/image92.png"/><Relationship Id="rId4" Type="http://schemas.openxmlformats.org/officeDocument/2006/relationships/tags" Target="../tags/tag197.xml"/><Relationship Id="rId3" Type="http://schemas.openxmlformats.org/officeDocument/2006/relationships/tags" Target="../tags/tag196.xml"/><Relationship Id="rId2" Type="http://schemas.openxmlformats.org/officeDocument/2006/relationships/tags" Target="../tags/tag195.xml"/><Relationship Id="rId10" Type="http://schemas.openxmlformats.org/officeDocument/2006/relationships/slideLayout" Target="../slideLayouts/slideLayout24.xml"/><Relationship Id="rId1" Type="http://schemas.openxmlformats.org/officeDocument/2006/relationships/tags" Target="../tags/tag194.xml"/></Relationships>
</file>

<file path=ppt/slides/_rels/slide104.xml.rels><?xml version="1.0" encoding="UTF-8" standalone="yes"?>
<Relationships xmlns="http://schemas.openxmlformats.org/package/2006/relationships"><Relationship Id="rId6" Type="http://schemas.openxmlformats.org/officeDocument/2006/relationships/notesSlide" Target="../notesSlides/notesSlide80.xml"/><Relationship Id="rId5" Type="http://schemas.openxmlformats.org/officeDocument/2006/relationships/slideLayout" Target="../slideLayouts/slideLayout24.xml"/><Relationship Id="rId4" Type="http://schemas.openxmlformats.org/officeDocument/2006/relationships/image" Target="../media/image93.png"/><Relationship Id="rId3" Type="http://schemas.openxmlformats.org/officeDocument/2006/relationships/tags" Target="../tags/tag203.xml"/><Relationship Id="rId2" Type="http://schemas.openxmlformats.org/officeDocument/2006/relationships/tags" Target="../tags/tag202.xml"/><Relationship Id="rId1" Type="http://schemas.openxmlformats.org/officeDocument/2006/relationships/tags" Target="../tags/tag201.xml"/></Relationships>
</file>

<file path=ppt/slides/_rels/slide105.xml.rels><?xml version="1.0" encoding="UTF-8" standalone="yes"?>
<Relationships xmlns="http://schemas.openxmlformats.org/package/2006/relationships"><Relationship Id="rId9" Type="http://schemas.openxmlformats.org/officeDocument/2006/relationships/tags" Target="../tags/tag212.xml"/><Relationship Id="rId8" Type="http://schemas.openxmlformats.org/officeDocument/2006/relationships/tags" Target="../tags/tag211.xml"/><Relationship Id="rId7" Type="http://schemas.openxmlformats.org/officeDocument/2006/relationships/tags" Target="../tags/tag210.xml"/><Relationship Id="rId6" Type="http://schemas.openxmlformats.org/officeDocument/2006/relationships/tags" Target="../tags/tag209.xml"/><Relationship Id="rId5" Type="http://schemas.openxmlformats.org/officeDocument/2006/relationships/tags" Target="../tags/tag208.xml"/><Relationship Id="rId4" Type="http://schemas.openxmlformats.org/officeDocument/2006/relationships/tags" Target="../tags/tag207.xml"/><Relationship Id="rId3" Type="http://schemas.openxmlformats.org/officeDocument/2006/relationships/tags" Target="../tags/tag206.xml"/><Relationship Id="rId25" Type="http://schemas.openxmlformats.org/officeDocument/2006/relationships/slideLayout" Target="../slideLayouts/slideLayout24.xml"/><Relationship Id="rId24" Type="http://schemas.openxmlformats.org/officeDocument/2006/relationships/tags" Target="../tags/tag227.xml"/><Relationship Id="rId23" Type="http://schemas.openxmlformats.org/officeDocument/2006/relationships/tags" Target="../tags/tag226.xml"/><Relationship Id="rId22" Type="http://schemas.openxmlformats.org/officeDocument/2006/relationships/tags" Target="../tags/tag225.xml"/><Relationship Id="rId21" Type="http://schemas.openxmlformats.org/officeDocument/2006/relationships/tags" Target="../tags/tag224.xml"/><Relationship Id="rId20" Type="http://schemas.openxmlformats.org/officeDocument/2006/relationships/tags" Target="../tags/tag223.xml"/><Relationship Id="rId2" Type="http://schemas.openxmlformats.org/officeDocument/2006/relationships/tags" Target="../tags/tag205.xml"/><Relationship Id="rId19" Type="http://schemas.openxmlformats.org/officeDocument/2006/relationships/tags" Target="../tags/tag222.xml"/><Relationship Id="rId18" Type="http://schemas.openxmlformats.org/officeDocument/2006/relationships/tags" Target="../tags/tag221.xml"/><Relationship Id="rId17" Type="http://schemas.openxmlformats.org/officeDocument/2006/relationships/tags" Target="../tags/tag220.xml"/><Relationship Id="rId16" Type="http://schemas.openxmlformats.org/officeDocument/2006/relationships/tags" Target="../tags/tag219.xml"/><Relationship Id="rId15" Type="http://schemas.openxmlformats.org/officeDocument/2006/relationships/tags" Target="../tags/tag218.xml"/><Relationship Id="rId14" Type="http://schemas.openxmlformats.org/officeDocument/2006/relationships/tags" Target="../tags/tag217.xml"/><Relationship Id="rId13" Type="http://schemas.openxmlformats.org/officeDocument/2006/relationships/tags" Target="../tags/tag216.xml"/><Relationship Id="rId12" Type="http://schemas.openxmlformats.org/officeDocument/2006/relationships/tags" Target="../tags/tag215.xml"/><Relationship Id="rId11" Type="http://schemas.openxmlformats.org/officeDocument/2006/relationships/tags" Target="../tags/tag214.xml"/><Relationship Id="rId10" Type="http://schemas.openxmlformats.org/officeDocument/2006/relationships/tags" Target="../tags/tag213.xml"/><Relationship Id="rId1" Type="http://schemas.openxmlformats.org/officeDocument/2006/relationships/tags" Target="../tags/tag204.xml"/></Relationships>
</file>

<file path=ppt/slides/_rels/slide106.xml.rels><?xml version="1.0" encoding="UTF-8" standalone="yes"?>
<Relationships xmlns="http://schemas.openxmlformats.org/package/2006/relationships"><Relationship Id="rId5" Type="http://schemas.openxmlformats.org/officeDocument/2006/relationships/notesSlide" Target="../notesSlides/notesSlide81.xml"/><Relationship Id="rId4" Type="http://schemas.openxmlformats.org/officeDocument/2006/relationships/slideLayout" Target="../slideLayouts/slideLayout24.xml"/><Relationship Id="rId3" Type="http://schemas.openxmlformats.org/officeDocument/2006/relationships/image" Target="../media/image94.png"/><Relationship Id="rId2" Type="http://schemas.openxmlformats.org/officeDocument/2006/relationships/tags" Target="../tags/tag229.xml"/><Relationship Id="rId1" Type="http://schemas.openxmlformats.org/officeDocument/2006/relationships/tags" Target="../tags/tag228.xml"/></Relationships>
</file>

<file path=ppt/slides/_rels/slide107.xml.rels><?xml version="1.0" encoding="UTF-8" standalone="yes"?>
<Relationships xmlns="http://schemas.openxmlformats.org/package/2006/relationships"><Relationship Id="rId9" Type="http://schemas.openxmlformats.org/officeDocument/2006/relationships/slideLayout" Target="../slideLayouts/slideLayout24.xml"/><Relationship Id="rId8" Type="http://schemas.openxmlformats.org/officeDocument/2006/relationships/tags" Target="../tags/tag235.xml"/><Relationship Id="rId7" Type="http://schemas.openxmlformats.org/officeDocument/2006/relationships/hyperlink" Target="https://github.com/AliyunContainerService/gpushare-scheduler-extender" TargetMode="External"/><Relationship Id="rId6" Type="http://schemas.openxmlformats.org/officeDocument/2006/relationships/tags" Target="../tags/tag234.xml"/><Relationship Id="rId5" Type="http://schemas.openxmlformats.org/officeDocument/2006/relationships/tags" Target="../tags/tag233.xml"/><Relationship Id="rId4" Type="http://schemas.openxmlformats.org/officeDocument/2006/relationships/image" Target="../media/image95.webp"/><Relationship Id="rId3" Type="http://schemas.openxmlformats.org/officeDocument/2006/relationships/tags" Target="../tags/tag232.xml"/><Relationship Id="rId2" Type="http://schemas.openxmlformats.org/officeDocument/2006/relationships/tags" Target="../tags/tag231.xml"/><Relationship Id="rId10" Type="http://schemas.openxmlformats.org/officeDocument/2006/relationships/notesSlide" Target="../notesSlides/notesSlide82.xml"/><Relationship Id="rId1" Type="http://schemas.openxmlformats.org/officeDocument/2006/relationships/tags" Target="../tags/tag230.xml"/></Relationships>
</file>

<file path=ppt/slides/_rels/slide108.xml.rels><?xml version="1.0" encoding="UTF-8" standalone="yes"?>
<Relationships xmlns="http://schemas.openxmlformats.org/package/2006/relationships"><Relationship Id="rId9" Type="http://schemas.openxmlformats.org/officeDocument/2006/relationships/tags" Target="../tags/tag244.xml"/><Relationship Id="rId8" Type="http://schemas.openxmlformats.org/officeDocument/2006/relationships/tags" Target="../tags/tag243.xml"/><Relationship Id="rId7" Type="http://schemas.openxmlformats.org/officeDocument/2006/relationships/tags" Target="../tags/tag242.xml"/><Relationship Id="rId6" Type="http://schemas.openxmlformats.org/officeDocument/2006/relationships/tags" Target="../tags/tag241.xml"/><Relationship Id="rId5" Type="http://schemas.openxmlformats.org/officeDocument/2006/relationships/tags" Target="../tags/tag240.xml"/><Relationship Id="rId4" Type="http://schemas.openxmlformats.org/officeDocument/2006/relationships/tags" Target="../tags/tag239.xml"/><Relationship Id="rId3" Type="http://schemas.openxmlformats.org/officeDocument/2006/relationships/tags" Target="../tags/tag238.xml"/><Relationship Id="rId26" Type="http://schemas.openxmlformats.org/officeDocument/2006/relationships/slideLayout" Target="../slideLayouts/slideLayout24.xml"/><Relationship Id="rId25" Type="http://schemas.openxmlformats.org/officeDocument/2006/relationships/tags" Target="../tags/tag260.xml"/><Relationship Id="rId24" Type="http://schemas.openxmlformats.org/officeDocument/2006/relationships/tags" Target="../tags/tag259.xml"/><Relationship Id="rId23" Type="http://schemas.openxmlformats.org/officeDocument/2006/relationships/tags" Target="../tags/tag258.xml"/><Relationship Id="rId22" Type="http://schemas.openxmlformats.org/officeDocument/2006/relationships/tags" Target="../tags/tag257.xml"/><Relationship Id="rId21" Type="http://schemas.openxmlformats.org/officeDocument/2006/relationships/tags" Target="../tags/tag256.xml"/><Relationship Id="rId20" Type="http://schemas.openxmlformats.org/officeDocument/2006/relationships/tags" Target="../tags/tag255.xml"/><Relationship Id="rId2" Type="http://schemas.openxmlformats.org/officeDocument/2006/relationships/tags" Target="../tags/tag237.xml"/><Relationship Id="rId19" Type="http://schemas.openxmlformats.org/officeDocument/2006/relationships/tags" Target="../tags/tag254.xml"/><Relationship Id="rId18" Type="http://schemas.openxmlformats.org/officeDocument/2006/relationships/tags" Target="../tags/tag253.xml"/><Relationship Id="rId17" Type="http://schemas.openxmlformats.org/officeDocument/2006/relationships/tags" Target="../tags/tag252.xml"/><Relationship Id="rId16" Type="http://schemas.openxmlformats.org/officeDocument/2006/relationships/tags" Target="../tags/tag251.xml"/><Relationship Id="rId15" Type="http://schemas.openxmlformats.org/officeDocument/2006/relationships/tags" Target="../tags/tag250.xml"/><Relationship Id="rId14" Type="http://schemas.openxmlformats.org/officeDocument/2006/relationships/tags" Target="../tags/tag249.xml"/><Relationship Id="rId13" Type="http://schemas.openxmlformats.org/officeDocument/2006/relationships/tags" Target="../tags/tag248.xml"/><Relationship Id="rId12" Type="http://schemas.openxmlformats.org/officeDocument/2006/relationships/tags" Target="../tags/tag247.xml"/><Relationship Id="rId11" Type="http://schemas.openxmlformats.org/officeDocument/2006/relationships/tags" Target="../tags/tag246.xml"/><Relationship Id="rId10" Type="http://schemas.openxmlformats.org/officeDocument/2006/relationships/tags" Target="../tags/tag245.xml"/><Relationship Id="rId1" Type="http://schemas.openxmlformats.org/officeDocument/2006/relationships/tags" Target="../tags/tag236.xml"/></Relationships>
</file>

<file path=ppt/slides/_rels/slide109.xml.rels><?xml version="1.0" encoding="UTF-8" standalone="yes"?>
<Relationships xmlns="http://schemas.openxmlformats.org/package/2006/relationships"><Relationship Id="rId5" Type="http://schemas.openxmlformats.org/officeDocument/2006/relationships/notesSlide" Target="../notesSlides/notesSlide83.xml"/><Relationship Id="rId4" Type="http://schemas.openxmlformats.org/officeDocument/2006/relationships/slideLayout" Target="../slideLayouts/slideLayout24.xml"/><Relationship Id="rId3" Type="http://schemas.openxmlformats.org/officeDocument/2006/relationships/tags" Target="../tags/tag262.xml"/><Relationship Id="rId2" Type="http://schemas.openxmlformats.org/officeDocument/2006/relationships/image" Target="../media/image96.png"/><Relationship Id="rId1" Type="http://schemas.openxmlformats.org/officeDocument/2006/relationships/tags" Target="../tags/tag261.xml"/></Relationships>
</file>

<file path=ppt/slides/_rels/slide110.xml.rels><?xml version="1.0" encoding="UTF-8" standalone="yes"?>
<Relationships xmlns="http://schemas.openxmlformats.org/package/2006/relationships"><Relationship Id="rId7" Type="http://schemas.openxmlformats.org/officeDocument/2006/relationships/notesSlide" Target="../notesSlides/notesSlide84.xml"/><Relationship Id="rId6" Type="http://schemas.openxmlformats.org/officeDocument/2006/relationships/slideLayout" Target="../slideLayouts/slideLayout24.xml"/><Relationship Id="rId5" Type="http://schemas.openxmlformats.org/officeDocument/2006/relationships/tags" Target="../tags/tag265.xml"/><Relationship Id="rId4" Type="http://schemas.openxmlformats.org/officeDocument/2006/relationships/tags" Target="../tags/tag264.xml"/><Relationship Id="rId3" Type="http://schemas.openxmlformats.org/officeDocument/2006/relationships/image" Target="../media/image98.png"/><Relationship Id="rId2" Type="http://schemas.openxmlformats.org/officeDocument/2006/relationships/image" Target="../media/image97.png"/><Relationship Id="rId1" Type="http://schemas.openxmlformats.org/officeDocument/2006/relationships/tags" Target="../tags/tag263.xml"/></Relationships>
</file>

<file path=ppt/slides/_rels/slide111.xml.rels><?xml version="1.0" encoding="UTF-8" standalone="yes"?>
<Relationships xmlns="http://schemas.openxmlformats.org/package/2006/relationships"><Relationship Id="rId6" Type="http://schemas.openxmlformats.org/officeDocument/2006/relationships/notesSlide" Target="../notesSlides/notesSlide85.xml"/><Relationship Id="rId5" Type="http://schemas.openxmlformats.org/officeDocument/2006/relationships/slideLayout" Target="../slideLayouts/slideLayout24.xml"/><Relationship Id="rId4" Type="http://schemas.openxmlformats.org/officeDocument/2006/relationships/tags" Target="../tags/tag268.xml"/><Relationship Id="rId3" Type="http://schemas.openxmlformats.org/officeDocument/2006/relationships/tags" Target="../tags/tag267.xml"/><Relationship Id="rId2" Type="http://schemas.openxmlformats.org/officeDocument/2006/relationships/image" Target="../media/image99.png"/><Relationship Id="rId1" Type="http://schemas.openxmlformats.org/officeDocument/2006/relationships/tags" Target="../tags/tag266.xml"/></Relationships>
</file>

<file path=ppt/slides/_rels/slide112.xml.rels><?xml version="1.0" encoding="UTF-8" standalone="yes"?>
<Relationships xmlns="http://schemas.openxmlformats.org/package/2006/relationships"><Relationship Id="rId9" Type="http://schemas.openxmlformats.org/officeDocument/2006/relationships/notesSlide" Target="../notesSlides/notesSlide86.xml"/><Relationship Id="rId8" Type="http://schemas.openxmlformats.org/officeDocument/2006/relationships/slideLayout" Target="../slideLayouts/slideLayout24.xml"/><Relationship Id="rId7" Type="http://schemas.openxmlformats.org/officeDocument/2006/relationships/tags" Target="../tags/tag275.xml"/><Relationship Id="rId6" Type="http://schemas.openxmlformats.org/officeDocument/2006/relationships/tags" Target="../tags/tag274.xml"/><Relationship Id="rId5" Type="http://schemas.openxmlformats.org/officeDocument/2006/relationships/tags" Target="../tags/tag273.xml"/><Relationship Id="rId4" Type="http://schemas.openxmlformats.org/officeDocument/2006/relationships/tags" Target="../tags/tag272.xml"/><Relationship Id="rId3" Type="http://schemas.openxmlformats.org/officeDocument/2006/relationships/tags" Target="../tags/tag271.xml"/><Relationship Id="rId2" Type="http://schemas.openxmlformats.org/officeDocument/2006/relationships/tags" Target="../tags/tag270.xml"/><Relationship Id="rId1" Type="http://schemas.openxmlformats.org/officeDocument/2006/relationships/tags" Target="../tags/tag26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接连接符 12"/>
          <p:cNvCxnSpPr/>
          <p:nvPr/>
        </p:nvCxnSpPr>
        <p:spPr>
          <a:xfrm flipH="1">
            <a:off x="660400" y="4042946"/>
            <a:ext cx="7287114" cy="0"/>
          </a:xfrm>
          <a:prstGeom prst="line">
            <a:avLst/>
          </a:prstGeom>
          <a:ln w="9525" cmpd="sng">
            <a:gradFill>
              <a:gsLst>
                <a:gs pos="11000">
                  <a:schemeClr val="accent1">
                    <a:lumMod val="5000"/>
                    <a:lumOff val="95000"/>
                    <a:alpha val="0"/>
                  </a:schemeClr>
                </a:gs>
                <a:gs pos="100000">
                  <a:schemeClr val="bg1">
                    <a:alpha val="81000"/>
                  </a:schemeClr>
                </a:gs>
              </a:gsLst>
              <a:lin ang="0" scaled="0"/>
            </a:gradFill>
            <a:prstDash val="solid"/>
          </a:ln>
        </p:spPr>
        <p:style>
          <a:lnRef idx="1">
            <a:schemeClr val="accent1"/>
          </a:lnRef>
          <a:fillRef idx="0">
            <a:schemeClr val="accent1"/>
          </a:fillRef>
          <a:effectRef idx="0">
            <a:schemeClr val="accent1"/>
          </a:effectRef>
          <a:fontRef idx="minor">
            <a:schemeClr val="tx1"/>
          </a:fontRef>
        </p:style>
      </p:cxnSp>
      <p:sp>
        <p:nvSpPr>
          <p:cNvPr id="18" name="user-avatar-profile_70039"/>
          <p:cNvSpPr>
            <a:spLocks noChangeAspect="1"/>
          </p:cNvSpPr>
          <p:nvPr/>
        </p:nvSpPr>
        <p:spPr bwMode="auto">
          <a:xfrm>
            <a:off x="731581" y="5169909"/>
            <a:ext cx="324453" cy="324000"/>
          </a:xfrm>
          <a:custGeom>
            <a:avLst/>
            <a:gdLst>
              <a:gd name="connsiteX0" fmla="*/ 203130 w 605451"/>
              <a:gd name="connsiteY0" fmla="*/ 345841 h 604605"/>
              <a:gd name="connsiteX1" fmla="*/ 302807 w 605451"/>
              <a:gd name="connsiteY1" fmla="*/ 396386 h 604605"/>
              <a:gd name="connsiteX2" fmla="*/ 402301 w 605451"/>
              <a:gd name="connsiteY2" fmla="*/ 345933 h 604605"/>
              <a:gd name="connsiteX3" fmla="*/ 450630 w 605451"/>
              <a:gd name="connsiteY3" fmla="*/ 394101 h 604605"/>
              <a:gd name="connsiteX4" fmla="*/ 469119 w 605451"/>
              <a:gd name="connsiteY4" fmla="*/ 433038 h 604605"/>
              <a:gd name="connsiteX5" fmla="*/ 302807 w 605451"/>
              <a:gd name="connsiteY5" fmla="*/ 513928 h 604605"/>
              <a:gd name="connsiteX6" fmla="*/ 136403 w 605451"/>
              <a:gd name="connsiteY6" fmla="*/ 432947 h 604605"/>
              <a:gd name="connsiteX7" fmla="*/ 154893 w 605451"/>
              <a:gd name="connsiteY7" fmla="*/ 394101 h 604605"/>
              <a:gd name="connsiteX8" fmla="*/ 203130 w 605451"/>
              <a:gd name="connsiteY8" fmla="*/ 345841 h 604605"/>
              <a:gd name="connsiteX9" fmla="*/ 302771 w 605451"/>
              <a:gd name="connsiteY9" fmla="*/ 170278 h 604605"/>
              <a:gd name="connsiteX10" fmla="*/ 240548 w 605451"/>
              <a:gd name="connsiteY10" fmla="*/ 248130 h 604605"/>
              <a:gd name="connsiteX11" fmla="*/ 302771 w 605451"/>
              <a:gd name="connsiteY11" fmla="*/ 325798 h 604605"/>
              <a:gd name="connsiteX12" fmla="*/ 364903 w 605451"/>
              <a:gd name="connsiteY12" fmla="*/ 248130 h 604605"/>
              <a:gd name="connsiteX13" fmla="*/ 302771 w 605451"/>
              <a:gd name="connsiteY13" fmla="*/ 170278 h 604605"/>
              <a:gd name="connsiteX14" fmla="*/ 302771 w 605451"/>
              <a:gd name="connsiteY14" fmla="*/ 129982 h 604605"/>
              <a:gd name="connsiteX15" fmla="*/ 405257 w 605451"/>
              <a:gd name="connsiteY15" fmla="*/ 248130 h 604605"/>
              <a:gd name="connsiteX16" fmla="*/ 302771 w 605451"/>
              <a:gd name="connsiteY16" fmla="*/ 366094 h 604605"/>
              <a:gd name="connsiteX17" fmla="*/ 200194 w 605451"/>
              <a:gd name="connsiteY17" fmla="*/ 248130 h 604605"/>
              <a:gd name="connsiteX18" fmla="*/ 302771 w 605451"/>
              <a:gd name="connsiteY18" fmla="*/ 129982 h 604605"/>
              <a:gd name="connsiteX19" fmla="*/ 302771 w 605451"/>
              <a:gd name="connsiteY19" fmla="*/ 60415 h 604605"/>
              <a:gd name="connsiteX20" fmla="*/ 60591 w 605451"/>
              <a:gd name="connsiteY20" fmla="*/ 302348 h 604605"/>
              <a:gd name="connsiteX21" fmla="*/ 302771 w 605451"/>
              <a:gd name="connsiteY21" fmla="*/ 544190 h 604605"/>
              <a:gd name="connsiteX22" fmla="*/ 544952 w 605451"/>
              <a:gd name="connsiteY22" fmla="*/ 302348 h 604605"/>
              <a:gd name="connsiteX23" fmla="*/ 302771 w 605451"/>
              <a:gd name="connsiteY23" fmla="*/ 60415 h 604605"/>
              <a:gd name="connsiteX24" fmla="*/ 302771 w 605451"/>
              <a:gd name="connsiteY24" fmla="*/ 0 h 604605"/>
              <a:gd name="connsiteX25" fmla="*/ 605451 w 605451"/>
              <a:gd name="connsiteY25" fmla="*/ 302348 h 604605"/>
              <a:gd name="connsiteX26" fmla="*/ 302771 w 605451"/>
              <a:gd name="connsiteY26" fmla="*/ 604605 h 604605"/>
              <a:gd name="connsiteX27" fmla="*/ 0 w 605451"/>
              <a:gd name="connsiteY27" fmla="*/ 302348 h 604605"/>
              <a:gd name="connsiteX28" fmla="*/ 302771 w 605451"/>
              <a:gd name="connsiteY28" fmla="*/ 0 h 6046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05451" h="604605">
                <a:moveTo>
                  <a:pt x="203130" y="345841"/>
                </a:moveTo>
                <a:cubicBezTo>
                  <a:pt x="227568" y="376735"/>
                  <a:pt x="263082" y="396386"/>
                  <a:pt x="302807" y="396386"/>
                </a:cubicBezTo>
                <a:cubicBezTo>
                  <a:pt x="342440" y="396386"/>
                  <a:pt x="378046" y="376735"/>
                  <a:pt x="402301" y="345933"/>
                </a:cubicBezTo>
                <a:cubicBezTo>
                  <a:pt x="423079" y="355895"/>
                  <a:pt x="440378" y="372530"/>
                  <a:pt x="450630" y="394101"/>
                </a:cubicBezTo>
                <a:lnTo>
                  <a:pt x="469119" y="433038"/>
                </a:lnTo>
                <a:cubicBezTo>
                  <a:pt x="430310" y="482212"/>
                  <a:pt x="370174" y="513928"/>
                  <a:pt x="302807" y="513928"/>
                </a:cubicBezTo>
                <a:cubicBezTo>
                  <a:pt x="235257" y="513928"/>
                  <a:pt x="175212" y="482212"/>
                  <a:pt x="136403" y="432947"/>
                </a:cubicBezTo>
                <a:lnTo>
                  <a:pt x="154893" y="394101"/>
                </a:lnTo>
                <a:cubicBezTo>
                  <a:pt x="165144" y="372530"/>
                  <a:pt x="182443" y="355804"/>
                  <a:pt x="203130" y="345841"/>
                </a:cubicBezTo>
                <a:close/>
                <a:moveTo>
                  <a:pt x="302771" y="170278"/>
                </a:moveTo>
                <a:cubicBezTo>
                  <a:pt x="268457" y="170278"/>
                  <a:pt x="240548" y="205184"/>
                  <a:pt x="240548" y="248130"/>
                </a:cubicBezTo>
                <a:cubicBezTo>
                  <a:pt x="240548" y="290984"/>
                  <a:pt x="268457" y="325798"/>
                  <a:pt x="302771" y="325798"/>
                </a:cubicBezTo>
                <a:cubicBezTo>
                  <a:pt x="336994" y="325798"/>
                  <a:pt x="364903" y="290984"/>
                  <a:pt x="364903" y="248130"/>
                </a:cubicBezTo>
                <a:cubicBezTo>
                  <a:pt x="364903" y="205184"/>
                  <a:pt x="336994" y="170278"/>
                  <a:pt x="302771" y="170278"/>
                </a:cubicBezTo>
                <a:close/>
                <a:moveTo>
                  <a:pt x="302771" y="129982"/>
                </a:moveTo>
                <a:cubicBezTo>
                  <a:pt x="359230" y="129982"/>
                  <a:pt x="405257" y="182980"/>
                  <a:pt x="405257" y="248130"/>
                </a:cubicBezTo>
                <a:cubicBezTo>
                  <a:pt x="405257" y="313188"/>
                  <a:pt x="359230" y="366094"/>
                  <a:pt x="302771" y="366094"/>
                </a:cubicBezTo>
                <a:cubicBezTo>
                  <a:pt x="246221" y="366094"/>
                  <a:pt x="200194" y="313188"/>
                  <a:pt x="200194" y="248130"/>
                </a:cubicBezTo>
                <a:cubicBezTo>
                  <a:pt x="200194" y="182980"/>
                  <a:pt x="246221" y="129982"/>
                  <a:pt x="302771" y="129982"/>
                </a:cubicBezTo>
                <a:close/>
                <a:moveTo>
                  <a:pt x="302771" y="60415"/>
                </a:moveTo>
                <a:cubicBezTo>
                  <a:pt x="169142" y="60415"/>
                  <a:pt x="60591" y="168997"/>
                  <a:pt x="60591" y="302348"/>
                </a:cubicBezTo>
                <a:cubicBezTo>
                  <a:pt x="60591" y="435700"/>
                  <a:pt x="169142" y="544190"/>
                  <a:pt x="302771" y="544190"/>
                </a:cubicBezTo>
                <a:cubicBezTo>
                  <a:pt x="436309" y="544190"/>
                  <a:pt x="544952" y="435700"/>
                  <a:pt x="544952" y="302348"/>
                </a:cubicBezTo>
                <a:cubicBezTo>
                  <a:pt x="544952" y="168997"/>
                  <a:pt x="436309" y="60415"/>
                  <a:pt x="302771" y="60415"/>
                </a:cubicBezTo>
                <a:close/>
                <a:moveTo>
                  <a:pt x="302771" y="0"/>
                </a:moveTo>
                <a:cubicBezTo>
                  <a:pt x="469717" y="0"/>
                  <a:pt x="605451" y="135636"/>
                  <a:pt x="605451" y="302348"/>
                </a:cubicBezTo>
                <a:cubicBezTo>
                  <a:pt x="605451" y="468969"/>
                  <a:pt x="469717" y="604605"/>
                  <a:pt x="302771" y="604605"/>
                </a:cubicBezTo>
                <a:cubicBezTo>
                  <a:pt x="135826" y="604605"/>
                  <a:pt x="0" y="468969"/>
                  <a:pt x="0" y="302348"/>
                </a:cubicBezTo>
                <a:cubicBezTo>
                  <a:pt x="0" y="135636"/>
                  <a:pt x="135826" y="0"/>
                  <a:pt x="302771" y="0"/>
                </a:cubicBezTo>
                <a:close/>
              </a:path>
            </a:pathLst>
          </a:custGeom>
          <a:solidFill>
            <a:schemeClr val="bg1"/>
          </a:solidFill>
          <a:ln>
            <a:noFill/>
          </a:ln>
        </p:spPr>
      </p:sp>
      <p:sp>
        <p:nvSpPr>
          <p:cNvPr id="21" name="文本框 20"/>
          <p:cNvSpPr txBox="1"/>
          <p:nvPr/>
        </p:nvSpPr>
        <p:spPr>
          <a:xfrm>
            <a:off x="1176864" y="5161510"/>
            <a:ext cx="3714570" cy="332105"/>
          </a:xfrm>
          <a:prstGeom prst="rect">
            <a:avLst/>
          </a:prstGeom>
          <a:noFill/>
        </p:spPr>
        <p:txBody>
          <a:bodyPr wrap="square" lIns="0" tIns="0" rIns="0" bIns="0" rtlCol="0">
            <a:spAutoFit/>
          </a:bodyPr>
          <a:lstStyle/>
          <a:p>
            <a:pPr marL="0" marR="0" lvl="0" indent="0" algn="l" defTabSz="914400" rtl="0" eaLnBrk="0" fontAlgn="base" latinLnBrk="0" hangingPunct="0">
              <a:lnSpc>
                <a:spcPct val="120000"/>
              </a:lnSpc>
              <a:spcBef>
                <a:spcPct val="0"/>
              </a:spcBef>
              <a:spcAft>
                <a:spcPct val="0"/>
              </a:spcAft>
              <a:buClrTx/>
              <a:buSzTx/>
              <a:buFontTx/>
              <a:buNone/>
              <a:defRPr/>
            </a:pPr>
            <a:r>
              <a:rPr kumimoji="0" lang="zh-CN" altLang="en-US" sz="1800" b="0" i="0" u="none" strike="noStrike" kern="1200" cap="none" spc="300" normalizeH="0" baseline="0" noProof="0" dirty="0">
                <a:ln>
                  <a:noFill/>
                </a:ln>
                <a:solidFill>
                  <a:prstClr val="white">
                    <a:alpha val="90000"/>
                  </a:prstClr>
                </a:solidFill>
                <a:effectLst/>
                <a:uLnTx/>
                <a:uFillTx/>
                <a:latin typeface="微软雅黑" panose="020B0503020204020204" charset="-122"/>
                <a:ea typeface="微软雅黑" panose="020B0503020204020204" charset="-122"/>
                <a:cs typeface="+mn-cs"/>
              </a:rPr>
              <a:t>组号</a:t>
            </a:r>
            <a:r>
              <a:rPr kumimoji="0" lang="en-US" altLang="zh-CN" sz="1800" b="0" i="0" u="none" strike="noStrike" kern="1200" cap="none" spc="300" normalizeH="0" baseline="0" noProof="0" dirty="0">
                <a:ln>
                  <a:noFill/>
                </a:ln>
                <a:solidFill>
                  <a:prstClr val="white">
                    <a:alpha val="90000"/>
                  </a:prstClr>
                </a:solidFill>
                <a:effectLst/>
                <a:uLnTx/>
                <a:uFillTx/>
                <a:latin typeface="微软雅黑" panose="020B0503020204020204" charset="-122"/>
                <a:ea typeface="微软雅黑" panose="020B0503020204020204" charset="-122"/>
                <a:cs typeface="+mn-cs"/>
              </a:rPr>
              <a:t>：A6</a:t>
            </a:r>
            <a:endParaRPr kumimoji="0" lang="en-US" altLang="zh-CN" sz="1800" b="0" i="0" u="none" strike="noStrike" kern="1200" cap="none" spc="300" normalizeH="0" baseline="0" noProof="0" dirty="0">
              <a:ln>
                <a:noFill/>
              </a:ln>
              <a:solidFill>
                <a:prstClr val="white">
                  <a:alpha val="90000"/>
                </a:prstClr>
              </a:solidFill>
              <a:effectLst/>
              <a:uLnTx/>
              <a:uFillTx/>
              <a:latin typeface="微软雅黑" panose="020B0503020204020204" charset="-122"/>
              <a:ea typeface="微软雅黑" panose="020B0503020204020204" charset="-122"/>
              <a:cs typeface="+mn-cs"/>
            </a:endParaRPr>
          </a:p>
        </p:txBody>
      </p:sp>
      <p:sp>
        <p:nvSpPr>
          <p:cNvPr id="24" name="文本框 23"/>
          <p:cNvSpPr txBox="1"/>
          <p:nvPr/>
        </p:nvSpPr>
        <p:spPr>
          <a:xfrm>
            <a:off x="731581" y="2750272"/>
            <a:ext cx="8325852" cy="1015365"/>
          </a:xfrm>
          <a:prstGeom prst="rect">
            <a:avLst/>
          </a:prstGeom>
          <a:noFill/>
        </p:spPr>
        <p:txBody>
          <a:bodyPr wrap="square" lIns="0" tIns="0" rIns="0" bIns="0" rtlCol="0">
            <a:spAutoFit/>
          </a:bodyPr>
          <a:lstStyle/>
          <a:p>
            <a:pPr marL="0" marR="0" lvl="0" indent="0" algn="l" defTabSz="914400" rtl="0" eaLnBrk="0" fontAlgn="base" latinLnBrk="0" hangingPunct="0">
              <a:lnSpc>
                <a:spcPct val="110000"/>
              </a:lnSpc>
              <a:spcBef>
                <a:spcPct val="0"/>
              </a:spcBef>
              <a:spcAft>
                <a:spcPct val="0"/>
              </a:spcAft>
              <a:buClrTx/>
              <a:buSzTx/>
              <a:buFontTx/>
              <a:buNone/>
              <a:defRPr/>
            </a:pPr>
            <a:r>
              <a:rPr kumimoji="0" lang="zh-CN" altLang="en-US" sz="6000" b="1" i="0" u="none" strike="noStrike" kern="1200" cap="none" spc="300" normalizeH="0" baseline="0" noProof="0" dirty="0">
                <a:ln>
                  <a:noFill/>
                </a:ln>
                <a:solidFill>
                  <a:prstClr val="white"/>
                </a:solidFill>
                <a:effectLst/>
                <a:uLnTx/>
                <a:uFillTx/>
                <a:latin typeface="微软雅黑" panose="020B0503020204020204" charset="-122"/>
                <a:ea typeface="微软雅黑" panose="020B0503020204020204" charset="-122"/>
                <a:cs typeface="+mn-cs"/>
              </a:rPr>
              <a:t>大模型与计算机视觉</a:t>
            </a:r>
            <a:endParaRPr kumimoji="0" lang="zh-CN" altLang="en-US" sz="6000" b="1" i="0" u="none" strike="noStrike" kern="1200" cap="none" spc="30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Tree>
  </p:cSld>
  <p:clrMapOvr>
    <a:masterClrMapping/>
  </p:clrMapOvr>
  <p:transition spd="med">
    <p:pull/>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接连接符 12"/>
          <p:cNvCxnSpPr/>
          <p:nvPr/>
        </p:nvCxnSpPr>
        <p:spPr>
          <a:xfrm flipH="1">
            <a:off x="660400" y="4042946"/>
            <a:ext cx="7287114" cy="0"/>
          </a:xfrm>
          <a:prstGeom prst="line">
            <a:avLst/>
          </a:prstGeom>
          <a:ln w="9525" cmpd="sng">
            <a:gradFill>
              <a:gsLst>
                <a:gs pos="11000">
                  <a:schemeClr val="accent1">
                    <a:lumMod val="5000"/>
                    <a:lumOff val="95000"/>
                    <a:alpha val="0"/>
                  </a:schemeClr>
                </a:gs>
                <a:gs pos="100000">
                  <a:schemeClr val="bg1">
                    <a:alpha val="81000"/>
                  </a:schemeClr>
                </a:gs>
              </a:gsLst>
              <a:lin ang="0" scaled="0"/>
            </a:gradFill>
            <a:prstDash val="solid"/>
          </a:ln>
        </p:spPr>
        <p:style>
          <a:lnRef idx="1">
            <a:schemeClr val="accent1"/>
          </a:lnRef>
          <a:fillRef idx="0">
            <a:schemeClr val="accent1"/>
          </a:fillRef>
          <a:effectRef idx="0">
            <a:schemeClr val="accent1"/>
          </a:effectRef>
          <a:fontRef idx="minor">
            <a:schemeClr val="tx1"/>
          </a:fontRef>
        </p:style>
      </p:cxnSp>
      <p:sp>
        <p:nvSpPr>
          <p:cNvPr id="18" name="user-avatar-profile_70039"/>
          <p:cNvSpPr>
            <a:spLocks noChangeAspect="1"/>
          </p:cNvSpPr>
          <p:nvPr/>
        </p:nvSpPr>
        <p:spPr bwMode="auto">
          <a:xfrm>
            <a:off x="731581" y="5169909"/>
            <a:ext cx="324453" cy="324000"/>
          </a:xfrm>
          <a:custGeom>
            <a:avLst/>
            <a:gdLst>
              <a:gd name="connsiteX0" fmla="*/ 203130 w 605451"/>
              <a:gd name="connsiteY0" fmla="*/ 345841 h 604605"/>
              <a:gd name="connsiteX1" fmla="*/ 302807 w 605451"/>
              <a:gd name="connsiteY1" fmla="*/ 396386 h 604605"/>
              <a:gd name="connsiteX2" fmla="*/ 402301 w 605451"/>
              <a:gd name="connsiteY2" fmla="*/ 345933 h 604605"/>
              <a:gd name="connsiteX3" fmla="*/ 450630 w 605451"/>
              <a:gd name="connsiteY3" fmla="*/ 394101 h 604605"/>
              <a:gd name="connsiteX4" fmla="*/ 469119 w 605451"/>
              <a:gd name="connsiteY4" fmla="*/ 433038 h 604605"/>
              <a:gd name="connsiteX5" fmla="*/ 302807 w 605451"/>
              <a:gd name="connsiteY5" fmla="*/ 513928 h 604605"/>
              <a:gd name="connsiteX6" fmla="*/ 136403 w 605451"/>
              <a:gd name="connsiteY6" fmla="*/ 432947 h 604605"/>
              <a:gd name="connsiteX7" fmla="*/ 154893 w 605451"/>
              <a:gd name="connsiteY7" fmla="*/ 394101 h 604605"/>
              <a:gd name="connsiteX8" fmla="*/ 203130 w 605451"/>
              <a:gd name="connsiteY8" fmla="*/ 345841 h 604605"/>
              <a:gd name="connsiteX9" fmla="*/ 302771 w 605451"/>
              <a:gd name="connsiteY9" fmla="*/ 170278 h 604605"/>
              <a:gd name="connsiteX10" fmla="*/ 240548 w 605451"/>
              <a:gd name="connsiteY10" fmla="*/ 248130 h 604605"/>
              <a:gd name="connsiteX11" fmla="*/ 302771 w 605451"/>
              <a:gd name="connsiteY11" fmla="*/ 325798 h 604605"/>
              <a:gd name="connsiteX12" fmla="*/ 364903 w 605451"/>
              <a:gd name="connsiteY12" fmla="*/ 248130 h 604605"/>
              <a:gd name="connsiteX13" fmla="*/ 302771 w 605451"/>
              <a:gd name="connsiteY13" fmla="*/ 170278 h 604605"/>
              <a:gd name="connsiteX14" fmla="*/ 302771 w 605451"/>
              <a:gd name="connsiteY14" fmla="*/ 129982 h 604605"/>
              <a:gd name="connsiteX15" fmla="*/ 405257 w 605451"/>
              <a:gd name="connsiteY15" fmla="*/ 248130 h 604605"/>
              <a:gd name="connsiteX16" fmla="*/ 302771 w 605451"/>
              <a:gd name="connsiteY16" fmla="*/ 366094 h 604605"/>
              <a:gd name="connsiteX17" fmla="*/ 200194 w 605451"/>
              <a:gd name="connsiteY17" fmla="*/ 248130 h 604605"/>
              <a:gd name="connsiteX18" fmla="*/ 302771 w 605451"/>
              <a:gd name="connsiteY18" fmla="*/ 129982 h 604605"/>
              <a:gd name="connsiteX19" fmla="*/ 302771 w 605451"/>
              <a:gd name="connsiteY19" fmla="*/ 60415 h 604605"/>
              <a:gd name="connsiteX20" fmla="*/ 60591 w 605451"/>
              <a:gd name="connsiteY20" fmla="*/ 302348 h 604605"/>
              <a:gd name="connsiteX21" fmla="*/ 302771 w 605451"/>
              <a:gd name="connsiteY21" fmla="*/ 544190 h 604605"/>
              <a:gd name="connsiteX22" fmla="*/ 544952 w 605451"/>
              <a:gd name="connsiteY22" fmla="*/ 302348 h 604605"/>
              <a:gd name="connsiteX23" fmla="*/ 302771 w 605451"/>
              <a:gd name="connsiteY23" fmla="*/ 60415 h 604605"/>
              <a:gd name="connsiteX24" fmla="*/ 302771 w 605451"/>
              <a:gd name="connsiteY24" fmla="*/ 0 h 604605"/>
              <a:gd name="connsiteX25" fmla="*/ 605451 w 605451"/>
              <a:gd name="connsiteY25" fmla="*/ 302348 h 604605"/>
              <a:gd name="connsiteX26" fmla="*/ 302771 w 605451"/>
              <a:gd name="connsiteY26" fmla="*/ 604605 h 604605"/>
              <a:gd name="connsiteX27" fmla="*/ 0 w 605451"/>
              <a:gd name="connsiteY27" fmla="*/ 302348 h 604605"/>
              <a:gd name="connsiteX28" fmla="*/ 302771 w 605451"/>
              <a:gd name="connsiteY28" fmla="*/ 0 h 6046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05451" h="604605">
                <a:moveTo>
                  <a:pt x="203130" y="345841"/>
                </a:moveTo>
                <a:cubicBezTo>
                  <a:pt x="227568" y="376735"/>
                  <a:pt x="263082" y="396386"/>
                  <a:pt x="302807" y="396386"/>
                </a:cubicBezTo>
                <a:cubicBezTo>
                  <a:pt x="342440" y="396386"/>
                  <a:pt x="378046" y="376735"/>
                  <a:pt x="402301" y="345933"/>
                </a:cubicBezTo>
                <a:cubicBezTo>
                  <a:pt x="423079" y="355895"/>
                  <a:pt x="440378" y="372530"/>
                  <a:pt x="450630" y="394101"/>
                </a:cubicBezTo>
                <a:lnTo>
                  <a:pt x="469119" y="433038"/>
                </a:lnTo>
                <a:cubicBezTo>
                  <a:pt x="430310" y="482212"/>
                  <a:pt x="370174" y="513928"/>
                  <a:pt x="302807" y="513928"/>
                </a:cubicBezTo>
                <a:cubicBezTo>
                  <a:pt x="235257" y="513928"/>
                  <a:pt x="175212" y="482212"/>
                  <a:pt x="136403" y="432947"/>
                </a:cubicBezTo>
                <a:lnTo>
                  <a:pt x="154893" y="394101"/>
                </a:lnTo>
                <a:cubicBezTo>
                  <a:pt x="165144" y="372530"/>
                  <a:pt x="182443" y="355804"/>
                  <a:pt x="203130" y="345841"/>
                </a:cubicBezTo>
                <a:close/>
                <a:moveTo>
                  <a:pt x="302771" y="170278"/>
                </a:moveTo>
                <a:cubicBezTo>
                  <a:pt x="268457" y="170278"/>
                  <a:pt x="240548" y="205184"/>
                  <a:pt x="240548" y="248130"/>
                </a:cubicBezTo>
                <a:cubicBezTo>
                  <a:pt x="240548" y="290984"/>
                  <a:pt x="268457" y="325798"/>
                  <a:pt x="302771" y="325798"/>
                </a:cubicBezTo>
                <a:cubicBezTo>
                  <a:pt x="336994" y="325798"/>
                  <a:pt x="364903" y="290984"/>
                  <a:pt x="364903" y="248130"/>
                </a:cubicBezTo>
                <a:cubicBezTo>
                  <a:pt x="364903" y="205184"/>
                  <a:pt x="336994" y="170278"/>
                  <a:pt x="302771" y="170278"/>
                </a:cubicBezTo>
                <a:close/>
                <a:moveTo>
                  <a:pt x="302771" y="129982"/>
                </a:moveTo>
                <a:cubicBezTo>
                  <a:pt x="359230" y="129982"/>
                  <a:pt x="405257" y="182980"/>
                  <a:pt x="405257" y="248130"/>
                </a:cubicBezTo>
                <a:cubicBezTo>
                  <a:pt x="405257" y="313188"/>
                  <a:pt x="359230" y="366094"/>
                  <a:pt x="302771" y="366094"/>
                </a:cubicBezTo>
                <a:cubicBezTo>
                  <a:pt x="246221" y="366094"/>
                  <a:pt x="200194" y="313188"/>
                  <a:pt x="200194" y="248130"/>
                </a:cubicBezTo>
                <a:cubicBezTo>
                  <a:pt x="200194" y="182980"/>
                  <a:pt x="246221" y="129982"/>
                  <a:pt x="302771" y="129982"/>
                </a:cubicBezTo>
                <a:close/>
                <a:moveTo>
                  <a:pt x="302771" y="60415"/>
                </a:moveTo>
                <a:cubicBezTo>
                  <a:pt x="169142" y="60415"/>
                  <a:pt x="60591" y="168997"/>
                  <a:pt x="60591" y="302348"/>
                </a:cubicBezTo>
                <a:cubicBezTo>
                  <a:pt x="60591" y="435700"/>
                  <a:pt x="169142" y="544190"/>
                  <a:pt x="302771" y="544190"/>
                </a:cubicBezTo>
                <a:cubicBezTo>
                  <a:pt x="436309" y="544190"/>
                  <a:pt x="544952" y="435700"/>
                  <a:pt x="544952" y="302348"/>
                </a:cubicBezTo>
                <a:cubicBezTo>
                  <a:pt x="544952" y="168997"/>
                  <a:pt x="436309" y="60415"/>
                  <a:pt x="302771" y="60415"/>
                </a:cubicBezTo>
                <a:close/>
                <a:moveTo>
                  <a:pt x="302771" y="0"/>
                </a:moveTo>
                <a:cubicBezTo>
                  <a:pt x="469717" y="0"/>
                  <a:pt x="605451" y="135636"/>
                  <a:pt x="605451" y="302348"/>
                </a:cubicBezTo>
                <a:cubicBezTo>
                  <a:pt x="605451" y="468969"/>
                  <a:pt x="469717" y="604605"/>
                  <a:pt x="302771" y="604605"/>
                </a:cubicBezTo>
                <a:cubicBezTo>
                  <a:pt x="135826" y="604605"/>
                  <a:pt x="0" y="468969"/>
                  <a:pt x="0" y="302348"/>
                </a:cubicBezTo>
                <a:cubicBezTo>
                  <a:pt x="0" y="135636"/>
                  <a:pt x="135826" y="0"/>
                  <a:pt x="302771" y="0"/>
                </a:cubicBezTo>
                <a:close/>
              </a:path>
            </a:pathLst>
          </a:custGeom>
          <a:solidFill>
            <a:schemeClr val="bg1"/>
          </a:solidFill>
          <a:ln>
            <a:noFill/>
          </a:ln>
        </p:spPr>
      </p:sp>
      <p:sp>
        <p:nvSpPr>
          <p:cNvPr id="21" name="文本框 20"/>
          <p:cNvSpPr txBox="1"/>
          <p:nvPr/>
        </p:nvSpPr>
        <p:spPr>
          <a:xfrm>
            <a:off x="1176864" y="5161510"/>
            <a:ext cx="3714570" cy="332105"/>
          </a:xfrm>
          <a:prstGeom prst="rect">
            <a:avLst/>
          </a:prstGeom>
          <a:noFill/>
        </p:spPr>
        <p:txBody>
          <a:bodyPr wrap="square" lIns="0" tIns="0" rIns="0" bIns="0" rtlCol="0">
            <a:spAutoFit/>
          </a:bodyPr>
          <a:lstStyle/>
          <a:p>
            <a:pPr marL="0" marR="0" lvl="0" indent="0" algn="l" defTabSz="914400" rtl="0" eaLnBrk="0" fontAlgn="base" latinLnBrk="0" hangingPunct="0">
              <a:lnSpc>
                <a:spcPct val="120000"/>
              </a:lnSpc>
              <a:spcBef>
                <a:spcPct val="0"/>
              </a:spcBef>
              <a:spcAft>
                <a:spcPct val="0"/>
              </a:spcAft>
              <a:buClrTx/>
              <a:buSzTx/>
              <a:buFontTx/>
              <a:buNone/>
              <a:defRPr/>
            </a:pPr>
            <a:r>
              <a:rPr kumimoji="0" lang="zh-CN" altLang="en-US" sz="1800" b="0" i="0" u="none" strike="noStrike" kern="1200" cap="none" spc="300" normalizeH="0" baseline="0" noProof="0" dirty="0">
                <a:ln>
                  <a:noFill/>
                </a:ln>
                <a:solidFill>
                  <a:prstClr val="white">
                    <a:alpha val="90000"/>
                  </a:prstClr>
                </a:solidFill>
                <a:effectLst/>
                <a:uLnTx/>
                <a:uFillTx/>
                <a:latin typeface="微软雅黑" panose="020B0503020204020204" charset="-122"/>
                <a:ea typeface="微软雅黑" panose="020B0503020204020204" charset="-122"/>
                <a:cs typeface="+mn-cs"/>
              </a:rPr>
              <a:t>汇报人</a:t>
            </a:r>
            <a:r>
              <a:rPr kumimoji="0" lang="en-US" altLang="zh-CN" sz="1800" b="0" i="0" u="none" strike="noStrike" kern="1200" cap="none" spc="300" normalizeH="0" baseline="0" noProof="0" dirty="0">
                <a:ln>
                  <a:noFill/>
                </a:ln>
                <a:solidFill>
                  <a:prstClr val="white">
                    <a:alpha val="90000"/>
                  </a:prstClr>
                </a:solidFill>
                <a:effectLst/>
                <a:uLnTx/>
                <a:uFillTx/>
                <a:latin typeface="微软雅黑" panose="020B0503020204020204" charset="-122"/>
                <a:ea typeface="微软雅黑" panose="020B0503020204020204" charset="-122"/>
                <a:cs typeface="+mn-cs"/>
              </a:rPr>
              <a:t>：</a:t>
            </a:r>
            <a:r>
              <a:rPr kumimoji="0" lang="zh-CN" altLang="en-US" sz="1800" b="0" i="0" u="none" strike="noStrike" kern="1200" cap="none" spc="300" normalizeH="0" baseline="0" noProof="0" dirty="0">
                <a:ln>
                  <a:noFill/>
                </a:ln>
                <a:solidFill>
                  <a:prstClr val="white">
                    <a:alpha val="90000"/>
                  </a:prstClr>
                </a:solidFill>
                <a:effectLst/>
                <a:uLnTx/>
                <a:uFillTx/>
                <a:latin typeface="微软雅黑" panose="020B0503020204020204" charset="-122"/>
                <a:ea typeface="微软雅黑" panose="020B0503020204020204" charset="-122"/>
                <a:cs typeface="+mn-cs"/>
              </a:rPr>
              <a:t>曹卫东</a:t>
            </a:r>
            <a:endParaRPr kumimoji="0" lang="zh-CN" altLang="en-US" sz="1800" b="0" i="0" u="none" strike="noStrike" kern="1200" cap="none" spc="300" normalizeH="0" baseline="0" noProof="0" dirty="0">
              <a:ln>
                <a:noFill/>
              </a:ln>
              <a:solidFill>
                <a:prstClr val="white">
                  <a:alpha val="90000"/>
                </a:prstClr>
              </a:solidFill>
              <a:effectLst/>
              <a:uLnTx/>
              <a:uFillTx/>
              <a:latin typeface="微软雅黑" panose="020B0503020204020204" charset="-122"/>
              <a:ea typeface="微软雅黑" panose="020B0503020204020204" charset="-122"/>
              <a:cs typeface="+mn-cs"/>
            </a:endParaRPr>
          </a:p>
        </p:txBody>
      </p:sp>
      <p:sp>
        <p:nvSpPr>
          <p:cNvPr id="24" name="文本框 23"/>
          <p:cNvSpPr txBox="1"/>
          <p:nvPr/>
        </p:nvSpPr>
        <p:spPr>
          <a:xfrm>
            <a:off x="731581" y="2750272"/>
            <a:ext cx="8325852" cy="1015365"/>
          </a:xfrm>
          <a:prstGeom prst="rect">
            <a:avLst/>
          </a:prstGeom>
          <a:noFill/>
        </p:spPr>
        <p:txBody>
          <a:bodyPr wrap="square" lIns="0" tIns="0" rIns="0" bIns="0" rtlCol="0">
            <a:spAutoFit/>
          </a:bodyPr>
          <a:lstStyle/>
          <a:p>
            <a:pPr marL="0" marR="0" lvl="0" indent="0" algn="l" defTabSz="914400" rtl="0" eaLnBrk="0" fontAlgn="base" latinLnBrk="0" hangingPunct="0">
              <a:lnSpc>
                <a:spcPct val="110000"/>
              </a:lnSpc>
              <a:spcBef>
                <a:spcPct val="0"/>
              </a:spcBef>
              <a:spcAft>
                <a:spcPct val="0"/>
              </a:spcAft>
              <a:buClrTx/>
              <a:buSzTx/>
              <a:buFontTx/>
              <a:buNone/>
              <a:defRPr/>
            </a:pPr>
            <a:r>
              <a:rPr kumimoji="0" lang="zh-CN" altLang="en-US" sz="6000" b="1" i="0" u="none" strike="noStrike" kern="1200" cap="none" spc="300" normalizeH="0" baseline="0" noProof="0" dirty="0">
                <a:ln>
                  <a:noFill/>
                </a:ln>
                <a:solidFill>
                  <a:prstClr val="white"/>
                </a:solidFill>
                <a:effectLst/>
                <a:uLnTx/>
                <a:uFillTx/>
                <a:latin typeface="微软雅黑" panose="020B0503020204020204" charset="-122"/>
                <a:ea typeface="微软雅黑" panose="020B0503020204020204" charset="-122"/>
                <a:cs typeface="+mn-cs"/>
              </a:rPr>
              <a:t>多模态大模型综述</a:t>
            </a:r>
            <a:endParaRPr kumimoji="0" lang="zh-CN" altLang="en-US" sz="6000" b="1" i="0" u="none" strike="noStrike" kern="1200" cap="none" spc="30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Tree>
  </p:cSld>
  <p:clrMapOvr>
    <a:masterClrMapping/>
  </p:clrMapOvr>
  <p:transition spd="med">
    <p:pull/>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矩形 34"/>
          <p:cNvSpPr/>
          <p:nvPr/>
        </p:nvSpPr>
        <p:spPr bwMode="auto">
          <a:xfrm>
            <a:off x="3262558" y="112345"/>
            <a:ext cx="952500" cy="1446212"/>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8800" b="0" i="0" u="none" strike="noStrike" kern="1200" cap="none" spc="0" normalizeH="0" baseline="0" noProof="0" dirty="0">
              <a:ln>
                <a:noFill/>
              </a:ln>
              <a:solidFill>
                <a:prstClr val="black">
                  <a:lumMod val="65000"/>
                  <a:lumOff val="35000"/>
                </a:prstClr>
              </a:solidFill>
              <a:effectLst/>
              <a:uLnTx/>
              <a:uFillTx/>
              <a:latin typeface="微软雅黑" panose="020B0503020204020204" charset="-122"/>
              <a:ea typeface="微软雅黑" panose="020B0503020204020204" charset="-122"/>
              <a:cs typeface="+mn-ea"/>
              <a:sym typeface="+mn-lt"/>
            </a:endParaRPr>
          </a:p>
        </p:txBody>
      </p:sp>
      <p:sp>
        <p:nvSpPr>
          <p:cNvPr id="68" name="文本框 67"/>
          <p:cNvSpPr txBox="1"/>
          <p:nvPr/>
        </p:nvSpPr>
        <p:spPr bwMode="auto">
          <a:xfrm>
            <a:off x="5335437" y="844409"/>
            <a:ext cx="861774" cy="5243358"/>
          </a:xfrm>
          <a:prstGeom prst="rect">
            <a:avLst/>
          </a:prstGeom>
          <a:noFill/>
        </p:spPr>
        <p:txBody>
          <a:bodyPr vert="eaVert" wrap="non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4400" b="1" i="0" u="none" strike="noStrike" kern="1200" cap="none" spc="200" normalizeH="0" baseline="0" noProof="0" dirty="0">
                <a:ln>
                  <a:noFill/>
                </a:ln>
                <a:solidFill>
                  <a:srgbClr val="006C39"/>
                </a:solidFill>
                <a:effectLst/>
                <a:uLnTx/>
                <a:uFillTx/>
                <a:latin typeface="微软雅黑" panose="020B0503020204020204" charset="-122"/>
                <a:ea typeface="微软雅黑" panose="020B0503020204020204" charset="-122"/>
                <a:cs typeface="+mn-ea"/>
                <a:sym typeface="+mn-lt"/>
              </a:rPr>
              <a:t>目录 </a:t>
            </a:r>
            <a:r>
              <a:rPr kumimoji="0" lang="en-US" altLang="zh-CN" sz="4400" b="1" i="0" u="none" strike="noStrike" kern="1200" cap="none" spc="200" normalizeH="0" baseline="0" noProof="0" dirty="0">
                <a:ln>
                  <a:noFill/>
                </a:ln>
                <a:solidFill>
                  <a:srgbClr val="006C39"/>
                </a:solidFill>
                <a:effectLst/>
                <a:uLnTx/>
                <a:uFillTx/>
                <a:latin typeface="微软雅黑" panose="020B0503020204020204" charset="-122"/>
                <a:ea typeface="微软雅黑" panose="020B0503020204020204" charset="-122"/>
                <a:cs typeface="+mn-ea"/>
                <a:sym typeface="+mn-lt"/>
              </a:rPr>
              <a:t>| </a:t>
            </a:r>
            <a:r>
              <a:rPr kumimoji="0" lang="en-US" altLang="zh-CN" sz="4400" b="1" i="0" u="none" strike="noStrike" kern="1200" cap="none" spc="200" normalizeH="0" baseline="0" noProof="0" dirty="0">
                <a:ln>
                  <a:noFill/>
                </a:ln>
                <a:solidFill>
                  <a:prstClr val="black"/>
                </a:solidFill>
                <a:effectLst/>
                <a:uLnTx/>
                <a:uFillTx/>
                <a:latin typeface="微软雅黑" panose="020B0503020204020204" charset="-122"/>
                <a:ea typeface="微软雅黑" panose="020B0503020204020204" charset="-122"/>
                <a:cs typeface="+mn-ea"/>
                <a:sym typeface="+mn-lt"/>
              </a:rPr>
              <a:t>CONTENTS</a:t>
            </a:r>
            <a:endParaRPr kumimoji="0" lang="en-US" altLang="zh-CN" sz="4400" b="1" i="0" u="none" strike="noStrike" kern="1200" cap="none" spc="200" normalizeH="0" baseline="0" noProof="0" dirty="0">
              <a:ln>
                <a:noFill/>
              </a:ln>
              <a:solidFill>
                <a:prstClr val="black"/>
              </a:solidFill>
              <a:effectLst/>
              <a:uLnTx/>
              <a:uFillTx/>
              <a:latin typeface="微软雅黑" panose="020B0503020204020204" charset="-122"/>
              <a:ea typeface="微软雅黑" panose="020B0503020204020204" charset="-122"/>
              <a:cs typeface="+mn-ea"/>
              <a:sym typeface="+mn-lt"/>
            </a:endParaRPr>
          </a:p>
        </p:txBody>
      </p:sp>
      <p:grpSp>
        <p:nvGrpSpPr>
          <p:cNvPr id="2" name="组合 1"/>
          <p:cNvGrpSpPr/>
          <p:nvPr/>
        </p:nvGrpSpPr>
        <p:grpSpPr>
          <a:xfrm>
            <a:off x="6814859" y="1082829"/>
            <a:ext cx="4469819" cy="4766518"/>
            <a:chOff x="6597449" y="1147755"/>
            <a:chExt cx="4469819" cy="4766518"/>
          </a:xfrm>
        </p:grpSpPr>
        <p:grpSp>
          <p:nvGrpSpPr>
            <p:cNvPr id="3" name="组合 2"/>
            <p:cNvGrpSpPr/>
            <p:nvPr/>
          </p:nvGrpSpPr>
          <p:grpSpPr>
            <a:xfrm>
              <a:off x="6597449" y="1147755"/>
              <a:ext cx="2315382" cy="621166"/>
              <a:chOff x="5855427" y="1647000"/>
              <a:chExt cx="2315382" cy="621166"/>
            </a:xfrm>
          </p:grpSpPr>
          <p:sp>
            <p:nvSpPr>
              <p:cNvPr id="5" name="文本框 4"/>
              <p:cNvSpPr txBox="1"/>
              <p:nvPr/>
            </p:nvSpPr>
            <p:spPr>
              <a:xfrm>
                <a:off x="6549852" y="1647000"/>
                <a:ext cx="1620957" cy="523220"/>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prstClr val="black"/>
                    </a:solidFill>
                    <a:effectLst/>
                    <a:uLnTx/>
                    <a:uFillTx/>
                    <a:latin typeface="Century Gothic" panose="020B0502020202020204" pitchFamily="34" charset="0"/>
                    <a:ea typeface="微软雅黑" panose="020B0503020204020204" charset="-122"/>
                    <a:cs typeface="+mn-cs"/>
                    <a:sym typeface="+mn-lt"/>
                  </a:rPr>
                  <a:t>研究现状</a:t>
                </a:r>
                <a:endParaRPr kumimoji="0" lang="zh-CN" altLang="en-US" sz="2800" b="1" i="0" u="none" strike="noStrike" kern="1200" cap="none" spc="0" normalizeH="0" baseline="0" noProof="0" dirty="0">
                  <a:ln>
                    <a:noFill/>
                  </a:ln>
                  <a:solidFill>
                    <a:prstClr val="black"/>
                  </a:solidFill>
                  <a:effectLst/>
                  <a:uLnTx/>
                  <a:uFillTx/>
                  <a:latin typeface="Century Gothic" panose="020B0502020202020204" pitchFamily="34" charset="0"/>
                  <a:ea typeface="微软雅黑" panose="020B0503020204020204" charset="-122"/>
                  <a:cs typeface="+mn-cs"/>
                  <a:sym typeface="+mn-lt"/>
                </a:endParaRPr>
              </a:p>
            </p:txBody>
          </p:sp>
          <p:sp>
            <p:nvSpPr>
              <p:cNvPr id="33" name="椭圆 32"/>
              <p:cNvSpPr/>
              <p:nvPr/>
            </p:nvSpPr>
            <p:spPr>
              <a:xfrm>
                <a:off x="5855427" y="1647453"/>
                <a:ext cx="620712" cy="62071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3200" b="1" i="0" u="none" strike="noStrike" kern="1200" cap="none" spc="0" normalizeH="0" baseline="0" noProof="0" dirty="0">
                    <a:ln>
                      <a:noFill/>
                    </a:ln>
                    <a:solidFill>
                      <a:prstClr val="white"/>
                    </a:solidFill>
                    <a:effectLst/>
                    <a:uLnTx/>
                    <a:uFillTx/>
                    <a:latin typeface="Century Gothic" panose="020B0502020202020204" pitchFamily="34" charset="0"/>
                    <a:ea typeface="微软雅黑" panose="020B0503020204020204" charset="-122"/>
                    <a:cs typeface="+mn-cs"/>
                  </a:rPr>
                  <a:t>1</a:t>
                </a:r>
                <a:endParaRPr kumimoji="0" lang="zh-CN" altLang="en-US" sz="3200" b="1" i="0" u="none" strike="noStrike" kern="1200" cap="none" spc="0" normalizeH="0" baseline="0" noProof="0" dirty="0">
                  <a:ln>
                    <a:noFill/>
                  </a:ln>
                  <a:solidFill>
                    <a:prstClr val="white"/>
                  </a:solidFill>
                  <a:effectLst/>
                  <a:uLnTx/>
                  <a:uFillTx/>
                  <a:latin typeface="Century Gothic" panose="020B0502020202020204" pitchFamily="34" charset="0"/>
                  <a:ea typeface="微软雅黑" panose="020B0503020204020204" charset="-122"/>
                  <a:cs typeface="+mn-cs"/>
                </a:endParaRPr>
              </a:p>
            </p:txBody>
          </p:sp>
        </p:grpSp>
        <p:grpSp>
          <p:nvGrpSpPr>
            <p:cNvPr id="71" name="组合 70"/>
            <p:cNvGrpSpPr/>
            <p:nvPr/>
          </p:nvGrpSpPr>
          <p:grpSpPr>
            <a:xfrm>
              <a:off x="6597449" y="2185044"/>
              <a:ext cx="2315383" cy="620713"/>
              <a:chOff x="5855427" y="1647453"/>
              <a:chExt cx="2315383" cy="620713"/>
            </a:xfrm>
          </p:grpSpPr>
          <p:sp>
            <p:nvSpPr>
              <p:cNvPr id="72" name="文本框 71"/>
              <p:cNvSpPr txBox="1"/>
              <p:nvPr/>
            </p:nvSpPr>
            <p:spPr>
              <a:xfrm>
                <a:off x="6549853" y="1696200"/>
                <a:ext cx="1620957" cy="523220"/>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prstClr val="black"/>
                    </a:solidFill>
                    <a:effectLst/>
                    <a:uLnTx/>
                    <a:uFillTx/>
                    <a:latin typeface="Century Gothic" panose="020B0502020202020204" pitchFamily="34" charset="0"/>
                    <a:ea typeface="微软雅黑" panose="020B0503020204020204" charset="-122"/>
                    <a:cs typeface="+mn-cs"/>
                    <a:sym typeface="+mn-lt"/>
                  </a:rPr>
                  <a:t>模型架构</a:t>
                </a:r>
                <a:endParaRPr kumimoji="0" lang="zh-CN" altLang="en-US" sz="2800" b="1" i="0" u="none" strike="noStrike" kern="1200" cap="none" spc="0" normalizeH="0" baseline="0" noProof="0" dirty="0">
                  <a:ln>
                    <a:noFill/>
                  </a:ln>
                  <a:solidFill>
                    <a:prstClr val="black"/>
                  </a:solidFill>
                  <a:effectLst/>
                  <a:uLnTx/>
                  <a:uFillTx/>
                  <a:latin typeface="Century Gothic" panose="020B0502020202020204" pitchFamily="34" charset="0"/>
                  <a:ea typeface="微软雅黑" panose="020B0503020204020204" charset="-122"/>
                  <a:cs typeface="+mn-cs"/>
                  <a:sym typeface="+mn-lt"/>
                </a:endParaRPr>
              </a:p>
            </p:txBody>
          </p:sp>
          <p:sp>
            <p:nvSpPr>
              <p:cNvPr id="73" name="椭圆 72"/>
              <p:cNvSpPr/>
              <p:nvPr/>
            </p:nvSpPr>
            <p:spPr>
              <a:xfrm>
                <a:off x="5855427" y="1647453"/>
                <a:ext cx="620712" cy="62071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3200" b="1" i="0" u="none" strike="noStrike" kern="1200" cap="none" spc="0" normalizeH="0" baseline="0" noProof="0" dirty="0">
                    <a:ln>
                      <a:noFill/>
                    </a:ln>
                    <a:solidFill>
                      <a:prstClr val="white"/>
                    </a:solidFill>
                    <a:effectLst/>
                    <a:uLnTx/>
                    <a:uFillTx/>
                    <a:latin typeface="Century Gothic" panose="020B0502020202020204" pitchFamily="34" charset="0"/>
                    <a:ea typeface="微软雅黑" panose="020B0503020204020204" charset="-122"/>
                    <a:cs typeface="+mn-cs"/>
                  </a:rPr>
                  <a:t>2</a:t>
                </a:r>
                <a:endParaRPr kumimoji="0" lang="zh-CN" altLang="en-US" sz="3200" b="1" i="0" u="none" strike="noStrike" kern="1200" cap="none" spc="0" normalizeH="0" baseline="0" noProof="0" dirty="0">
                  <a:ln>
                    <a:noFill/>
                  </a:ln>
                  <a:solidFill>
                    <a:prstClr val="white"/>
                  </a:solidFill>
                  <a:effectLst/>
                  <a:uLnTx/>
                  <a:uFillTx/>
                  <a:latin typeface="Century Gothic" panose="020B0502020202020204" pitchFamily="34" charset="0"/>
                  <a:ea typeface="微软雅黑" panose="020B0503020204020204" charset="-122"/>
                  <a:cs typeface="+mn-cs"/>
                </a:endParaRPr>
              </a:p>
            </p:txBody>
          </p:sp>
        </p:grpSp>
        <p:grpSp>
          <p:nvGrpSpPr>
            <p:cNvPr id="75" name="组合 74"/>
            <p:cNvGrpSpPr/>
            <p:nvPr/>
          </p:nvGrpSpPr>
          <p:grpSpPr>
            <a:xfrm>
              <a:off x="6597449" y="3221216"/>
              <a:ext cx="2315383" cy="620713"/>
              <a:chOff x="5855427" y="1647453"/>
              <a:chExt cx="2315383" cy="620713"/>
            </a:xfrm>
          </p:grpSpPr>
          <p:sp>
            <p:nvSpPr>
              <p:cNvPr id="76" name="文本框 75"/>
              <p:cNvSpPr txBox="1"/>
              <p:nvPr/>
            </p:nvSpPr>
            <p:spPr>
              <a:xfrm>
                <a:off x="6549853" y="1696200"/>
                <a:ext cx="1620957" cy="523220"/>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2800" b="1" dirty="0">
                    <a:solidFill>
                      <a:prstClr val="black"/>
                    </a:solidFill>
                    <a:latin typeface="Century Gothic" panose="020B0502020202020204" pitchFamily="34" charset="0"/>
                    <a:ea typeface="微软雅黑" panose="020B0503020204020204" charset="-122"/>
                    <a:sym typeface="+mn-lt"/>
                  </a:rPr>
                  <a:t>训练策略</a:t>
                </a:r>
                <a:endParaRPr kumimoji="0" lang="zh-CN" altLang="en-US" sz="2800" b="1" i="0" u="none" strike="noStrike" kern="1200" cap="none" spc="0" normalizeH="0" baseline="0" noProof="0" dirty="0">
                  <a:ln>
                    <a:noFill/>
                  </a:ln>
                  <a:solidFill>
                    <a:prstClr val="black"/>
                  </a:solidFill>
                  <a:effectLst/>
                  <a:uLnTx/>
                  <a:uFillTx/>
                  <a:latin typeface="Century Gothic" panose="020B0502020202020204" pitchFamily="34" charset="0"/>
                  <a:ea typeface="微软雅黑" panose="020B0503020204020204" charset="-122"/>
                  <a:cs typeface="+mn-cs"/>
                  <a:sym typeface="+mn-lt"/>
                </a:endParaRPr>
              </a:p>
            </p:txBody>
          </p:sp>
          <p:sp>
            <p:nvSpPr>
              <p:cNvPr id="77" name="椭圆 76"/>
              <p:cNvSpPr/>
              <p:nvPr/>
            </p:nvSpPr>
            <p:spPr>
              <a:xfrm>
                <a:off x="5855427" y="1647453"/>
                <a:ext cx="620712" cy="62071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3200" b="1" i="0" u="none" strike="noStrike" kern="1200" cap="none" spc="0" normalizeH="0" baseline="0" noProof="0" dirty="0">
                    <a:ln>
                      <a:noFill/>
                    </a:ln>
                    <a:solidFill>
                      <a:prstClr val="white"/>
                    </a:solidFill>
                    <a:effectLst/>
                    <a:uLnTx/>
                    <a:uFillTx/>
                    <a:latin typeface="Century Gothic" panose="020B0502020202020204" pitchFamily="34" charset="0"/>
                    <a:ea typeface="微软雅黑" panose="020B0503020204020204" charset="-122"/>
                    <a:cs typeface="+mn-cs"/>
                  </a:rPr>
                  <a:t>3</a:t>
                </a:r>
                <a:endParaRPr kumimoji="0" lang="zh-CN" altLang="en-US" sz="3200" b="1" i="0" u="none" strike="noStrike" kern="1200" cap="none" spc="0" normalizeH="0" baseline="0" noProof="0" dirty="0">
                  <a:ln>
                    <a:noFill/>
                  </a:ln>
                  <a:solidFill>
                    <a:prstClr val="white"/>
                  </a:solidFill>
                  <a:effectLst/>
                  <a:uLnTx/>
                  <a:uFillTx/>
                  <a:latin typeface="Century Gothic" panose="020B0502020202020204" pitchFamily="34" charset="0"/>
                  <a:ea typeface="微软雅黑" panose="020B0503020204020204" charset="-122"/>
                  <a:cs typeface="+mn-cs"/>
                </a:endParaRPr>
              </a:p>
            </p:txBody>
          </p:sp>
        </p:grpSp>
        <p:grpSp>
          <p:nvGrpSpPr>
            <p:cNvPr id="79" name="组合 78"/>
            <p:cNvGrpSpPr/>
            <p:nvPr/>
          </p:nvGrpSpPr>
          <p:grpSpPr>
            <a:xfrm>
              <a:off x="6597449" y="4257388"/>
              <a:ext cx="4469819" cy="620713"/>
              <a:chOff x="5855427" y="1647453"/>
              <a:chExt cx="4469819" cy="620713"/>
            </a:xfrm>
          </p:grpSpPr>
          <p:sp>
            <p:nvSpPr>
              <p:cNvPr id="80" name="文本框 79"/>
              <p:cNvSpPr txBox="1"/>
              <p:nvPr/>
            </p:nvSpPr>
            <p:spPr>
              <a:xfrm>
                <a:off x="6549853" y="1696200"/>
                <a:ext cx="3775393" cy="523220"/>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prstClr val="black"/>
                    </a:solidFill>
                    <a:effectLst/>
                    <a:uLnTx/>
                    <a:uFillTx/>
                    <a:latin typeface="Century Gothic" panose="020B0502020202020204" pitchFamily="34" charset="0"/>
                    <a:ea typeface="微软雅黑" panose="020B0503020204020204" charset="-122"/>
                    <a:cs typeface="+mn-cs"/>
                    <a:sym typeface="+mn-lt"/>
                  </a:rPr>
                  <a:t>现有多模态大模型对比</a:t>
                </a:r>
                <a:endParaRPr kumimoji="0" lang="zh-CN" altLang="en-US" sz="2800" b="1" i="0" u="none" strike="noStrike" kern="1200" cap="none" spc="0" normalizeH="0" baseline="0" noProof="0" dirty="0">
                  <a:ln>
                    <a:noFill/>
                  </a:ln>
                  <a:solidFill>
                    <a:prstClr val="black"/>
                  </a:solidFill>
                  <a:effectLst/>
                  <a:uLnTx/>
                  <a:uFillTx/>
                  <a:latin typeface="Century Gothic" panose="020B0502020202020204" pitchFamily="34" charset="0"/>
                  <a:ea typeface="微软雅黑" panose="020B0503020204020204" charset="-122"/>
                  <a:cs typeface="+mn-cs"/>
                  <a:sym typeface="+mn-lt"/>
                </a:endParaRPr>
              </a:p>
            </p:txBody>
          </p:sp>
          <p:sp>
            <p:nvSpPr>
              <p:cNvPr id="81" name="椭圆 80"/>
              <p:cNvSpPr/>
              <p:nvPr/>
            </p:nvSpPr>
            <p:spPr>
              <a:xfrm>
                <a:off x="5855427" y="1647453"/>
                <a:ext cx="620712" cy="62071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3200" b="1" i="0" u="none" strike="noStrike" kern="1200" cap="none" spc="0" normalizeH="0" baseline="0" noProof="0" dirty="0">
                    <a:ln>
                      <a:noFill/>
                    </a:ln>
                    <a:solidFill>
                      <a:prstClr val="white"/>
                    </a:solidFill>
                    <a:effectLst/>
                    <a:uLnTx/>
                    <a:uFillTx/>
                    <a:latin typeface="Century Gothic" panose="020B0502020202020204" pitchFamily="34" charset="0"/>
                    <a:ea typeface="微软雅黑" panose="020B0503020204020204" charset="-122"/>
                    <a:cs typeface="+mn-cs"/>
                  </a:rPr>
                  <a:t>4</a:t>
                </a:r>
                <a:endParaRPr kumimoji="0" lang="zh-CN" altLang="en-US" sz="3200" b="1" i="0" u="none" strike="noStrike" kern="1200" cap="none" spc="0" normalizeH="0" baseline="0" noProof="0" dirty="0">
                  <a:ln>
                    <a:noFill/>
                  </a:ln>
                  <a:solidFill>
                    <a:prstClr val="white"/>
                  </a:solidFill>
                  <a:effectLst/>
                  <a:uLnTx/>
                  <a:uFillTx/>
                  <a:latin typeface="Century Gothic" panose="020B0502020202020204" pitchFamily="34" charset="0"/>
                  <a:ea typeface="微软雅黑" panose="020B0503020204020204" charset="-122"/>
                  <a:cs typeface="+mn-cs"/>
                </a:endParaRPr>
              </a:p>
            </p:txBody>
          </p:sp>
        </p:grpSp>
        <p:grpSp>
          <p:nvGrpSpPr>
            <p:cNvPr id="17" name="组合 16"/>
            <p:cNvGrpSpPr/>
            <p:nvPr/>
          </p:nvGrpSpPr>
          <p:grpSpPr>
            <a:xfrm>
              <a:off x="6597449" y="5293560"/>
              <a:ext cx="3033528" cy="620713"/>
              <a:chOff x="5855427" y="1647453"/>
              <a:chExt cx="3033528" cy="620713"/>
            </a:xfrm>
          </p:grpSpPr>
          <p:sp>
            <p:nvSpPr>
              <p:cNvPr id="18" name="文本框 17"/>
              <p:cNvSpPr txBox="1"/>
              <p:nvPr/>
            </p:nvSpPr>
            <p:spPr>
              <a:xfrm>
                <a:off x="6549853" y="1696200"/>
                <a:ext cx="2339102" cy="523220"/>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2800" b="1" dirty="0">
                    <a:solidFill>
                      <a:prstClr val="black"/>
                    </a:solidFill>
                    <a:latin typeface="Century Gothic" panose="020B0502020202020204" pitchFamily="34" charset="0"/>
                    <a:ea typeface="微软雅黑" panose="020B0503020204020204" charset="-122"/>
                    <a:sym typeface="+mn-lt"/>
                  </a:rPr>
                  <a:t>未来发展方向</a:t>
                </a:r>
                <a:endParaRPr kumimoji="0" lang="zh-CN" altLang="en-US" sz="2800" b="1" i="0" u="none" strike="noStrike" kern="1200" cap="none" spc="0" normalizeH="0" baseline="0" noProof="0" dirty="0">
                  <a:ln>
                    <a:noFill/>
                  </a:ln>
                  <a:solidFill>
                    <a:prstClr val="black"/>
                  </a:solidFill>
                  <a:effectLst/>
                  <a:uLnTx/>
                  <a:uFillTx/>
                  <a:latin typeface="Century Gothic" panose="020B0502020202020204" pitchFamily="34" charset="0"/>
                  <a:ea typeface="微软雅黑" panose="020B0503020204020204" charset="-122"/>
                  <a:cs typeface="+mn-cs"/>
                  <a:sym typeface="+mn-lt"/>
                </a:endParaRPr>
              </a:p>
            </p:txBody>
          </p:sp>
          <p:sp>
            <p:nvSpPr>
              <p:cNvPr id="19" name="椭圆 18"/>
              <p:cNvSpPr/>
              <p:nvPr/>
            </p:nvSpPr>
            <p:spPr>
              <a:xfrm>
                <a:off x="5855427" y="1647453"/>
                <a:ext cx="620712" cy="62071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3200" b="1" i="0" u="none" strike="noStrike" kern="1200" cap="none" spc="0" normalizeH="0" baseline="0" noProof="0" dirty="0">
                    <a:ln>
                      <a:noFill/>
                    </a:ln>
                    <a:solidFill>
                      <a:prstClr val="white"/>
                    </a:solidFill>
                    <a:effectLst/>
                    <a:uLnTx/>
                    <a:uFillTx/>
                    <a:latin typeface="Century Gothic" panose="020B0502020202020204" pitchFamily="34" charset="0"/>
                    <a:ea typeface="微软雅黑" panose="020B0503020204020204" charset="-122"/>
                    <a:cs typeface="+mn-cs"/>
                  </a:rPr>
                  <a:t>5</a:t>
                </a:r>
                <a:endParaRPr kumimoji="0" lang="zh-CN" altLang="en-US" sz="3200" b="1" i="0" u="none" strike="noStrike" kern="1200" cap="none" spc="0" normalizeH="0" baseline="0" noProof="0" dirty="0">
                  <a:ln>
                    <a:noFill/>
                  </a:ln>
                  <a:solidFill>
                    <a:prstClr val="white"/>
                  </a:solidFill>
                  <a:effectLst/>
                  <a:uLnTx/>
                  <a:uFillTx/>
                  <a:latin typeface="Century Gothic" panose="020B0502020202020204" pitchFamily="34" charset="0"/>
                  <a:ea typeface="微软雅黑" panose="020B0503020204020204" charset="-122"/>
                  <a:cs typeface="+mn-cs"/>
                </a:endParaRPr>
              </a:p>
            </p:txBody>
          </p:sp>
        </p:grpSp>
      </p:grpSp>
    </p:spTree>
  </p:cSld>
  <p:clrMapOvr>
    <a:masterClrMapping/>
  </p:clrMapOvr>
  <p:transition spd="med">
    <p:pull/>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9"/>
          <p:cNvSpPr>
            <a:spLocks noGrp="1"/>
          </p:cNvSpPr>
          <p:nvPr>
            <p:ph type="title"/>
          </p:nvPr>
        </p:nvSpPr>
        <p:spPr/>
        <p:txBody>
          <a:bodyPr/>
          <a:lstStyle/>
          <a:p>
            <a:r>
              <a:rPr lang="zh-CN" altLang="en-US" dirty="0"/>
              <a:t>一、研究现状</a:t>
            </a:r>
            <a:endParaRPr lang="zh-CN" altLang="en-US" dirty="0"/>
          </a:p>
        </p:txBody>
      </p:sp>
      <p:sp>
        <p:nvSpPr>
          <p:cNvPr id="19" name="文本框 18"/>
          <p:cNvSpPr txBox="1"/>
          <p:nvPr/>
        </p:nvSpPr>
        <p:spPr>
          <a:xfrm>
            <a:off x="403054" y="1088408"/>
            <a:ext cx="3522843" cy="559566"/>
          </a:xfrm>
          <a:prstGeom prst="roundRect">
            <a:avLst/>
          </a:prstGeom>
          <a:solidFill>
            <a:schemeClr val="accent4"/>
          </a:solidFill>
        </p:spPr>
        <p:txBody>
          <a:bodyPr wrap="square" lIns="0" tIns="0" rIns="0" bIns="0" rtlCol="0" anchor="ctr" anchorCtr="0">
            <a:noAutofit/>
          </a:bodyPr>
          <a:lstStyle/>
          <a:p>
            <a:pPr marL="0" marR="0" lvl="0" indent="0" algn="ctr" defTabSz="914400" eaLnBrk="1" fontAlgn="auto" latinLnBrk="0" hangingPunct="1">
              <a:lnSpc>
                <a:spcPct val="130000"/>
              </a:lnSpc>
              <a:spcBef>
                <a:spcPts val="0"/>
              </a:spcBef>
              <a:spcAft>
                <a:spcPts val="0"/>
              </a:spcAft>
              <a:buClrTx/>
              <a:buSzTx/>
              <a:buFontTx/>
              <a:buNone/>
              <a:defRPr/>
            </a:pPr>
            <a:r>
              <a:rPr lang="en-US" altLang="zh-CN" sz="2400" b="1" kern="0" spc="300" dirty="0">
                <a:solidFill>
                  <a:srgbClr val="FFFFFF"/>
                </a:solidFill>
                <a:latin typeface="微软雅黑" panose="020B0503020204020204" charset="-122"/>
                <a:ea typeface="微软雅黑" panose="020B0503020204020204" charset="-122"/>
              </a:rPr>
              <a:t>MM-LLMs</a:t>
            </a:r>
            <a:r>
              <a:rPr lang="zh-CN" altLang="en-US" sz="2400" b="1" kern="0" spc="300" dirty="0">
                <a:solidFill>
                  <a:srgbClr val="FFFFFF"/>
                </a:solidFill>
                <a:latin typeface="微软雅黑" panose="020B0503020204020204" charset="-122"/>
                <a:ea typeface="微软雅黑" panose="020B0503020204020204" charset="-122"/>
              </a:rPr>
              <a:t>的产生</a:t>
            </a:r>
            <a:endParaRPr kumimoji="0" lang="zh-CN" altLang="en-US" sz="2400" b="1" i="0" u="none" strike="noStrike" kern="0" cap="none" spc="300" normalizeH="0" baseline="0" noProof="0" dirty="0">
              <a:ln>
                <a:noFill/>
              </a:ln>
              <a:solidFill>
                <a:srgbClr val="FFFFFF"/>
              </a:solidFill>
              <a:effectLst/>
              <a:uLnTx/>
              <a:uFillTx/>
              <a:latin typeface="微软雅黑" panose="020B0503020204020204" charset="-122"/>
              <a:ea typeface="微软雅黑" panose="020B0503020204020204" charset="-122"/>
            </a:endParaRPr>
          </a:p>
        </p:txBody>
      </p:sp>
      <p:sp>
        <p:nvSpPr>
          <p:cNvPr id="20" name="文本框 19"/>
          <p:cNvSpPr txBox="1"/>
          <p:nvPr/>
        </p:nvSpPr>
        <p:spPr>
          <a:xfrm>
            <a:off x="265384" y="3757965"/>
            <a:ext cx="4202074" cy="2213298"/>
          </a:xfrm>
          <a:prstGeom prst="rect">
            <a:avLst/>
          </a:prstGeom>
          <a:noFill/>
        </p:spPr>
        <p:txBody>
          <a:bodyPr wrap="square" lIns="0" tIns="0" rIns="0" bIns="0" rtlCol="0">
            <a:spAutoFit/>
          </a:bodyPr>
          <a:lstStyle/>
          <a:p>
            <a:pPr indent="431800" algn="just" eaLnBrk="1" fontAlgn="auto" hangingPunct="1">
              <a:lnSpc>
                <a:spcPct val="130000"/>
              </a:lnSpc>
              <a:spcBef>
                <a:spcPts val="0"/>
              </a:spcBef>
              <a:spcAft>
                <a:spcPts val="0"/>
              </a:spcAft>
            </a:pPr>
            <a:r>
              <a:rPr lang="zh-CN" altLang="en-US" sz="1400" spc="300" dirty="0">
                <a:solidFill>
                  <a:srgbClr val="000000">
                    <a:lumMod val="85000"/>
                    <a:lumOff val="15000"/>
                  </a:srgbClr>
                </a:solidFill>
                <a:latin typeface="微软雅黑" panose="020B0503020204020204" charset="-122"/>
                <a:ea typeface="微软雅黑" panose="020B0503020204020204" charset="-122"/>
              </a:rPr>
              <a:t>多模态大模型是一种可以处理和分析不同模态数据的大模型，包括文本、图像、视频和音频等。</a:t>
            </a:r>
            <a:endParaRPr lang="en-US" altLang="zh-CN" sz="1400" spc="300" dirty="0">
              <a:solidFill>
                <a:srgbClr val="000000">
                  <a:lumMod val="85000"/>
                  <a:lumOff val="15000"/>
                </a:srgbClr>
              </a:solidFill>
              <a:latin typeface="微软雅黑" panose="020B0503020204020204" charset="-122"/>
              <a:ea typeface="微软雅黑" panose="020B0503020204020204" charset="-122"/>
            </a:endParaRPr>
          </a:p>
          <a:p>
            <a:pPr indent="431800" algn="just" eaLnBrk="1" fontAlgn="auto" hangingPunct="1">
              <a:lnSpc>
                <a:spcPct val="130000"/>
              </a:lnSpc>
              <a:spcBef>
                <a:spcPts val="0"/>
              </a:spcBef>
              <a:spcAft>
                <a:spcPts val="0"/>
              </a:spcAft>
            </a:pPr>
            <a:r>
              <a:rPr lang="zh-CN" altLang="en-US" sz="1400" spc="300" dirty="0">
                <a:solidFill>
                  <a:srgbClr val="000000">
                    <a:lumMod val="85000"/>
                    <a:lumOff val="15000"/>
                  </a:srgbClr>
                </a:solidFill>
                <a:latin typeface="微软雅黑" panose="020B0503020204020204" charset="-122"/>
                <a:ea typeface="微软雅黑" panose="020B0503020204020204" charset="-122"/>
              </a:rPr>
              <a:t>随着模型规模不断扩大，数据集不断丰富，训练多模态大模型面临着成本高昂的问题。研究者发现可以利用现有容易获得的单模态预训练大模型实现多模态大模型以实现减少计算开销并增强</a:t>
            </a:r>
            <a:r>
              <a:rPr lang="en-US" altLang="zh-CN" sz="1400" spc="300" dirty="0">
                <a:solidFill>
                  <a:srgbClr val="000000">
                    <a:lumMod val="85000"/>
                    <a:lumOff val="15000"/>
                  </a:srgbClr>
                </a:solidFill>
                <a:latin typeface="微软雅黑" panose="020B0503020204020204" charset="-122"/>
                <a:ea typeface="微软雅黑" panose="020B0503020204020204" charset="-122"/>
              </a:rPr>
              <a:t>MM</a:t>
            </a:r>
            <a:r>
              <a:rPr lang="zh-CN" altLang="en-US" sz="1400" spc="300" dirty="0">
                <a:solidFill>
                  <a:srgbClr val="000000">
                    <a:lumMod val="85000"/>
                    <a:lumOff val="15000"/>
                  </a:srgbClr>
                </a:solidFill>
                <a:latin typeface="微软雅黑" panose="020B0503020204020204" charset="-122"/>
                <a:ea typeface="微软雅黑" panose="020B0503020204020204" charset="-122"/>
              </a:rPr>
              <a:t>预训练的有效性。</a:t>
            </a:r>
            <a:endParaRPr lang="zh-CN" altLang="en-US" sz="1400" spc="300" dirty="0">
              <a:solidFill>
                <a:srgbClr val="000000">
                  <a:lumMod val="85000"/>
                  <a:lumOff val="15000"/>
                </a:srgbClr>
              </a:solidFill>
              <a:latin typeface="微软雅黑" panose="020B0503020204020204" charset="-122"/>
              <a:ea typeface="微软雅黑" panose="020B0503020204020204" charset="-122"/>
            </a:endParaRPr>
          </a:p>
        </p:txBody>
      </p:sp>
      <p:sp>
        <p:nvSpPr>
          <p:cNvPr id="21" name="文本框 20"/>
          <p:cNvSpPr txBox="1"/>
          <p:nvPr/>
        </p:nvSpPr>
        <p:spPr>
          <a:xfrm>
            <a:off x="6734250" y="4565942"/>
            <a:ext cx="5072443" cy="1405321"/>
          </a:xfrm>
          <a:prstGeom prst="rect">
            <a:avLst/>
          </a:prstGeom>
          <a:noFill/>
        </p:spPr>
        <p:txBody>
          <a:bodyPr wrap="square" lIns="0" tIns="0" rIns="0" bIns="0" rtlCol="0">
            <a:spAutoFit/>
          </a:bodyPr>
          <a:lstStyle/>
          <a:p>
            <a:pPr marL="342900" indent="-342900" algn="just" eaLnBrk="1" fontAlgn="auto" hangingPunct="1">
              <a:lnSpc>
                <a:spcPct val="130000"/>
              </a:lnSpc>
              <a:spcBef>
                <a:spcPts val="0"/>
              </a:spcBef>
              <a:spcAft>
                <a:spcPts val="0"/>
              </a:spcAft>
              <a:buFont typeface="Wingdings" panose="05000000000000000000" pitchFamily="2" charset="2"/>
              <a:buChar char="p"/>
            </a:pPr>
            <a:r>
              <a:rPr lang="zh-CN" altLang="en-US" spc="300" dirty="0">
                <a:solidFill>
                  <a:srgbClr val="000000">
                    <a:lumMod val="85000"/>
                    <a:lumOff val="15000"/>
                  </a:srgbClr>
                </a:solidFill>
              </a:rPr>
              <a:t>不同模态的大模型单独预训练，如何联合多个单模态大模型的协同推理？</a:t>
            </a:r>
            <a:endParaRPr lang="en-US" altLang="zh-CN" spc="300" dirty="0">
              <a:solidFill>
                <a:srgbClr val="000000">
                  <a:lumMod val="85000"/>
                  <a:lumOff val="15000"/>
                </a:srgbClr>
              </a:solidFill>
            </a:endParaRPr>
          </a:p>
          <a:p>
            <a:pPr marL="342900" indent="-342900" algn="just" eaLnBrk="1" fontAlgn="auto" hangingPunct="1">
              <a:lnSpc>
                <a:spcPct val="130000"/>
              </a:lnSpc>
              <a:spcBef>
                <a:spcPts val="0"/>
              </a:spcBef>
              <a:spcAft>
                <a:spcPts val="0"/>
              </a:spcAft>
              <a:buFont typeface="Wingdings" panose="05000000000000000000" pitchFamily="2" charset="2"/>
              <a:buChar char="p"/>
            </a:pPr>
            <a:r>
              <a:rPr lang="zh-CN" altLang="en-US" spc="300" dirty="0">
                <a:solidFill>
                  <a:srgbClr val="000000">
                    <a:lumMod val="85000"/>
                    <a:lumOff val="15000"/>
                  </a:srgbClr>
                </a:solidFill>
              </a:rPr>
              <a:t>如何实现不同模态之间的对齐以及和人类意图的对齐？</a:t>
            </a:r>
            <a:endParaRPr lang="zh-CN" altLang="en-US" spc="300" dirty="0">
              <a:solidFill>
                <a:srgbClr val="000000">
                  <a:lumMod val="85000"/>
                  <a:lumOff val="15000"/>
                </a:srgbClr>
              </a:solidFill>
            </a:endParaRPr>
          </a:p>
        </p:txBody>
      </p:sp>
      <p:sp>
        <p:nvSpPr>
          <p:cNvPr id="5" name="文本框 4"/>
          <p:cNvSpPr txBox="1"/>
          <p:nvPr/>
        </p:nvSpPr>
        <p:spPr>
          <a:xfrm>
            <a:off x="6177932" y="1058928"/>
            <a:ext cx="5628761" cy="2951898"/>
          </a:xfrm>
          <a:prstGeom prst="rect">
            <a:avLst/>
          </a:prstGeom>
          <a:noFill/>
        </p:spPr>
        <p:txBody>
          <a:bodyPr wrap="square" rtlCol="0">
            <a:spAutoFit/>
          </a:bodyPr>
          <a:lstStyle/>
          <a:p>
            <a:pPr marL="285750" indent="-285750">
              <a:lnSpc>
                <a:spcPct val="150000"/>
              </a:lnSpc>
              <a:buFont typeface="Wingdings" panose="05000000000000000000" pitchFamily="2" charset="2"/>
              <a:buChar char="Ø"/>
            </a:pPr>
            <a:r>
              <a:rPr lang="zh-CN" altLang="en-US" dirty="0"/>
              <a:t>为什么选择单模态大模型？</a:t>
            </a:r>
            <a:endParaRPr lang="en-US" altLang="zh-CN" dirty="0"/>
          </a:p>
          <a:p>
            <a:pPr marL="742950" lvl="1" indent="-285750">
              <a:lnSpc>
                <a:spcPct val="150000"/>
              </a:lnSpc>
              <a:buFont typeface="Wingdings" panose="05000000000000000000" pitchFamily="2" charset="2"/>
              <a:buChar char="p"/>
            </a:pPr>
            <a:r>
              <a:rPr lang="zh-CN" altLang="en-US" dirty="0"/>
              <a:t>现有的大语言模型</a:t>
            </a:r>
            <a:r>
              <a:rPr lang="en-US" altLang="zh-CN" dirty="0"/>
              <a:t>LLM</a:t>
            </a:r>
            <a:r>
              <a:rPr lang="zh-CN" altLang="en-US" dirty="0"/>
              <a:t>已经证明了其具有</a:t>
            </a:r>
            <a:endParaRPr lang="en-US" altLang="zh-CN" dirty="0"/>
          </a:p>
          <a:p>
            <a:pPr marL="1200150" lvl="2" indent="-285750">
              <a:lnSpc>
                <a:spcPct val="150000"/>
              </a:lnSpc>
              <a:buFont typeface="Wingdings" panose="05000000000000000000" pitchFamily="2" charset="2"/>
              <a:buChar char="l"/>
            </a:pPr>
            <a:r>
              <a:rPr lang="zh-CN" altLang="en-US" dirty="0"/>
              <a:t>健壮的语言生成能力</a:t>
            </a:r>
            <a:endParaRPr lang="zh-CN" altLang="en-US" dirty="0"/>
          </a:p>
          <a:p>
            <a:pPr marL="1200150" lvl="2" indent="-285750">
              <a:lnSpc>
                <a:spcPct val="150000"/>
              </a:lnSpc>
              <a:buFont typeface="Wingdings" panose="05000000000000000000" pitchFamily="2" charset="2"/>
              <a:buChar char="l"/>
            </a:pPr>
            <a:r>
              <a:rPr lang="zh-CN" altLang="en-US" dirty="0"/>
              <a:t>零样本推理能力</a:t>
            </a:r>
            <a:endParaRPr lang="zh-CN" altLang="en-US" dirty="0"/>
          </a:p>
          <a:p>
            <a:pPr marL="1200150" lvl="2" indent="-285750">
              <a:lnSpc>
                <a:spcPct val="150000"/>
              </a:lnSpc>
              <a:buFont typeface="Wingdings" panose="05000000000000000000" pitchFamily="2" charset="2"/>
              <a:buChar char="l"/>
            </a:pPr>
            <a:r>
              <a:rPr lang="zh-CN" altLang="en-US" dirty="0"/>
              <a:t>上下文学习能力</a:t>
            </a:r>
            <a:endParaRPr lang="en-US" altLang="zh-CN" dirty="0"/>
          </a:p>
          <a:p>
            <a:pPr marL="742950" lvl="1" indent="-285750">
              <a:lnSpc>
                <a:spcPct val="150000"/>
              </a:lnSpc>
              <a:buFont typeface="Wingdings" panose="05000000000000000000" pitchFamily="2" charset="2"/>
              <a:buChar char="p"/>
            </a:pPr>
            <a:r>
              <a:rPr lang="zh-CN" altLang="en-US" dirty="0"/>
              <a:t>其他单模态大模型也可以提供高质量的表征</a:t>
            </a:r>
            <a:endParaRPr lang="zh-CN" altLang="en-US" dirty="0"/>
          </a:p>
          <a:p>
            <a:pPr marL="1200150" lvl="2" indent="-285750">
              <a:lnSpc>
                <a:spcPct val="150000"/>
              </a:lnSpc>
              <a:buFont typeface="Wingdings" panose="05000000000000000000" pitchFamily="2" charset="2"/>
              <a:buChar char="p"/>
            </a:pPr>
            <a:endParaRPr lang="en-US" altLang="zh-CN" dirty="0"/>
          </a:p>
        </p:txBody>
      </p:sp>
      <p:sp>
        <p:nvSpPr>
          <p:cNvPr id="8" name="Freeform 123"/>
          <p:cNvSpPr/>
          <p:nvPr/>
        </p:nvSpPr>
        <p:spPr bwMode="auto">
          <a:xfrm>
            <a:off x="4736822" y="3348296"/>
            <a:ext cx="1171746" cy="662530"/>
          </a:xfrm>
          <a:custGeom>
            <a:avLst/>
            <a:gdLst>
              <a:gd name="T0" fmla="*/ 85 w 128"/>
              <a:gd name="T1" fmla="*/ 88 h 89"/>
              <a:gd name="T2" fmla="*/ 127 w 128"/>
              <a:gd name="T3" fmla="*/ 46 h 89"/>
              <a:gd name="T4" fmla="*/ 128 w 128"/>
              <a:gd name="T5" fmla="*/ 44 h 89"/>
              <a:gd name="T6" fmla="*/ 127 w 128"/>
              <a:gd name="T7" fmla="*/ 43 h 89"/>
              <a:gd name="T8" fmla="*/ 85 w 128"/>
              <a:gd name="T9" fmla="*/ 1 h 89"/>
              <a:gd name="T10" fmla="*/ 82 w 128"/>
              <a:gd name="T11" fmla="*/ 1 h 89"/>
              <a:gd name="T12" fmla="*/ 82 w 128"/>
              <a:gd name="T13" fmla="*/ 4 h 89"/>
              <a:gd name="T14" fmla="*/ 120 w 128"/>
              <a:gd name="T15" fmla="*/ 42 h 89"/>
              <a:gd name="T16" fmla="*/ 2 w 128"/>
              <a:gd name="T17" fmla="*/ 42 h 89"/>
              <a:gd name="T18" fmla="*/ 0 w 128"/>
              <a:gd name="T19" fmla="*/ 44 h 89"/>
              <a:gd name="T20" fmla="*/ 2 w 128"/>
              <a:gd name="T21" fmla="*/ 47 h 89"/>
              <a:gd name="T22" fmla="*/ 120 w 128"/>
              <a:gd name="T23" fmla="*/ 47 h 89"/>
              <a:gd name="T24" fmla="*/ 82 w 128"/>
              <a:gd name="T25" fmla="*/ 85 h 89"/>
              <a:gd name="T26" fmla="*/ 82 w 128"/>
              <a:gd name="T27" fmla="*/ 88 h 89"/>
              <a:gd name="T28" fmla="*/ 85 w 128"/>
              <a:gd name="T29" fmla="*/ 88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89">
                <a:moveTo>
                  <a:pt x="85" y="88"/>
                </a:moveTo>
                <a:cubicBezTo>
                  <a:pt x="127" y="46"/>
                  <a:pt x="127" y="46"/>
                  <a:pt x="127" y="46"/>
                </a:cubicBezTo>
                <a:cubicBezTo>
                  <a:pt x="128" y="45"/>
                  <a:pt x="128" y="45"/>
                  <a:pt x="128" y="44"/>
                </a:cubicBezTo>
                <a:cubicBezTo>
                  <a:pt x="128" y="44"/>
                  <a:pt x="128" y="43"/>
                  <a:pt x="127" y="43"/>
                </a:cubicBezTo>
                <a:cubicBezTo>
                  <a:pt x="85" y="1"/>
                  <a:pt x="85" y="1"/>
                  <a:pt x="85" y="1"/>
                </a:cubicBezTo>
                <a:cubicBezTo>
                  <a:pt x="85" y="0"/>
                  <a:pt x="83" y="0"/>
                  <a:pt x="82" y="1"/>
                </a:cubicBezTo>
                <a:cubicBezTo>
                  <a:pt x="81" y="2"/>
                  <a:pt x="81" y="3"/>
                  <a:pt x="82" y="4"/>
                </a:cubicBezTo>
                <a:cubicBezTo>
                  <a:pt x="120" y="42"/>
                  <a:pt x="120" y="42"/>
                  <a:pt x="120" y="42"/>
                </a:cubicBezTo>
                <a:cubicBezTo>
                  <a:pt x="2" y="42"/>
                  <a:pt x="2" y="42"/>
                  <a:pt x="2" y="42"/>
                </a:cubicBezTo>
                <a:cubicBezTo>
                  <a:pt x="1" y="42"/>
                  <a:pt x="0" y="43"/>
                  <a:pt x="0" y="44"/>
                </a:cubicBezTo>
                <a:cubicBezTo>
                  <a:pt x="0" y="45"/>
                  <a:pt x="1" y="47"/>
                  <a:pt x="2" y="47"/>
                </a:cubicBezTo>
                <a:cubicBezTo>
                  <a:pt x="120" y="47"/>
                  <a:pt x="120" y="47"/>
                  <a:pt x="120" y="47"/>
                </a:cubicBezTo>
                <a:cubicBezTo>
                  <a:pt x="82" y="85"/>
                  <a:pt x="82" y="85"/>
                  <a:pt x="82" y="85"/>
                </a:cubicBezTo>
                <a:cubicBezTo>
                  <a:pt x="81" y="85"/>
                  <a:pt x="81" y="87"/>
                  <a:pt x="82" y="88"/>
                </a:cubicBezTo>
                <a:cubicBezTo>
                  <a:pt x="83" y="89"/>
                  <a:pt x="85" y="89"/>
                  <a:pt x="85" y="88"/>
                </a:cubicBezTo>
                <a:close/>
              </a:path>
            </a:pathLst>
          </a:custGeom>
          <a:solidFill>
            <a:schemeClr val="accent4"/>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mn-cs"/>
            </a:endParaRPr>
          </a:p>
        </p:txBody>
      </p:sp>
      <p:pic>
        <p:nvPicPr>
          <p:cNvPr id="11" name="图片 10"/>
          <p:cNvPicPr>
            <a:picLocks noChangeAspect="1"/>
          </p:cNvPicPr>
          <p:nvPr/>
        </p:nvPicPr>
        <p:blipFill>
          <a:blip r:embed="rId1"/>
          <a:stretch>
            <a:fillRect/>
          </a:stretch>
        </p:blipFill>
        <p:spPr>
          <a:xfrm>
            <a:off x="669225" y="2005138"/>
            <a:ext cx="3101231" cy="1609204"/>
          </a:xfrm>
          <a:prstGeom prst="rect">
            <a:avLst/>
          </a:prstGeom>
        </p:spPr>
      </p:pic>
      <p:sp>
        <p:nvSpPr>
          <p:cNvPr id="12" name="文本框 11"/>
          <p:cNvSpPr txBox="1"/>
          <p:nvPr/>
        </p:nvSpPr>
        <p:spPr>
          <a:xfrm>
            <a:off x="6283434" y="3905792"/>
            <a:ext cx="5628761" cy="458908"/>
          </a:xfrm>
          <a:prstGeom prst="rect">
            <a:avLst/>
          </a:prstGeom>
          <a:noFill/>
        </p:spPr>
        <p:txBody>
          <a:bodyPr wrap="square" rtlCol="0">
            <a:spAutoFit/>
          </a:bodyPr>
          <a:lstStyle/>
          <a:p>
            <a:pPr marL="285750" indent="-285750">
              <a:lnSpc>
                <a:spcPct val="150000"/>
              </a:lnSpc>
              <a:buFont typeface="Wingdings" panose="05000000000000000000" pitchFamily="2" charset="2"/>
              <a:buChar char="Ø"/>
            </a:pPr>
            <a:r>
              <a:rPr lang="en-US" altLang="zh-CN" dirty="0"/>
              <a:t>MM-LLMs</a:t>
            </a:r>
            <a:r>
              <a:rPr lang="zh-CN" altLang="en-US" dirty="0"/>
              <a:t>目前遇到的问题</a:t>
            </a:r>
            <a:endParaRPr lang="en-US" altLang="zh-CN" dirty="0"/>
          </a:p>
        </p:txBody>
      </p:sp>
    </p:spTree>
  </p:cSld>
  <p:clrMapOvr>
    <a:masterClrMapping/>
  </p:clrMapOvr>
  <p:transition spd="med">
    <p:pull/>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9"/>
          <p:cNvSpPr>
            <a:spLocks noGrp="1"/>
          </p:cNvSpPr>
          <p:nvPr>
            <p:ph type="title"/>
          </p:nvPr>
        </p:nvSpPr>
        <p:spPr/>
        <p:txBody>
          <a:bodyPr/>
          <a:lstStyle/>
          <a:p>
            <a:r>
              <a:rPr lang="zh-CN" altLang="en-US" dirty="0"/>
              <a:t>一、研究现状</a:t>
            </a:r>
            <a:endParaRPr lang="zh-CN" altLang="en-US" dirty="0"/>
          </a:p>
        </p:txBody>
      </p:sp>
      <p:sp>
        <p:nvSpPr>
          <p:cNvPr id="2" name="文本框 1"/>
          <p:cNvSpPr txBox="1"/>
          <p:nvPr/>
        </p:nvSpPr>
        <p:spPr>
          <a:xfrm>
            <a:off x="5935234" y="1281826"/>
            <a:ext cx="5534285" cy="563793"/>
          </a:xfrm>
          <a:prstGeom prst="roundRect">
            <a:avLst/>
          </a:prstGeom>
          <a:solidFill>
            <a:schemeClr val="accent1"/>
          </a:solidFill>
        </p:spPr>
        <p:txBody>
          <a:bodyPr wrap="square" lIns="0" tIns="0" rIns="0" bIns="0" rtlCol="0" anchor="ctr" anchorCtr="0">
            <a:noAutofit/>
          </a:bodyPr>
          <a:lstStyle/>
          <a:p>
            <a:pPr marL="0" marR="0" lvl="0" indent="0" algn="ctr" defTabSz="914400" eaLnBrk="1" fontAlgn="auto" latinLnBrk="0" hangingPunct="1">
              <a:lnSpc>
                <a:spcPct val="130000"/>
              </a:lnSpc>
              <a:spcBef>
                <a:spcPts val="0"/>
              </a:spcBef>
              <a:spcAft>
                <a:spcPts val="0"/>
              </a:spcAft>
              <a:buClrTx/>
              <a:buSzTx/>
              <a:buFontTx/>
              <a:buNone/>
              <a:defRPr/>
            </a:pPr>
            <a:r>
              <a:rPr lang="en-US" altLang="zh-CN" sz="2000" b="1" kern="0" spc="300" dirty="0">
                <a:solidFill>
                  <a:srgbClr val="FFFFFF"/>
                </a:solidFill>
                <a:latin typeface="微软雅黑" panose="020B0503020204020204" charset="-122"/>
                <a:ea typeface="微软雅黑" panose="020B0503020204020204" charset="-122"/>
              </a:rPr>
              <a:t>MM-LLMs</a:t>
            </a:r>
            <a:r>
              <a:rPr lang="zh-CN" altLang="en-US" sz="2000" b="1" kern="0" spc="300" dirty="0">
                <a:solidFill>
                  <a:srgbClr val="FFFFFF"/>
                </a:solidFill>
                <a:latin typeface="微软雅黑" panose="020B0503020204020204" charset="-122"/>
                <a:ea typeface="微软雅黑" panose="020B0503020204020204" charset="-122"/>
              </a:rPr>
              <a:t>的主要任务</a:t>
            </a:r>
            <a:endParaRPr kumimoji="0" lang="zh-CN" altLang="en-US" sz="2000" b="1" i="0" u="none" strike="noStrike" kern="0" cap="none" spc="300" normalizeH="0" baseline="0" noProof="0" dirty="0">
              <a:ln>
                <a:noFill/>
              </a:ln>
              <a:solidFill>
                <a:srgbClr val="FFFFFF"/>
              </a:solidFill>
              <a:effectLst/>
              <a:uLnTx/>
              <a:uFillTx/>
              <a:latin typeface="微软雅黑" panose="020B0503020204020204" charset="-122"/>
              <a:ea typeface="微软雅黑" panose="020B0503020204020204" charset="-122"/>
            </a:endParaRPr>
          </a:p>
        </p:txBody>
      </p:sp>
      <p:pic>
        <p:nvPicPr>
          <p:cNvPr id="3" name="图片 2"/>
          <p:cNvPicPr>
            <a:picLocks noChangeAspect="1"/>
          </p:cNvPicPr>
          <p:nvPr/>
        </p:nvPicPr>
        <p:blipFill>
          <a:blip r:embed="rId1"/>
          <a:stretch>
            <a:fillRect/>
          </a:stretch>
        </p:blipFill>
        <p:spPr>
          <a:xfrm>
            <a:off x="5502126" y="2266356"/>
            <a:ext cx="6689874" cy="2746026"/>
          </a:xfrm>
          <a:prstGeom prst="rect">
            <a:avLst/>
          </a:prstGeom>
        </p:spPr>
      </p:pic>
      <p:pic>
        <p:nvPicPr>
          <p:cNvPr id="4" name="图片 3"/>
          <p:cNvPicPr>
            <a:picLocks noChangeAspect="1"/>
          </p:cNvPicPr>
          <p:nvPr/>
        </p:nvPicPr>
        <p:blipFill>
          <a:blip r:embed="rId2"/>
          <a:stretch>
            <a:fillRect/>
          </a:stretch>
        </p:blipFill>
        <p:spPr>
          <a:xfrm>
            <a:off x="54754" y="1035609"/>
            <a:ext cx="5212753" cy="5758853"/>
          </a:xfrm>
          <a:prstGeom prst="rect">
            <a:avLst/>
          </a:prstGeom>
        </p:spPr>
      </p:pic>
      <p:sp>
        <p:nvSpPr>
          <p:cNvPr id="7" name="AutoShape 2"/>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pic>
        <p:nvPicPr>
          <p:cNvPr id="9" name="图片 8"/>
          <p:cNvPicPr>
            <a:picLocks noChangeAspect="1"/>
          </p:cNvPicPr>
          <p:nvPr/>
        </p:nvPicPr>
        <p:blipFill>
          <a:blip r:embed="rId3"/>
          <a:stretch>
            <a:fillRect/>
          </a:stretch>
        </p:blipFill>
        <p:spPr>
          <a:xfrm>
            <a:off x="6186992" y="5251413"/>
            <a:ext cx="5424888" cy="884349"/>
          </a:xfrm>
          <a:prstGeom prst="rect">
            <a:avLst/>
          </a:prstGeom>
        </p:spPr>
      </p:pic>
    </p:spTree>
  </p:cSld>
  <p:clrMapOvr>
    <a:masterClrMapping/>
  </p:clrMapOvr>
  <p:transition spd="med">
    <p:pull/>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9"/>
          <p:cNvSpPr>
            <a:spLocks noGrp="1"/>
          </p:cNvSpPr>
          <p:nvPr>
            <p:ph type="title"/>
          </p:nvPr>
        </p:nvSpPr>
        <p:spPr/>
        <p:txBody>
          <a:bodyPr/>
          <a:lstStyle/>
          <a:p>
            <a:r>
              <a:rPr lang="zh-CN" altLang="en-US" dirty="0"/>
              <a:t>二、通用模型架构</a:t>
            </a:r>
            <a:endParaRPr lang="zh-CN" altLang="en-US" dirty="0"/>
          </a:p>
        </p:txBody>
      </p:sp>
      <p:sp>
        <p:nvSpPr>
          <p:cNvPr id="24" name="矩形: 圆角 2"/>
          <p:cNvSpPr/>
          <p:nvPr/>
        </p:nvSpPr>
        <p:spPr>
          <a:xfrm>
            <a:off x="3878303" y="1402539"/>
            <a:ext cx="4301338" cy="523220"/>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t>多模态大模型的通用模型架构</a:t>
            </a:r>
            <a:endParaRPr lang="zh-CN" altLang="en-US" sz="2000" b="1" dirty="0"/>
          </a:p>
        </p:txBody>
      </p:sp>
      <p:sp>
        <p:nvSpPr>
          <p:cNvPr id="46" name="椭圆 45"/>
          <p:cNvSpPr/>
          <p:nvPr/>
        </p:nvSpPr>
        <p:spPr>
          <a:xfrm>
            <a:off x="1312547" y="3143949"/>
            <a:ext cx="576000" cy="576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p:cNvSpPr/>
          <p:nvPr/>
        </p:nvSpPr>
        <p:spPr>
          <a:xfrm>
            <a:off x="3619273" y="3143949"/>
            <a:ext cx="576000" cy="576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p:cNvSpPr/>
          <p:nvPr/>
        </p:nvSpPr>
        <p:spPr>
          <a:xfrm>
            <a:off x="5998169" y="3139853"/>
            <a:ext cx="576000" cy="576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文本框 60"/>
          <p:cNvSpPr txBox="1"/>
          <p:nvPr/>
        </p:nvSpPr>
        <p:spPr>
          <a:xfrm>
            <a:off x="867015" y="3777392"/>
            <a:ext cx="1467068" cy="400110"/>
          </a:xfrm>
          <a:prstGeom prst="rect">
            <a:avLst/>
          </a:prstGeom>
          <a:noFill/>
        </p:spPr>
        <p:txBody>
          <a:bodyPr wrap="none" rtlCol="0">
            <a:spAutoFit/>
          </a:bodyPr>
          <a:lstStyle/>
          <a:p>
            <a:pPr algn="ctr"/>
            <a:r>
              <a:rPr lang="zh-CN" altLang="en-US" sz="2000" b="1" dirty="0">
                <a:solidFill>
                  <a:schemeClr val="accent1"/>
                </a:solidFill>
              </a:rPr>
              <a:t>模型编码器</a:t>
            </a:r>
            <a:endParaRPr lang="zh-CN" altLang="en-US" sz="2000" b="1" dirty="0">
              <a:solidFill>
                <a:schemeClr val="accent1"/>
              </a:solidFill>
            </a:endParaRPr>
          </a:p>
        </p:txBody>
      </p:sp>
      <p:sp>
        <p:nvSpPr>
          <p:cNvPr id="62" name="文本框 61"/>
          <p:cNvSpPr txBox="1"/>
          <p:nvPr/>
        </p:nvSpPr>
        <p:spPr>
          <a:xfrm>
            <a:off x="3265529" y="3768358"/>
            <a:ext cx="1467068" cy="400110"/>
          </a:xfrm>
          <a:prstGeom prst="rect">
            <a:avLst/>
          </a:prstGeom>
          <a:noFill/>
        </p:spPr>
        <p:txBody>
          <a:bodyPr wrap="none" rtlCol="0">
            <a:spAutoFit/>
          </a:bodyPr>
          <a:lstStyle/>
          <a:p>
            <a:pPr algn="ctr"/>
            <a:r>
              <a:rPr lang="zh-CN" altLang="en-US" sz="2000" b="1" dirty="0">
                <a:solidFill>
                  <a:schemeClr val="accent1"/>
                </a:solidFill>
              </a:rPr>
              <a:t>输入投影层</a:t>
            </a:r>
            <a:endParaRPr lang="zh-CN" altLang="en-US" sz="2000" b="1" dirty="0">
              <a:solidFill>
                <a:schemeClr val="accent1"/>
              </a:solidFill>
            </a:endParaRPr>
          </a:p>
        </p:txBody>
      </p:sp>
      <p:sp>
        <p:nvSpPr>
          <p:cNvPr id="63" name="文本框 62"/>
          <p:cNvSpPr txBox="1"/>
          <p:nvPr/>
        </p:nvSpPr>
        <p:spPr>
          <a:xfrm>
            <a:off x="5746175" y="3779212"/>
            <a:ext cx="1244250" cy="400110"/>
          </a:xfrm>
          <a:prstGeom prst="rect">
            <a:avLst/>
          </a:prstGeom>
          <a:noFill/>
        </p:spPr>
        <p:txBody>
          <a:bodyPr wrap="none" rtlCol="0">
            <a:spAutoFit/>
          </a:bodyPr>
          <a:lstStyle/>
          <a:p>
            <a:pPr algn="ctr"/>
            <a:r>
              <a:rPr lang="en-US" altLang="zh-CN" sz="2000" b="1" dirty="0">
                <a:solidFill>
                  <a:schemeClr val="accent1"/>
                </a:solidFill>
              </a:rPr>
              <a:t>LLM</a:t>
            </a:r>
            <a:r>
              <a:rPr lang="zh-CN" altLang="en-US" sz="2000" b="1" dirty="0">
                <a:solidFill>
                  <a:schemeClr val="accent1"/>
                </a:solidFill>
              </a:rPr>
              <a:t>主干</a:t>
            </a:r>
            <a:endParaRPr lang="zh-CN" altLang="en-US" sz="2000" b="1" dirty="0">
              <a:solidFill>
                <a:schemeClr val="accent1"/>
              </a:solidFill>
            </a:endParaRPr>
          </a:p>
        </p:txBody>
      </p:sp>
      <p:sp>
        <p:nvSpPr>
          <p:cNvPr id="67" name="右大括号 66"/>
          <p:cNvSpPr/>
          <p:nvPr/>
        </p:nvSpPr>
        <p:spPr>
          <a:xfrm rot="16200000">
            <a:off x="5912249" y="-1871958"/>
            <a:ext cx="369332" cy="8426719"/>
          </a:xfrm>
          <a:prstGeom prst="rightBrace">
            <a:avLst>
              <a:gd name="adj1" fmla="val 50000"/>
              <a:gd name="adj2" fmla="val 50000"/>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dirty="0"/>
          </a:p>
        </p:txBody>
      </p:sp>
      <p:sp>
        <p:nvSpPr>
          <p:cNvPr id="69" name="growth_304631"/>
          <p:cNvSpPr>
            <a:spLocks noChangeAspect="1"/>
          </p:cNvSpPr>
          <p:nvPr/>
        </p:nvSpPr>
        <p:spPr bwMode="auto">
          <a:xfrm>
            <a:off x="1404583" y="3317047"/>
            <a:ext cx="391928" cy="229804"/>
          </a:xfrm>
          <a:custGeom>
            <a:avLst/>
            <a:gdLst>
              <a:gd name="T0" fmla="*/ 263525 w 607614"/>
              <a:gd name="T1" fmla="*/ 263525 w 607614"/>
              <a:gd name="T2" fmla="*/ 485433 h 606761"/>
              <a:gd name="T3" fmla="*/ 485433 h 606761"/>
              <a:gd name="T4" fmla="*/ 485433 h 606761"/>
              <a:gd name="T5" fmla="*/ 485433 h 606761"/>
              <a:gd name="T6" fmla="*/ 485433 h 606761"/>
              <a:gd name="T7" fmla="*/ 485433 h 606761"/>
              <a:gd name="T8" fmla="*/ 485433 h 606761"/>
              <a:gd name="T9" fmla="*/ 485433 h 606761"/>
              <a:gd name="T10" fmla="*/ 485433 h 606761"/>
              <a:gd name="T11" fmla="*/ 485433 h 606761"/>
              <a:gd name="T12" fmla="*/ 485433 h 606761"/>
              <a:gd name="T13" fmla="*/ 485433 h 606761"/>
              <a:gd name="T14" fmla="*/ 485433 h 606761"/>
              <a:gd name="T15" fmla="*/ 485433 h 606761"/>
              <a:gd name="T16" fmla="*/ 485433 h 606761"/>
              <a:gd name="T17" fmla="*/ 485433 h 606761"/>
              <a:gd name="T18" fmla="*/ 485433 h 606761"/>
              <a:gd name="T19" fmla="*/ 485433 h 606761"/>
              <a:gd name="T20" fmla="*/ 485433 h 606761"/>
              <a:gd name="T21" fmla="*/ 485433 h 606761"/>
              <a:gd name="T22" fmla="*/ 485433 h 606761"/>
              <a:gd name="T23" fmla="*/ 485433 h 606761"/>
              <a:gd name="T24" fmla="*/ 485433 h 606761"/>
              <a:gd name="T25" fmla="*/ 485433 h 606761"/>
              <a:gd name="T26" fmla="*/ 485433 h 606761"/>
              <a:gd name="T27" fmla="*/ 485433 h 606761"/>
              <a:gd name="T28" fmla="*/ 485433 h 606761"/>
              <a:gd name="T29" fmla="*/ 485433 h 606761"/>
              <a:gd name="T30" fmla="*/ 485433 h 606761"/>
              <a:gd name="T31" fmla="*/ 485433 h 606761"/>
              <a:gd name="T32" fmla="*/ 485433 h 606761"/>
              <a:gd name="T33" fmla="*/ 485433 h 606761"/>
              <a:gd name="T34" fmla="*/ 485433 h 606761"/>
              <a:gd name="T35" fmla="*/ 485433 h 606761"/>
              <a:gd name="T36" fmla="*/ 485433 h 606761"/>
              <a:gd name="T37" fmla="*/ 485433 h 606761"/>
              <a:gd name="T38" fmla="*/ 485433 h 606761"/>
              <a:gd name="T39" fmla="*/ 485433 h 606761"/>
              <a:gd name="T40" fmla="*/ 485433 h 606761"/>
              <a:gd name="T41" fmla="*/ 485433 h 606761"/>
              <a:gd name="T42" fmla="*/ 485433 h 606761"/>
              <a:gd name="T43" fmla="*/ 485433 h 606761"/>
              <a:gd name="T44" fmla="*/ 485433 h 606761"/>
              <a:gd name="T45" fmla="*/ 485433 h 606761"/>
              <a:gd name="T46" fmla="*/ 485433 h 606761"/>
              <a:gd name="T47" fmla="*/ 485433 h 606761"/>
              <a:gd name="T48" fmla="*/ 485433 h 606761"/>
              <a:gd name="T49" fmla="*/ 485433 h 6067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27" h="4009">
                <a:moveTo>
                  <a:pt x="6028" y="0"/>
                </a:moveTo>
                <a:cubicBezTo>
                  <a:pt x="5587" y="0"/>
                  <a:pt x="5229" y="358"/>
                  <a:pt x="5229" y="799"/>
                </a:cubicBezTo>
                <a:cubicBezTo>
                  <a:pt x="5229" y="985"/>
                  <a:pt x="5293" y="1157"/>
                  <a:pt x="5401" y="1293"/>
                </a:cubicBezTo>
                <a:lnTo>
                  <a:pt x="4559" y="2460"/>
                </a:lnTo>
                <a:cubicBezTo>
                  <a:pt x="4387" y="2396"/>
                  <a:pt x="4191" y="2393"/>
                  <a:pt x="4010" y="2460"/>
                </a:cubicBezTo>
                <a:lnTo>
                  <a:pt x="3169" y="1293"/>
                </a:lnTo>
                <a:cubicBezTo>
                  <a:pt x="3276" y="1157"/>
                  <a:pt x="3341" y="985"/>
                  <a:pt x="3341" y="799"/>
                </a:cubicBezTo>
                <a:cubicBezTo>
                  <a:pt x="3341" y="358"/>
                  <a:pt x="2982" y="0"/>
                  <a:pt x="2542" y="0"/>
                </a:cubicBezTo>
                <a:cubicBezTo>
                  <a:pt x="2101" y="0"/>
                  <a:pt x="1743" y="358"/>
                  <a:pt x="1743" y="799"/>
                </a:cubicBezTo>
                <a:cubicBezTo>
                  <a:pt x="1743" y="985"/>
                  <a:pt x="1807" y="1157"/>
                  <a:pt x="1915" y="1293"/>
                </a:cubicBezTo>
                <a:lnTo>
                  <a:pt x="1073" y="2460"/>
                </a:lnTo>
                <a:cubicBezTo>
                  <a:pt x="554" y="2269"/>
                  <a:pt x="0" y="2656"/>
                  <a:pt x="0" y="3210"/>
                </a:cubicBezTo>
                <a:cubicBezTo>
                  <a:pt x="0" y="3650"/>
                  <a:pt x="358" y="4009"/>
                  <a:pt x="799" y="4009"/>
                </a:cubicBezTo>
                <a:cubicBezTo>
                  <a:pt x="1239" y="4009"/>
                  <a:pt x="1598" y="3650"/>
                  <a:pt x="1598" y="3210"/>
                </a:cubicBezTo>
                <a:cubicBezTo>
                  <a:pt x="1598" y="3023"/>
                  <a:pt x="1533" y="2852"/>
                  <a:pt x="1426" y="2716"/>
                </a:cubicBezTo>
                <a:lnTo>
                  <a:pt x="2267" y="1549"/>
                </a:lnTo>
                <a:cubicBezTo>
                  <a:pt x="2439" y="1612"/>
                  <a:pt x="2635" y="1615"/>
                  <a:pt x="2816" y="1549"/>
                </a:cubicBezTo>
                <a:lnTo>
                  <a:pt x="3658" y="2716"/>
                </a:lnTo>
                <a:cubicBezTo>
                  <a:pt x="3550" y="2852"/>
                  <a:pt x="3486" y="3023"/>
                  <a:pt x="3486" y="3210"/>
                </a:cubicBezTo>
                <a:cubicBezTo>
                  <a:pt x="3486" y="3650"/>
                  <a:pt x="3844" y="4009"/>
                  <a:pt x="4285" y="4009"/>
                </a:cubicBezTo>
                <a:cubicBezTo>
                  <a:pt x="4725" y="4009"/>
                  <a:pt x="5084" y="3650"/>
                  <a:pt x="5084" y="3210"/>
                </a:cubicBezTo>
                <a:cubicBezTo>
                  <a:pt x="5084" y="3023"/>
                  <a:pt x="5019" y="2852"/>
                  <a:pt x="4912" y="2716"/>
                </a:cubicBezTo>
                <a:lnTo>
                  <a:pt x="5753" y="1549"/>
                </a:lnTo>
                <a:cubicBezTo>
                  <a:pt x="6273" y="1740"/>
                  <a:pt x="6827" y="1353"/>
                  <a:pt x="6827" y="799"/>
                </a:cubicBezTo>
                <a:cubicBezTo>
                  <a:pt x="6827" y="358"/>
                  <a:pt x="6468" y="0"/>
                  <a:pt x="6028" y="0"/>
                </a:cubicBezTo>
                <a:close/>
              </a:path>
            </a:pathLst>
          </a:custGeom>
          <a:solidFill>
            <a:schemeClr val="bg1"/>
          </a:solidFill>
          <a:ln>
            <a:noFill/>
          </a:ln>
        </p:spPr>
      </p:sp>
      <p:sp>
        <p:nvSpPr>
          <p:cNvPr id="70" name="volume-bars_84227"/>
          <p:cNvSpPr>
            <a:spLocks noChangeAspect="1"/>
          </p:cNvSpPr>
          <p:nvPr/>
        </p:nvSpPr>
        <p:spPr bwMode="auto">
          <a:xfrm>
            <a:off x="3764002" y="3312258"/>
            <a:ext cx="304842" cy="239382"/>
          </a:xfrm>
          <a:custGeom>
            <a:avLst/>
            <a:gdLst>
              <a:gd name="connsiteX0" fmla="*/ 187043 w 606298"/>
              <a:gd name="connsiteY0" fmla="*/ 364682 h 476105"/>
              <a:gd name="connsiteX1" fmla="*/ 307528 w 606298"/>
              <a:gd name="connsiteY1" fmla="*/ 364682 h 476105"/>
              <a:gd name="connsiteX2" fmla="*/ 325320 w 606298"/>
              <a:gd name="connsiteY2" fmla="*/ 382440 h 476105"/>
              <a:gd name="connsiteX3" fmla="*/ 325320 w 606298"/>
              <a:gd name="connsiteY3" fmla="*/ 389984 h 476105"/>
              <a:gd name="connsiteX4" fmla="*/ 575785 w 606298"/>
              <a:gd name="connsiteY4" fmla="*/ 389984 h 476105"/>
              <a:gd name="connsiteX5" fmla="*/ 606298 w 606298"/>
              <a:gd name="connsiteY5" fmla="*/ 420440 h 476105"/>
              <a:gd name="connsiteX6" fmla="*/ 575785 w 606298"/>
              <a:gd name="connsiteY6" fmla="*/ 450803 h 476105"/>
              <a:gd name="connsiteX7" fmla="*/ 325320 w 606298"/>
              <a:gd name="connsiteY7" fmla="*/ 450803 h 476105"/>
              <a:gd name="connsiteX8" fmla="*/ 325320 w 606298"/>
              <a:gd name="connsiteY8" fmla="*/ 458347 h 476105"/>
              <a:gd name="connsiteX9" fmla="*/ 307528 w 606298"/>
              <a:gd name="connsiteY9" fmla="*/ 476105 h 476105"/>
              <a:gd name="connsiteX10" fmla="*/ 187043 w 606298"/>
              <a:gd name="connsiteY10" fmla="*/ 476105 h 476105"/>
              <a:gd name="connsiteX11" fmla="*/ 169343 w 606298"/>
              <a:gd name="connsiteY11" fmla="*/ 458347 h 476105"/>
              <a:gd name="connsiteX12" fmla="*/ 169343 w 606298"/>
              <a:gd name="connsiteY12" fmla="*/ 450803 h 476105"/>
              <a:gd name="connsiteX13" fmla="*/ 30421 w 606298"/>
              <a:gd name="connsiteY13" fmla="*/ 450803 h 476105"/>
              <a:gd name="connsiteX14" fmla="*/ 0 w 606298"/>
              <a:gd name="connsiteY14" fmla="*/ 420440 h 476105"/>
              <a:gd name="connsiteX15" fmla="*/ 30421 w 606298"/>
              <a:gd name="connsiteY15" fmla="*/ 389984 h 476105"/>
              <a:gd name="connsiteX16" fmla="*/ 169343 w 606298"/>
              <a:gd name="connsiteY16" fmla="*/ 389984 h 476105"/>
              <a:gd name="connsiteX17" fmla="*/ 169343 w 606298"/>
              <a:gd name="connsiteY17" fmla="*/ 382440 h 476105"/>
              <a:gd name="connsiteX18" fmla="*/ 187043 w 606298"/>
              <a:gd name="connsiteY18" fmla="*/ 364682 h 476105"/>
              <a:gd name="connsiteX19" fmla="*/ 322185 w 606298"/>
              <a:gd name="connsiteY19" fmla="*/ 182341 h 476105"/>
              <a:gd name="connsiteX20" fmla="*/ 442671 w 606298"/>
              <a:gd name="connsiteY20" fmla="*/ 182341 h 476105"/>
              <a:gd name="connsiteX21" fmla="*/ 460370 w 606298"/>
              <a:gd name="connsiteY21" fmla="*/ 200099 h 476105"/>
              <a:gd name="connsiteX22" fmla="*/ 460370 w 606298"/>
              <a:gd name="connsiteY22" fmla="*/ 207643 h 476105"/>
              <a:gd name="connsiteX23" fmla="*/ 575785 w 606298"/>
              <a:gd name="connsiteY23" fmla="*/ 207643 h 476105"/>
              <a:gd name="connsiteX24" fmla="*/ 606298 w 606298"/>
              <a:gd name="connsiteY24" fmla="*/ 238006 h 476105"/>
              <a:gd name="connsiteX25" fmla="*/ 575785 w 606298"/>
              <a:gd name="connsiteY25" fmla="*/ 268369 h 476105"/>
              <a:gd name="connsiteX26" fmla="*/ 460370 w 606298"/>
              <a:gd name="connsiteY26" fmla="*/ 268369 h 476105"/>
              <a:gd name="connsiteX27" fmla="*/ 460370 w 606298"/>
              <a:gd name="connsiteY27" fmla="*/ 276006 h 476105"/>
              <a:gd name="connsiteX28" fmla="*/ 442671 w 606298"/>
              <a:gd name="connsiteY28" fmla="*/ 293764 h 476105"/>
              <a:gd name="connsiteX29" fmla="*/ 322185 w 606298"/>
              <a:gd name="connsiteY29" fmla="*/ 293764 h 476105"/>
              <a:gd name="connsiteX30" fmla="*/ 304394 w 606298"/>
              <a:gd name="connsiteY30" fmla="*/ 276006 h 476105"/>
              <a:gd name="connsiteX31" fmla="*/ 304394 w 606298"/>
              <a:gd name="connsiteY31" fmla="*/ 268369 h 476105"/>
              <a:gd name="connsiteX32" fmla="*/ 30421 w 606298"/>
              <a:gd name="connsiteY32" fmla="*/ 268369 h 476105"/>
              <a:gd name="connsiteX33" fmla="*/ 0 w 606298"/>
              <a:gd name="connsiteY33" fmla="*/ 238006 h 476105"/>
              <a:gd name="connsiteX34" fmla="*/ 30421 w 606298"/>
              <a:gd name="connsiteY34" fmla="*/ 207643 h 476105"/>
              <a:gd name="connsiteX35" fmla="*/ 304394 w 606298"/>
              <a:gd name="connsiteY35" fmla="*/ 207643 h 476105"/>
              <a:gd name="connsiteX36" fmla="*/ 304394 w 606298"/>
              <a:gd name="connsiteY36" fmla="*/ 200099 h 476105"/>
              <a:gd name="connsiteX37" fmla="*/ 322185 w 606298"/>
              <a:gd name="connsiteY37" fmla="*/ 182341 h 476105"/>
              <a:gd name="connsiteX38" fmla="*/ 109055 w 606298"/>
              <a:gd name="connsiteY38" fmla="*/ 0 h 476105"/>
              <a:gd name="connsiteX39" fmla="*/ 229540 w 606298"/>
              <a:gd name="connsiteY39" fmla="*/ 0 h 476105"/>
              <a:gd name="connsiteX40" fmla="*/ 247331 w 606298"/>
              <a:gd name="connsiteY40" fmla="*/ 17669 h 476105"/>
              <a:gd name="connsiteX41" fmla="*/ 247331 w 606298"/>
              <a:gd name="connsiteY41" fmla="*/ 25307 h 476105"/>
              <a:gd name="connsiteX42" fmla="*/ 575785 w 606298"/>
              <a:gd name="connsiteY42" fmla="*/ 25307 h 476105"/>
              <a:gd name="connsiteX43" fmla="*/ 606298 w 606298"/>
              <a:gd name="connsiteY43" fmla="*/ 55676 h 476105"/>
              <a:gd name="connsiteX44" fmla="*/ 575785 w 606298"/>
              <a:gd name="connsiteY44" fmla="*/ 86045 h 476105"/>
              <a:gd name="connsiteX45" fmla="*/ 247331 w 606298"/>
              <a:gd name="connsiteY45" fmla="*/ 86045 h 476105"/>
              <a:gd name="connsiteX46" fmla="*/ 247331 w 606298"/>
              <a:gd name="connsiteY46" fmla="*/ 93683 h 476105"/>
              <a:gd name="connsiteX47" fmla="*/ 229540 w 606298"/>
              <a:gd name="connsiteY47" fmla="*/ 111352 h 476105"/>
              <a:gd name="connsiteX48" fmla="*/ 109055 w 606298"/>
              <a:gd name="connsiteY48" fmla="*/ 111352 h 476105"/>
              <a:gd name="connsiteX49" fmla="*/ 91355 w 606298"/>
              <a:gd name="connsiteY49" fmla="*/ 93683 h 476105"/>
              <a:gd name="connsiteX50" fmla="*/ 91355 w 606298"/>
              <a:gd name="connsiteY50" fmla="*/ 86045 h 476105"/>
              <a:gd name="connsiteX51" fmla="*/ 30421 w 606298"/>
              <a:gd name="connsiteY51" fmla="*/ 86045 h 476105"/>
              <a:gd name="connsiteX52" fmla="*/ 0 w 606298"/>
              <a:gd name="connsiteY52" fmla="*/ 55676 h 476105"/>
              <a:gd name="connsiteX53" fmla="*/ 30421 w 606298"/>
              <a:gd name="connsiteY53" fmla="*/ 25307 h 476105"/>
              <a:gd name="connsiteX54" fmla="*/ 91355 w 606298"/>
              <a:gd name="connsiteY54" fmla="*/ 25307 h 476105"/>
              <a:gd name="connsiteX55" fmla="*/ 91355 w 606298"/>
              <a:gd name="connsiteY55" fmla="*/ 17669 h 476105"/>
              <a:gd name="connsiteX56" fmla="*/ 109055 w 606298"/>
              <a:gd name="connsiteY56" fmla="*/ 0 h 4761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606298" h="476105">
                <a:moveTo>
                  <a:pt x="187043" y="364682"/>
                </a:moveTo>
                <a:lnTo>
                  <a:pt x="307528" y="364682"/>
                </a:lnTo>
                <a:cubicBezTo>
                  <a:pt x="317392" y="364682"/>
                  <a:pt x="325320" y="372595"/>
                  <a:pt x="325320" y="382440"/>
                </a:cubicBezTo>
                <a:lnTo>
                  <a:pt x="325320" y="389984"/>
                </a:lnTo>
                <a:lnTo>
                  <a:pt x="575785" y="389984"/>
                </a:lnTo>
                <a:cubicBezTo>
                  <a:pt x="592655" y="389984"/>
                  <a:pt x="606298" y="403602"/>
                  <a:pt x="606298" y="420440"/>
                </a:cubicBezTo>
                <a:cubicBezTo>
                  <a:pt x="606298" y="437185"/>
                  <a:pt x="592655" y="450803"/>
                  <a:pt x="575785" y="450803"/>
                </a:cubicBezTo>
                <a:lnTo>
                  <a:pt x="325320" y="450803"/>
                </a:lnTo>
                <a:lnTo>
                  <a:pt x="325320" y="458347"/>
                </a:lnTo>
                <a:cubicBezTo>
                  <a:pt x="325320" y="468192"/>
                  <a:pt x="317392" y="476105"/>
                  <a:pt x="307528" y="476105"/>
                </a:cubicBezTo>
                <a:lnTo>
                  <a:pt x="187043" y="476105"/>
                </a:lnTo>
                <a:cubicBezTo>
                  <a:pt x="177271" y="476105"/>
                  <a:pt x="169343" y="468192"/>
                  <a:pt x="169343" y="458347"/>
                </a:cubicBezTo>
                <a:lnTo>
                  <a:pt x="169343" y="450803"/>
                </a:lnTo>
                <a:lnTo>
                  <a:pt x="30421" y="450803"/>
                </a:lnTo>
                <a:cubicBezTo>
                  <a:pt x="13644" y="450803"/>
                  <a:pt x="0" y="437185"/>
                  <a:pt x="0" y="420440"/>
                </a:cubicBezTo>
                <a:cubicBezTo>
                  <a:pt x="0" y="403602"/>
                  <a:pt x="13644" y="389984"/>
                  <a:pt x="30421" y="389984"/>
                </a:cubicBezTo>
                <a:lnTo>
                  <a:pt x="169343" y="389984"/>
                </a:lnTo>
                <a:lnTo>
                  <a:pt x="169343" y="382440"/>
                </a:lnTo>
                <a:cubicBezTo>
                  <a:pt x="169343" y="372595"/>
                  <a:pt x="177271" y="364682"/>
                  <a:pt x="187043" y="364682"/>
                </a:cubicBezTo>
                <a:close/>
                <a:moveTo>
                  <a:pt x="322185" y="182341"/>
                </a:moveTo>
                <a:lnTo>
                  <a:pt x="442671" y="182341"/>
                </a:lnTo>
                <a:cubicBezTo>
                  <a:pt x="452442" y="182341"/>
                  <a:pt x="460370" y="190254"/>
                  <a:pt x="460370" y="200099"/>
                </a:cubicBezTo>
                <a:lnTo>
                  <a:pt x="460370" y="207643"/>
                </a:lnTo>
                <a:lnTo>
                  <a:pt x="575785" y="207643"/>
                </a:lnTo>
                <a:cubicBezTo>
                  <a:pt x="592655" y="207643"/>
                  <a:pt x="606298" y="221261"/>
                  <a:pt x="606298" y="238006"/>
                </a:cubicBezTo>
                <a:cubicBezTo>
                  <a:pt x="606298" y="254844"/>
                  <a:pt x="592655" y="268369"/>
                  <a:pt x="575785" y="268369"/>
                </a:cubicBezTo>
                <a:lnTo>
                  <a:pt x="460370" y="268369"/>
                </a:lnTo>
                <a:lnTo>
                  <a:pt x="460370" y="276006"/>
                </a:lnTo>
                <a:cubicBezTo>
                  <a:pt x="460370" y="285759"/>
                  <a:pt x="452442" y="293764"/>
                  <a:pt x="442671" y="293764"/>
                </a:cubicBezTo>
                <a:lnTo>
                  <a:pt x="322185" y="293764"/>
                </a:lnTo>
                <a:cubicBezTo>
                  <a:pt x="312322" y="293764"/>
                  <a:pt x="304394" y="285759"/>
                  <a:pt x="304394" y="276006"/>
                </a:cubicBezTo>
                <a:lnTo>
                  <a:pt x="304394" y="268369"/>
                </a:lnTo>
                <a:lnTo>
                  <a:pt x="30421" y="268369"/>
                </a:lnTo>
                <a:cubicBezTo>
                  <a:pt x="13644" y="268369"/>
                  <a:pt x="0" y="254844"/>
                  <a:pt x="0" y="238006"/>
                </a:cubicBezTo>
                <a:cubicBezTo>
                  <a:pt x="0" y="221261"/>
                  <a:pt x="13644" y="207643"/>
                  <a:pt x="30421" y="207643"/>
                </a:cubicBezTo>
                <a:lnTo>
                  <a:pt x="304394" y="207643"/>
                </a:lnTo>
                <a:lnTo>
                  <a:pt x="304394" y="200099"/>
                </a:lnTo>
                <a:cubicBezTo>
                  <a:pt x="304394" y="190254"/>
                  <a:pt x="312322" y="182341"/>
                  <a:pt x="322185" y="182341"/>
                </a:cubicBezTo>
                <a:close/>
                <a:moveTo>
                  <a:pt x="109055" y="0"/>
                </a:moveTo>
                <a:lnTo>
                  <a:pt x="229540" y="0"/>
                </a:lnTo>
                <a:cubicBezTo>
                  <a:pt x="239404" y="0"/>
                  <a:pt x="247331" y="7914"/>
                  <a:pt x="247331" y="17669"/>
                </a:cubicBezTo>
                <a:lnTo>
                  <a:pt x="247331" y="25307"/>
                </a:lnTo>
                <a:lnTo>
                  <a:pt x="575785" y="25307"/>
                </a:lnTo>
                <a:cubicBezTo>
                  <a:pt x="592655" y="25307"/>
                  <a:pt x="606298" y="38927"/>
                  <a:pt x="606298" y="55676"/>
                </a:cubicBezTo>
                <a:cubicBezTo>
                  <a:pt x="606298" y="72425"/>
                  <a:pt x="592655" y="86045"/>
                  <a:pt x="575785" y="86045"/>
                </a:cubicBezTo>
                <a:lnTo>
                  <a:pt x="247331" y="86045"/>
                </a:lnTo>
                <a:lnTo>
                  <a:pt x="247331" y="93683"/>
                </a:lnTo>
                <a:cubicBezTo>
                  <a:pt x="247331" y="103438"/>
                  <a:pt x="239404" y="111352"/>
                  <a:pt x="229540" y="111352"/>
                </a:cubicBezTo>
                <a:lnTo>
                  <a:pt x="109055" y="111352"/>
                </a:lnTo>
                <a:cubicBezTo>
                  <a:pt x="99283" y="111352"/>
                  <a:pt x="91355" y="103438"/>
                  <a:pt x="91355" y="93683"/>
                </a:cubicBezTo>
                <a:lnTo>
                  <a:pt x="91355" y="86045"/>
                </a:lnTo>
                <a:lnTo>
                  <a:pt x="30421" y="86045"/>
                </a:lnTo>
                <a:cubicBezTo>
                  <a:pt x="13644" y="86045"/>
                  <a:pt x="0" y="72425"/>
                  <a:pt x="0" y="55676"/>
                </a:cubicBezTo>
                <a:cubicBezTo>
                  <a:pt x="0" y="38927"/>
                  <a:pt x="13644" y="25307"/>
                  <a:pt x="30421" y="25307"/>
                </a:cubicBezTo>
                <a:lnTo>
                  <a:pt x="91355" y="25307"/>
                </a:lnTo>
                <a:lnTo>
                  <a:pt x="91355" y="17669"/>
                </a:lnTo>
                <a:cubicBezTo>
                  <a:pt x="91355" y="7914"/>
                  <a:pt x="99283" y="0"/>
                  <a:pt x="109055" y="0"/>
                </a:cubicBezTo>
                <a:close/>
              </a:path>
            </a:pathLst>
          </a:custGeom>
          <a:solidFill>
            <a:schemeClr val="bg1"/>
          </a:solidFill>
          <a:ln>
            <a:noFill/>
          </a:ln>
        </p:spPr>
      </p:sp>
      <p:sp>
        <p:nvSpPr>
          <p:cNvPr id="71" name="menu_159761"/>
          <p:cNvSpPr>
            <a:spLocks noChangeAspect="1"/>
          </p:cNvSpPr>
          <p:nvPr/>
        </p:nvSpPr>
        <p:spPr bwMode="auto">
          <a:xfrm>
            <a:off x="6159376" y="3302401"/>
            <a:ext cx="253584" cy="253198"/>
          </a:xfrm>
          <a:custGeom>
            <a:avLst/>
            <a:gdLst>
              <a:gd name="connsiteX0" fmla="*/ 387180 w 602346"/>
              <a:gd name="connsiteY0" fmla="*/ 343654 h 601429"/>
              <a:gd name="connsiteX1" fmla="*/ 559313 w 602346"/>
              <a:gd name="connsiteY1" fmla="*/ 343654 h 601429"/>
              <a:gd name="connsiteX2" fmla="*/ 602346 w 602346"/>
              <a:gd name="connsiteY2" fmla="*/ 386617 h 601429"/>
              <a:gd name="connsiteX3" fmla="*/ 602346 w 602346"/>
              <a:gd name="connsiteY3" fmla="*/ 558467 h 601429"/>
              <a:gd name="connsiteX4" fmla="*/ 559313 w 602346"/>
              <a:gd name="connsiteY4" fmla="*/ 601429 h 601429"/>
              <a:gd name="connsiteX5" fmla="*/ 387180 w 602346"/>
              <a:gd name="connsiteY5" fmla="*/ 601429 h 601429"/>
              <a:gd name="connsiteX6" fmla="*/ 344147 w 602346"/>
              <a:gd name="connsiteY6" fmla="*/ 558467 h 601429"/>
              <a:gd name="connsiteX7" fmla="*/ 344147 w 602346"/>
              <a:gd name="connsiteY7" fmla="*/ 386617 h 601429"/>
              <a:gd name="connsiteX8" fmla="*/ 387180 w 602346"/>
              <a:gd name="connsiteY8" fmla="*/ 343654 h 601429"/>
              <a:gd name="connsiteX9" fmla="*/ 43021 w 602346"/>
              <a:gd name="connsiteY9" fmla="*/ 343654 h 601429"/>
              <a:gd name="connsiteX10" fmla="*/ 215107 w 602346"/>
              <a:gd name="connsiteY10" fmla="*/ 343654 h 601429"/>
              <a:gd name="connsiteX11" fmla="*/ 258128 w 602346"/>
              <a:gd name="connsiteY11" fmla="*/ 386617 h 601429"/>
              <a:gd name="connsiteX12" fmla="*/ 258128 w 602346"/>
              <a:gd name="connsiteY12" fmla="*/ 558467 h 601429"/>
              <a:gd name="connsiteX13" fmla="*/ 215107 w 602346"/>
              <a:gd name="connsiteY13" fmla="*/ 601429 h 601429"/>
              <a:gd name="connsiteX14" fmla="*/ 43021 w 602346"/>
              <a:gd name="connsiteY14" fmla="*/ 601429 h 601429"/>
              <a:gd name="connsiteX15" fmla="*/ 0 w 602346"/>
              <a:gd name="connsiteY15" fmla="*/ 558467 h 601429"/>
              <a:gd name="connsiteX16" fmla="*/ 0 w 602346"/>
              <a:gd name="connsiteY16" fmla="*/ 386617 h 601429"/>
              <a:gd name="connsiteX17" fmla="*/ 43021 w 602346"/>
              <a:gd name="connsiteY17" fmla="*/ 343654 h 601429"/>
              <a:gd name="connsiteX18" fmla="*/ 387180 w 602346"/>
              <a:gd name="connsiteY18" fmla="*/ 0 h 601429"/>
              <a:gd name="connsiteX19" fmla="*/ 559313 w 602346"/>
              <a:gd name="connsiteY19" fmla="*/ 0 h 601429"/>
              <a:gd name="connsiteX20" fmla="*/ 602346 w 602346"/>
              <a:gd name="connsiteY20" fmla="*/ 42963 h 601429"/>
              <a:gd name="connsiteX21" fmla="*/ 602346 w 602346"/>
              <a:gd name="connsiteY21" fmla="*/ 214813 h 601429"/>
              <a:gd name="connsiteX22" fmla="*/ 559313 w 602346"/>
              <a:gd name="connsiteY22" fmla="*/ 257775 h 601429"/>
              <a:gd name="connsiteX23" fmla="*/ 387180 w 602346"/>
              <a:gd name="connsiteY23" fmla="*/ 257775 h 601429"/>
              <a:gd name="connsiteX24" fmla="*/ 344147 w 602346"/>
              <a:gd name="connsiteY24" fmla="*/ 214813 h 601429"/>
              <a:gd name="connsiteX25" fmla="*/ 344147 w 602346"/>
              <a:gd name="connsiteY25" fmla="*/ 42963 h 601429"/>
              <a:gd name="connsiteX26" fmla="*/ 387180 w 602346"/>
              <a:gd name="connsiteY26" fmla="*/ 0 h 601429"/>
              <a:gd name="connsiteX27" fmla="*/ 43021 w 602346"/>
              <a:gd name="connsiteY27" fmla="*/ 0 h 601429"/>
              <a:gd name="connsiteX28" fmla="*/ 215107 w 602346"/>
              <a:gd name="connsiteY28" fmla="*/ 0 h 601429"/>
              <a:gd name="connsiteX29" fmla="*/ 258128 w 602346"/>
              <a:gd name="connsiteY29" fmla="*/ 42963 h 601429"/>
              <a:gd name="connsiteX30" fmla="*/ 258128 w 602346"/>
              <a:gd name="connsiteY30" fmla="*/ 214813 h 601429"/>
              <a:gd name="connsiteX31" fmla="*/ 215107 w 602346"/>
              <a:gd name="connsiteY31" fmla="*/ 257775 h 601429"/>
              <a:gd name="connsiteX32" fmla="*/ 43021 w 602346"/>
              <a:gd name="connsiteY32" fmla="*/ 257775 h 601429"/>
              <a:gd name="connsiteX33" fmla="*/ 0 w 602346"/>
              <a:gd name="connsiteY33" fmla="*/ 214813 h 601429"/>
              <a:gd name="connsiteX34" fmla="*/ 0 w 602346"/>
              <a:gd name="connsiteY34" fmla="*/ 42963 h 601429"/>
              <a:gd name="connsiteX35" fmla="*/ 43021 w 602346"/>
              <a:gd name="connsiteY35" fmla="*/ 0 h 601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02346" h="601429">
                <a:moveTo>
                  <a:pt x="387180" y="343654"/>
                </a:moveTo>
                <a:lnTo>
                  <a:pt x="559313" y="343654"/>
                </a:lnTo>
                <a:cubicBezTo>
                  <a:pt x="582981" y="343654"/>
                  <a:pt x="602346" y="362987"/>
                  <a:pt x="602346" y="386617"/>
                </a:cubicBezTo>
                <a:lnTo>
                  <a:pt x="602346" y="558467"/>
                </a:lnTo>
                <a:cubicBezTo>
                  <a:pt x="602346" y="582096"/>
                  <a:pt x="582981" y="601429"/>
                  <a:pt x="559313" y="601429"/>
                </a:cubicBezTo>
                <a:lnTo>
                  <a:pt x="387180" y="601429"/>
                </a:lnTo>
                <a:cubicBezTo>
                  <a:pt x="363512" y="601429"/>
                  <a:pt x="344147" y="582096"/>
                  <a:pt x="344147" y="558467"/>
                </a:cubicBezTo>
                <a:lnTo>
                  <a:pt x="344147" y="386617"/>
                </a:lnTo>
                <a:cubicBezTo>
                  <a:pt x="344147" y="362987"/>
                  <a:pt x="363512" y="343654"/>
                  <a:pt x="387180" y="343654"/>
                </a:cubicBezTo>
                <a:close/>
                <a:moveTo>
                  <a:pt x="43021" y="343654"/>
                </a:moveTo>
                <a:lnTo>
                  <a:pt x="215107" y="343654"/>
                </a:lnTo>
                <a:cubicBezTo>
                  <a:pt x="238768" y="343654"/>
                  <a:pt x="258128" y="362987"/>
                  <a:pt x="258128" y="386617"/>
                </a:cubicBezTo>
                <a:lnTo>
                  <a:pt x="258128" y="558467"/>
                </a:lnTo>
                <a:cubicBezTo>
                  <a:pt x="258128" y="582096"/>
                  <a:pt x="238768" y="601429"/>
                  <a:pt x="215107" y="601429"/>
                </a:cubicBezTo>
                <a:lnTo>
                  <a:pt x="43021" y="601429"/>
                </a:lnTo>
                <a:cubicBezTo>
                  <a:pt x="19360" y="601429"/>
                  <a:pt x="0" y="582096"/>
                  <a:pt x="0" y="558467"/>
                </a:cubicBezTo>
                <a:lnTo>
                  <a:pt x="0" y="386617"/>
                </a:lnTo>
                <a:cubicBezTo>
                  <a:pt x="0" y="362987"/>
                  <a:pt x="19360" y="343654"/>
                  <a:pt x="43021" y="343654"/>
                </a:cubicBezTo>
                <a:close/>
                <a:moveTo>
                  <a:pt x="387180" y="0"/>
                </a:moveTo>
                <a:lnTo>
                  <a:pt x="559313" y="0"/>
                </a:lnTo>
                <a:cubicBezTo>
                  <a:pt x="582981" y="0"/>
                  <a:pt x="602346" y="19333"/>
                  <a:pt x="602346" y="42963"/>
                </a:cubicBezTo>
                <a:lnTo>
                  <a:pt x="602346" y="214813"/>
                </a:lnTo>
                <a:cubicBezTo>
                  <a:pt x="602346" y="238442"/>
                  <a:pt x="582981" y="257775"/>
                  <a:pt x="559313" y="257775"/>
                </a:cubicBezTo>
                <a:lnTo>
                  <a:pt x="387180" y="257775"/>
                </a:lnTo>
                <a:cubicBezTo>
                  <a:pt x="363512" y="257775"/>
                  <a:pt x="344147" y="238442"/>
                  <a:pt x="344147" y="214813"/>
                </a:cubicBezTo>
                <a:lnTo>
                  <a:pt x="344147" y="42963"/>
                </a:lnTo>
                <a:cubicBezTo>
                  <a:pt x="344147" y="19333"/>
                  <a:pt x="363512" y="0"/>
                  <a:pt x="387180" y="0"/>
                </a:cubicBezTo>
                <a:close/>
                <a:moveTo>
                  <a:pt x="43021" y="0"/>
                </a:moveTo>
                <a:lnTo>
                  <a:pt x="215107" y="0"/>
                </a:lnTo>
                <a:cubicBezTo>
                  <a:pt x="238768" y="0"/>
                  <a:pt x="258128" y="19333"/>
                  <a:pt x="258128" y="42963"/>
                </a:cubicBezTo>
                <a:lnTo>
                  <a:pt x="258128" y="214813"/>
                </a:lnTo>
                <a:cubicBezTo>
                  <a:pt x="258128" y="238442"/>
                  <a:pt x="238768" y="257775"/>
                  <a:pt x="215107" y="257775"/>
                </a:cubicBezTo>
                <a:lnTo>
                  <a:pt x="43021" y="257775"/>
                </a:lnTo>
                <a:cubicBezTo>
                  <a:pt x="19360" y="257775"/>
                  <a:pt x="0" y="238442"/>
                  <a:pt x="0" y="214813"/>
                </a:cubicBezTo>
                <a:lnTo>
                  <a:pt x="0" y="42963"/>
                </a:lnTo>
                <a:cubicBezTo>
                  <a:pt x="0" y="19333"/>
                  <a:pt x="19360" y="0"/>
                  <a:pt x="43021" y="0"/>
                </a:cubicBezTo>
                <a:close/>
              </a:path>
            </a:pathLst>
          </a:custGeom>
          <a:solidFill>
            <a:schemeClr val="bg1"/>
          </a:solidFill>
          <a:ln>
            <a:noFill/>
          </a:ln>
        </p:spPr>
        <p:txBody>
          <a:bodyPr/>
          <a:lstStyle/>
          <a:p>
            <a:endParaRPr lang="zh-CN" altLang="en-US"/>
          </a:p>
        </p:txBody>
      </p:sp>
      <p:sp>
        <p:nvSpPr>
          <p:cNvPr id="2" name="financial-chart_72334"/>
          <p:cNvSpPr>
            <a:spLocks noChangeAspect="1"/>
          </p:cNvSpPr>
          <p:nvPr/>
        </p:nvSpPr>
        <p:spPr bwMode="auto">
          <a:xfrm>
            <a:off x="8194840" y="3139853"/>
            <a:ext cx="576936" cy="576000"/>
          </a:xfrm>
          <a:custGeom>
            <a:avLst/>
            <a:gdLst>
              <a:gd name="connsiteX0" fmla="*/ 282573 w 608697"/>
              <a:gd name="connsiteY0" fmla="*/ 19758 h 607710"/>
              <a:gd name="connsiteX1" fmla="*/ 282573 w 608697"/>
              <a:gd name="connsiteY1" fmla="*/ 294106 h 607710"/>
              <a:gd name="connsiteX2" fmla="*/ 314128 w 608697"/>
              <a:gd name="connsiteY2" fmla="*/ 325615 h 607710"/>
              <a:gd name="connsiteX3" fmla="*/ 588868 w 608697"/>
              <a:gd name="connsiteY3" fmla="*/ 325615 h 607710"/>
              <a:gd name="connsiteX4" fmla="*/ 294583 w 608697"/>
              <a:gd name="connsiteY4" fmla="*/ 607710 h 607710"/>
              <a:gd name="connsiteX5" fmla="*/ 0 w 608697"/>
              <a:gd name="connsiteY5" fmla="*/ 313622 h 607710"/>
              <a:gd name="connsiteX6" fmla="*/ 282573 w 608697"/>
              <a:gd name="connsiteY6" fmla="*/ 19758 h 607710"/>
              <a:gd name="connsiteX7" fmla="*/ 314157 w 608697"/>
              <a:gd name="connsiteY7" fmla="*/ 0 h 607710"/>
              <a:gd name="connsiteX8" fmla="*/ 608697 w 608697"/>
              <a:gd name="connsiteY8" fmla="*/ 294117 h 607710"/>
              <a:gd name="connsiteX9" fmla="*/ 314157 w 608697"/>
              <a:gd name="connsiteY9" fmla="*/ 294117 h 607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08697" h="607710">
                <a:moveTo>
                  <a:pt x="282573" y="19758"/>
                </a:moveTo>
                <a:lnTo>
                  <a:pt x="282573" y="294106"/>
                </a:lnTo>
                <a:cubicBezTo>
                  <a:pt x="282573" y="311537"/>
                  <a:pt x="296747" y="325615"/>
                  <a:pt x="314128" y="325615"/>
                </a:cubicBezTo>
                <a:lnTo>
                  <a:pt x="588868" y="325615"/>
                </a:lnTo>
                <a:cubicBezTo>
                  <a:pt x="582527" y="482492"/>
                  <a:pt x="453176" y="607710"/>
                  <a:pt x="294583" y="607710"/>
                </a:cubicBezTo>
                <a:cubicBezTo>
                  <a:pt x="131887" y="607710"/>
                  <a:pt x="0" y="476086"/>
                  <a:pt x="0" y="313622"/>
                </a:cubicBezTo>
                <a:cubicBezTo>
                  <a:pt x="0" y="155181"/>
                  <a:pt x="125472" y="26015"/>
                  <a:pt x="282573" y="19758"/>
                </a:cubicBezTo>
                <a:close/>
                <a:moveTo>
                  <a:pt x="314157" y="0"/>
                </a:moveTo>
                <a:cubicBezTo>
                  <a:pt x="476829" y="0"/>
                  <a:pt x="608697" y="131637"/>
                  <a:pt x="608697" y="294117"/>
                </a:cubicBezTo>
                <a:lnTo>
                  <a:pt x="314157" y="294117"/>
                </a:lnTo>
                <a:close/>
              </a:path>
            </a:pathLst>
          </a:custGeom>
          <a:solidFill>
            <a:schemeClr val="accent1"/>
          </a:solidFill>
          <a:ln>
            <a:noFill/>
          </a:ln>
        </p:spPr>
      </p:sp>
      <p:sp>
        <p:nvSpPr>
          <p:cNvPr id="3" name="horizontal-scrolling_1042"/>
          <p:cNvSpPr>
            <a:spLocks noChangeAspect="1"/>
          </p:cNvSpPr>
          <p:nvPr/>
        </p:nvSpPr>
        <p:spPr bwMode="auto">
          <a:xfrm>
            <a:off x="10329503" y="3201392"/>
            <a:ext cx="576650" cy="576000"/>
          </a:xfrm>
          <a:custGeom>
            <a:avLst/>
            <a:gdLst>
              <a:gd name="T0" fmla="*/ 427 w 427"/>
              <a:gd name="T1" fmla="*/ 213 h 427"/>
              <a:gd name="T2" fmla="*/ 213 w 427"/>
              <a:gd name="T3" fmla="*/ 0 h 427"/>
              <a:gd name="T4" fmla="*/ 0 w 427"/>
              <a:gd name="T5" fmla="*/ 213 h 427"/>
              <a:gd name="T6" fmla="*/ 213 w 427"/>
              <a:gd name="T7" fmla="*/ 427 h 427"/>
              <a:gd name="T8" fmla="*/ 427 w 427"/>
              <a:gd name="T9" fmla="*/ 213 h 427"/>
              <a:gd name="T10" fmla="*/ 133 w 427"/>
              <a:gd name="T11" fmla="*/ 240 h 427"/>
              <a:gd name="T12" fmla="*/ 133 w 427"/>
              <a:gd name="T13" fmla="*/ 267 h 427"/>
              <a:gd name="T14" fmla="*/ 80 w 427"/>
              <a:gd name="T15" fmla="*/ 213 h 427"/>
              <a:gd name="T16" fmla="*/ 133 w 427"/>
              <a:gd name="T17" fmla="*/ 160 h 427"/>
              <a:gd name="T18" fmla="*/ 133 w 427"/>
              <a:gd name="T19" fmla="*/ 187 h 427"/>
              <a:gd name="T20" fmla="*/ 293 w 427"/>
              <a:gd name="T21" fmla="*/ 187 h 427"/>
              <a:gd name="T22" fmla="*/ 293 w 427"/>
              <a:gd name="T23" fmla="*/ 160 h 427"/>
              <a:gd name="T24" fmla="*/ 347 w 427"/>
              <a:gd name="T25" fmla="*/ 213 h 427"/>
              <a:gd name="T26" fmla="*/ 293 w 427"/>
              <a:gd name="T27" fmla="*/ 267 h 427"/>
              <a:gd name="T28" fmla="*/ 293 w 427"/>
              <a:gd name="T29" fmla="*/ 240 h 427"/>
              <a:gd name="T30" fmla="*/ 133 w 427"/>
              <a:gd name="T31" fmla="*/ 240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27" h="427">
                <a:moveTo>
                  <a:pt x="427" y="213"/>
                </a:moveTo>
                <a:cubicBezTo>
                  <a:pt x="427" y="96"/>
                  <a:pt x="331" y="0"/>
                  <a:pt x="213" y="0"/>
                </a:cubicBezTo>
                <a:cubicBezTo>
                  <a:pt x="96" y="0"/>
                  <a:pt x="0" y="96"/>
                  <a:pt x="0" y="213"/>
                </a:cubicBezTo>
                <a:cubicBezTo>
                  <a:pt x="0" y="331"/>
                  <a:pt x="96" y="427"/>
                  <a:pt x="213" y="427"/>
                </a:cubicBezTo>
                <a:cubicBezTo>
                  <a:pt x="331" y="427"/>
                  <a:pt x="427" y="331"/>
                  <a:pt x="427" y="213"/>
                </a:cubicBezTo>
                <a:close/>
                <a:moveTo>
                  <a:pt x="133" y="240"/>
                </a:moveTo>
                <a:lnTo>
                  <a:pt x="133" y="267"/>
                </a:lnTo>
                <a:lnTo>
                  <a:pt x="80" y="213"/>
                </a:lnTo>
                <a:lnTo>
                  <a:pt x="133" y="160"/>
                </a:lnTo>
                <a:lnTo>
                  <a:pt x="133" y="187"/>
                </a:lnTo>
                <a:lnTo>
                  <a:pt x="293" y="187"/>
                </a:lnTo>
                <a:lnTo>
                  <a:pt x="293" y="160"/>
                </a:lnTo>
                <a:lnTo>
                  <a:pt x="347" y="213"/>
                </a:lnTo>
                <a:lnTo>
                  <a:pt x="293" y="267"/>
                </a:lnTo>
                <a:lnTo>
                  <a:pt x="293" y="240"/>
                </a:lnTo>
                <a:lnTo>
                  <a:pt x="133" y="240"/>
                </a:lnTo>
                <a:close/>
              </a:path>
            </a:pathLst>
          </a:custGeom>
          <a:solidFill>
            <a:schemeClr val="accent1"/>
          </a:solidFill>
          <a:ln>
            <a:noFill/>
          </a:ln>
        </p:spPr>
      </p:sp>
      <p:sp>
        <p:nvSpPr>
          <p:cNvPr id="4" name="文本框 3"/>
          <p:cNvSpPr txBox="1"/>
          <p:nvPr/>
        </p:nvSpPr>
        <p:spPr>
          <a:xfrm>
            <a:off x="7749774" y="3755394"/>
            <a:ext cx="1467068" cy="400110"/>
          </a:xfrm>
          <a:prstGeom prst="rect">
            <a:avLst/>
          </a:prstGeom>
          <a:noFill/>
        </p:spPr>
        <p:txBody>
          <a:bodyPr wrap="none" rtlCol="0">
            <a:spAutoFit/>
          </a:bodyPr>
          <a:lstStyle/>
          <a:p>
            <a:pPr algn="ctr"/>
            <a:r>
              <a:rPr lang="zh-CN" altLang="en-US" sz="2000" b="1" dirty="0">
                <a:solidFill>
                  <a:schemeClr val="accent1"/>
                </a:solidFill>
              </a:rPr>
              <a:t>输出投影层</a:t>
            </a:r>
            <a:endParaRPr lang="zh-CN" altLang="en-US" sz="2000" b="1" dirty="0">
              <a:solidFill>
                <a:schemeClr val="accent1"/>
              </a:solidFill>
            </a:endParaRPr>
          </a:p>
        </p:txBody>
      </p:sp>
      <p:sp>
        <p:nvSpPr>
          <p:cNvPr id="5" name="文本框 4"/>
          <p:cNvSpPr txBox="1"/>
          <p:nvPr/>
        </p:nvSpPr>
        <p:spPr>
          <a:xfrm>
            <a:off x="9884294" y="3777392"/>
            <a:ext cx="1467068" cy="400110"/>
          </a:xfrm>
          <a:prstGeom prst="rect">
            <a:avLst/>
          </a:prstGeom>
          <a:noFill/>
        </p:spPr>
        <p:txBody>
          <a:bodyPr wrap="none" rtlCol="0">
            <a:spAutoFit/>
          </a:bodyPr>
          <a:lstStyle/>
          <a:p>
            <a:pPr algn="ctr"/>
            <a:r>
              <a:rPr lang="zh-CN" altLang="en-US" sz="2000" b="1" dirty="0">
                <a:solidFill>
                  <a:schemeClr val="accent1"/>
                </a:solidFill>
              </a:rPr>
              <a:t>模型生成器</a:t>
            </a:r>
            <a:endParaRPr lang="zh-CN" altLang="en-US" sz="2000" b="1" dirty="0">
              <a:solidFill>
                <a:schemeClr val="accent1"/>
              </a:solidFill>
            </a:endParaRPr>
          </a:p>
        </p:txBody>
      </p:sp>
      <p:pic>
        <p:nvPicPr>
          <p:cNvPr id="6" name="图片 5"/>
          <p:cNvPicPr>
            <a:picLocks noChangeAspect="1"/>
          </p:cNvPicPr>
          <p:nvPr/>
        </p:nvPicPr>
        <p:blipFill>
          <a:blip r:embed="rId1"/>
          <a:stretch>
            <a:fillRect/>
          </a:stretch>
        </p:blipFill>
        <p:spPr>
          <a:xfrm>
            <a:off x="3481705" y="4558665"/>
            <a:ext cx="869315" cy="869315"/>
          </a:xfrm>
          <a:prstGeom prst="rect">
            <a:avLst/>
          </a:prstGeom>
        </p:spPr>
      </p:pic>
      <p:pic>
        <p:nvPicPr>
          <p:cNvPr id="7" name="图片 6"/>
          <p:cNvPicPr>
            <a:picLocks noChangeAspect="1"/>
          </p:cNvPicPr>
          <p:nvPr>
            <p:custDataLst>
              <p:tags r:id="rId2"/>
            </p:custDataLst>
          </p:nvPr>
        </p:nvPicPr>
        <p:blipFill>
          <a:blip r:embed="rId1"/>
          <a:stretch>
            <a:fillRect/>
          </a:stretch>
        </p:blipFill>
        <p:spPr>
          <a:xfrm>
            <a:off x="8179435" y="4558665"/>
            <a:ext cx="869315" cy="869315"/>
          </a:xfrm>
          <a:prstGeom prst="rect">
            <a:avLst/>
          </a:prstGeom>
        </p:spPr>
      </p:pic>
      <p:pic>
        <p:nvPicPr>
          <p:cNvPr id="9" name="图片 8"/>
          <p:cNvPicPr>
            <a:picLocks noChangeAspect="1"/>
          </p:cNvPicPr>
          <p:nvPr/>
        </p:nvPicPr>
        <p:blipFill>
          <a:blip r:embed="rId3"/>
          <a:stretch>
            <a:fillRect/>
          </a:stretch>
        </p:blipFill>
        <p:spPr>
          <a:xfrm>
            <a:off x="1165860" y="4558665"/>
            <a:ext cx="869315" cy="869315"/>
          </a:xfrm>
          <a:prstGeom prst="rect">
            <a:avLst/>
          </a:prstGeom>
        </p:spPr>
      </p:pic>
      <p:pic>
        <p:nvPicPr>
          <p:cNvPr id="11" name="图片 10"/>
          <p:cNvPicPr>
            <a:picLocks noChangeAspect="1"/>
          </p:cNvPicPr>
          <p:nvPr>
            <p:custDataLst>
              <p:tags r:id="rId4"/>
            </p:custDataLst>
          </p:nvPr>
        </p:nvPicPr>
        <p:blipFill>
          <a:blip r:embed="rId3"/>
          <a:stretch>
            <a:fillRect/>
          </a:stretch>
        </p:blipFill>
        <p:spPr>
          <a:xfrm>
            <a:off x="5851525" y="4558665"/>
            <a:ext cx="869315" cy="869315"/>
          </a:xfrm>
          <a:prstGeom prst="rect">
            <a:avLst/>
          </a:prstGeom>
        </p:spPr>
      </p:pic>
      <p:pic>
        <p:nvPicPr>
          <p:cNvPr id="12" name="图片 11"/>
          <p:cNvPicPr>
            <a:picLocks noChangeAspect="1"/>
          </p:cNvPicPr>
          <p:nvPr>
            <p:custDataLst>
              <p:tags r:id="rId5"/>
            </p:custDataLst>
          </p:nvPr>
        </p:nvPicPr>
        <p:blipFill>
          <a:blip r:embed="rId3"/>
          <a:stretch>
            <a:fillRect/>
          </a:stretch>
        </p:blipFill>
        <p:spPr>
          <a:xfrm>
            <a:off x="10310495" y="4558665"/>
            <a:ext cx="869315" cy="869315"/>
          </a:xfrm>
          <a:prstGeom prst="rect">
            <a:avLst/>
          </a:prstGeom>
        </p:spPr>
      </p:pic>
    </p:spTree>
  </p:cSld>
  <p:clrMapOvr>
    <a:masterClrMapping/>
  </p:clrMapOvr>
  <p:transition spd="med">
    <p:pull/>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9"/>
          <p:cNvSpPr>
            <a:spLocks noGrp="1"/>
          </p:cNvSpPr>
          <p:nvPr>
            <p:ph type="title"/>
          </p:nvPr>
        </p:nvSpPr>
        <p:spPr/>
        <p:txBody>
          <a:bodyPr/>
          <a:lstStyle/>
          <a:p>
            <a:r>
              <a:rPr lang="zh-CN" altLang="en-US" dirty="0"/>
              <a:t>二、通用模型架构</a:t>
            </a:r>
            <a:endParaRPr lang="zh-CN" altLang="en-US" dirty="0"/>
          </a:p>
        </p:txBody>
      </p:sp>
      <p:pic>
        <p:nvPicPr>
          <p:cNvPr id="6" name="图片 5"/>
          <p:cNvPicPr>
            <a:picLocks noChangeAspect="1"/>
          </p:cNvPicPr>
          <p:nvPr>
            <p:custDataLst>
              <p:tags r:id="rId1"/>
            </p:custDataLst>
          </p:nvPr>
        </p:nvPicPr>
        <p:blipFill>
          <a:blip r:embed="rId2"/>
          <a:stretch>
            <a:fillRect/>
          </a:stretch>
        </p:blipFill>
        <p:spPr>
          <a:xfrm>
            <a:off x="1119505" y="1754505"/>
            <a:ext cx="9952355" cy="4134485"/>
          </a:xfrm>
          <a:prstGeom prst="rect">
            <a:avLst/>
          </a:prstGeom>
        </p:spPr>
      </p:pic>
      <p:sp>
        <p:nvSpPr>
          <p:cNvPr id="19" name="文本框 18"/>
          <p:cNvSpPr txBox="1"/>
          <p:nvPr>
            <p:custDataLst>
              <p:tags r:id="rId3"/>
            </p:custDataLst>
          </p:nvPr>
        </p:nvSpPr>
        <p:spPr>
          <a:xfrm>
            <a:off x="403225" y="1088390"/>
            <a:ext cx="6308090" cy="559435"/>
          </a:xfrm>
          <a:prstGeom prst="roundRect">
            <a:avLst/>
          </a:prstGeom>
          <a:solidFill>
            <a:schemeClr val="accent4"/>
          </a:solidFill>
        </p:spPr>
        <p:txBody>
          <a:bodyPr wrap="square" lIns="0" tIns="0" rIns="0" bIns="0" rtlCol="0" anchor="ctr" anchorCtr="0">
            <a:noAutofit/>
          </a:bodyPr>
          <a:p>
            <a:pPr marL="0" marR="0" lvl="0" indent="0" algn="ctr" defTabSz="914400" eaLnBrk="1" fontAlgn="auto" latinLnBrk="0" hangingPunct="1">
              <a:lnSpc>
                <a:spcPct val="130000"/>
              </a:lnSpc>
              <a:spcBef>
                <a:spcPts val="0"/>
              </a:spcBef>
              <a:spcAft>
                <a:spcPts val="0"/>
              </a:spcAft>
              <a:buClrTx/>
              <a:buSzTx/>
              <a:buFontTx/>
              <a:buNone/>
              <a:defRPr/>
            </a:pPr>
            <a:r>
              <a:rPr lang="en-US" altLang="zh-CN" sz="2400" b="1" kern="0" spc="300" dirty="0">
                <a:solidFill>
                  <a:srgbClr val="FFFFFF"/>
                </a:solidFill>
                <a:latin typeface="微软雅黑"/>
                <a:ea typeface="微软雅黑"/>
              </a:rPr>
              <a:t>MM-LLMs</a:t>
            </a:r>
            <a:r>
              <a:rPr lang="zh-CN" altLang="en-US" sz="2400" b="1" kern="0" spc="300" dirty="0">
                <a:solidFill>
                  <a:srgbClr val="FFFFFF"/>
                </a:solidFill>
                <a:latin typeface="微软雅黑"/>
                <a:ea typeface="微软雅黑"/>
              </a:rPr>
              <a:t>的模型结构</a:t>
            </a:r>
            <a:r>
              <a:rPr lang="zh-CN" altLang="en-US" sz="2400" b="1" kern="0" spc="300" dirty="0">
                <a:solidFill>
                  <a:srgbClr val="FFFFFF"/>
                </a:solidFill>
                <a:latin typeface="微软雅黑"/>
                <a:ea typeface="微软雅黑"/>
              </a:rPr>
              <a:t>流程图</a:t>
            </a:r>
            <a:endParaRPr lang="zh-CN" altLang="en-US" sz="2400" b="1" kern="0" spc="300" dirty="0">
              <a:solidFill>
                <a:srgbClr val="FFFFFF"/>
              </a:solidFill>
              <a:latin typeface="微软雅黑"/>
              <a:ea typeface="微软雅黑"/>
            </a:endParaRPr>
          </a:p>
        </p:txBody>
      </p:sp>
    </p:spTree>
  </p:cSld>
  <p:clrMapOvr>
    <a:masterClrMapping/>
  </p:clrMapOvr>
  <p:transition spd="med">
    <p:pull/>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9"/>
          <p:cNvSpPr>
            <a:spLocks noGrp="1"/>
          </p:cNvSpPr>
          <p:nvPr>
            <p:ph type="title"/>
          </p:nvPr>
        </p:nvSpPr>
        <p:spPr/>
        <p:txBody>
          <a:bodyPr/>
          <a:lstStyle/>
          <a:p>
            <a:r>
              <a:rPr lang="zh-CN" altLang="en-US" dirty="0"/>
              <a:t>二、通用模型架构</a:t>
            </a:r>
            <a:r>
              <a:rPr lang="en-US" altLang="zh-CN" dirty="0"/>
              <a:t>——</a:t>
            </a:r>
            <a:r>
              <a:rPr lang="zh-CN" altLang="en-US" dirty="0"/>
              <a:t>模型编码器</a:t>
            </a:r>
            <a:endParaRPr lang="zh-CN" altLang="en-US" dirty="0"/>
          </a:p>
        </p:txBody>
      </p:sp>
      <p:sp>
        <p:nvSpPr>
          <p:cNvPr id="5" name="文本框 4"/>
          <p:cNvSpPr txBox="1"/>
          <p:nvPr>
            <p:custDataLst>
              <p:tags r:id="rId1"/>
            </p:custDataLst>
          </p:nvPr>
        </p:nvSpPr>
        <p:spPr>
          <a:xfrm>
            <a:off x="541672" y="1210693"/>
            <a:ext cx="5628761" cy="922020"/>
          </a:xfrm>
          <a:prstGeom prst="rect">
            <a:avLst/>
          </a:prstGeom>
          <a:noFill/>
        </p:spPr>
        <p:txBody>
          <a:bodyPr wrap="square" rtlCol="0">
            <a:spAutoFit/>
          </a:bodyPr>
          <a:p>
            <a:pPr marL="285750" indent="-285750">
              <a:lnSpc>
                <a:spcPct val="150000"/>
              </a:lnSpc>
              <a:buFont typeface="Wingdings" panose="05000000000000000000" pitchFamily="2" charset="2"/>
              <a:buChar char="Ø"/>
            </a:pPr>
            <a:r>
              <a:rPr lang="zh-CN" altLang="en-US" dirty="0"/>
              <a:t>模型编码器的功能</a:t>
            </a:r>
            <a:r>
              <a:rPr lang="en-US" altLang="zh-CN" dirty="0"/>
              <a:t>：</a:t>
            </a:r>
            <a:endParaRPr lang="en-US" altLang="zh-CN" dirty="0"/>
          </a:p>
          <a:p>
            <a:pPr lvl="1" indent="0">
              <a:lnSpc>
                <a:spcPct val="150000"/>
              </a:lnSpc>
              <a:buFont typeface="Wingdings" panose="05000000000000000000" pitchFamily="2" charset="2"/>
              <a:buNone/>
            </a:pPr>
            <a:r>
              <a:rPr lang="zh-CN" altLang="en-US" dirty="0"/>
              <a:t>对不同模态的输入进行编码得到其相应</a:t>
            </a:r>
            <a:r>
              <a:rPr lang="zh-CN" altLang="en-US" dirty="0"/>
              <a:t>特征</a:t>
            </a:r>
            <a:endParaRPr lang="zh-CN" altLang="en-US" dirty="0"/>
          </a:p>
        </p:txBody>
      </p:sp>
      <p:pic>
        <p:nvPicPr>
          <p:cNvPr id="2" name="图片 1"/>
          <p:cNvPicPr>
            <a:picLocks noChangeAspect="1"/>
          </p:cNvPicPr>
          <p:nvPr>
            <p:custDataLst>
              <p:tags r:id="rId2"/>
            </p:custDataLst>
          </p:nvPr>
        </p:nvPicPr>
        <p:blipFill>
          <a:blip r:embed="rId3"/>
          <a:stretch>
            <a:fillRect/>
          </a:stretch>
        </p:blipFill>
        <p:spPr>
          <a:xfrm>
            <a:off x="4629785" y="2132965"/>
            <a:ext cx="2603500" cy="482600"/>
          </a:xfrm>
          <a:prstGeom prst="rect">
            <a:avLst/>
          </a:prstGeom>
        </p:spPr>
      </p:pic>
      <p:sp>
        <p:nvSpPr>
          <p:cNvPr id="3" name="文本框 2"/>
          <p:cNvSpPr txBox="1"/>
          <p:nvPr>
            <p:custDataLst>
              <p:tags r:id="rId4"/>
            </p:custDataLst>
          </p:nvPr>
        </p:nvSpPr>
        <p:spPr>
          <a:xfrm>
            <a:off x="2807352" y="2716913"/>
            <a:ext cx="5628761" cy="506730"/>
          </a:xfrm>
          <a:prstGeom prst="rect">
            <a:avLst/>
          </a:prstGeom>
          <a:noFill/>
        </p:spPr>
        <p:txBody>
          <a:bodyPr wrap="square" rtlCol="0">
            <a:spAutoFit/>
          </a:bodyPr>
          <a:p>
            <a:pPr lvl="1" indent="0">
              <a:lnSpc>
                <a:spcPct val="150000"/>
              </a:lnSpc>
              <a:buFont typeface="Wingdings" panose="05000000000000000000" pitchFamily="2" charset="2"/>
              <a:buNone/>
            </a:pPr>
            <a:r>
              <a:rPr lang="zh-CN" altLang="en-US" dirty="0"/>
              <a:t>其中</a:t>
            </a:r>
            <a:r>
              <a:rPr lang="en-US" altLang="zh-CN" dirty="0"/>
              <a:t>X</a:t>
            </a:r>
            <a:r>
              <a:rPr lang="zh-CN" altLang="en-US" dirty="0"/>
              <a:t>可以为图片</a:t>
            </a:r>
            <a:r>
              <a:rPr lang="en-US" altLang="zh-CN" dirty="0"/>
              <a:t>、</a:t>
            </a:r>
            <a:r>
              <a:rPr lang="zh-CN" altLang="en-US" dirty="0"/>
              <a:t>视频</a:t>
            </a:r>
            <a:r>
              <a:rPr lang="en-US" altLang="zh-CN" dirty="0"/>
              <a:t>、</a:t>
            </a:r>
            <a:r>
              <a:rPr lang="zh-CN" altLang="en-US" dirty="0"/>
              <a:t>音频</a:t>
            </a:r>
            <a:r>
              <a:rPr lang="en-US" altLang="zh-CN" dirty="0"/>
              <a:t>、3D</a:t>
            </a:r>
            <a:r>
              <a:rPr lang="zh-CN" altLang="en-US" dirty="0"/>
              <a:t>等</a:t>
            </a:r>
            <a:r>
              <a:rPr lang="en-US" altLang="zh-CN" dirty="0"/>
              <a:t>。</a:t>
            </a:r>
            <a:endParaRPr lang="en-US" altLang="zh-CN" dirty="0"/>
          </a:p>
        </p:txBody>
      </p:sp>
      <p:pic>
        <p:nvPicPr>
          <p:cNvPr id="4" name="图片 3"/>
          <p:cNvPicPr>
            <a:picLocks noChangeAspect="1"/>
          </p:cNvPicPr>
          <p:nvPr>
            <p:custDataLst>
              <p:tags r:id="rId5"/>
            </p:custDataLst>
          </p:nvPr>
        </p:nvPicPr>
        <p:blipFill>
          <a:blip r:embed="rId6"/>
          <a:stretch>
            <a:fillRect/>
          </a:stretch>
        </p:blipFill>
        <p:spPr>
          <a:xfrm>
            <a:off x="316230" y="3428365"/>
            <a:ext cx="5954395" cy="1876425"/>
          </a:xfrm>
          <a:prstGeom prst="rect">
            <a:avLst/>
          </a:prstGeom>
        </p:spPr>
      </p:pic>
      <p:pic>
        <p:nvPicPr>
          <p:cNvPr id="6" name="图片 5"/>
          <p:cNvPicPr>
            <a:picLocks noChangeAspect="1"/>
          </p:cNvPicPr>
          <p:nvPr>
            <p:custDataLst>
              <p:tags r:id="rId7"/>
            </p:custDataLst>
          </p:nvPr>
        </p:nvPicPr>
        <p:blipFill>
          <a:blip r:embed="rId8"/>
          <a:stretch>
            <a:fillRect/>
          </a:stretch>
        </p:blipFill>
        <p:spPr>
          <a:xfrm>
            <a:off x="316230" y="5304790"/>
            <a:ext cx="6094095" cy="790575"/>
          </a:xfrm>
          <a:prstGeom prst="rect">
            <a:avLst/>
          </a:prstGeom>
        </p:spPr>
      </p:pic>
      <p:pic>
        <p:nvPicPr>
          <p:cNvPr id="7" name="图片 6"/>
          <p:cNvPicPr>
            <a:picLocks noChangeAspect="1"/>
          </p:cNvPicPr>
          <p:nvPr>
            <p:custDataLst>
              <p:tags r:id="rId9"/>
            </p:custDataLst>
          </p:nvPr>
        </p:nvPicPr>
        <p:blipFill>
          <a:blip r:embed="rId10"/>
          <a:stretch>
            <a:fillRect/>
          </a:stretch>
        </p:blipFill>
        <p:spPr>
          <a:xfrm>
            <a:off x="6169660" y="4356735"/>
            <a:ext cx="6014720" cy="815975"/>
          </a:xfrm>
          <a:prstGeom prst="rect">
            <a:avLst/>
          </a:prstGeom>
        </p:spPr>
      </p:pic>
    </p:spTree>
  </p:cSld>
  <p:clrMapOvr>
    <a:masterClrMapping/>
  </p:clrMapOvr>
  <p:transition spd="med">
    <p:pull/>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9"/>
          <p:cNvSpPr>
            <a:spLocks noGrp="1"/>
          </p:cNvSpPr>
          <p:nvPr>
            <p:ph type="title"/>
          </p:nvPr>
        </p:nvSpPr>
        <p:spPr>
          <a:xfrm>
            <a:off x="541539" y="248483"/>
            <a:ext cx="8643848" cy="478155"/>
          </a:xfrm>
        </p:spPr>
        <p:txBody>
          <a:bodyPr/>
          <a:lstStyle/>
          <a:p>
            <a:r>
              <a:rPr lang="zh-CN" altLang="en-US" dirty="0"/>
              <a:t>二、通用模型架构</a:t>
            </a:r>
            <a:r>
              <a:rPr lang="en-US" altLang="zh-CN" dirty="0"/>
              <a:t>——</a:t>
            </a:r>
            <a:r>
              <a:rPr lang="zh-CN" altLang="en-US" dirty="0"/>
              <a:t>输入</a:t>
            </a:r>
            <a:r>
              <a:rPr lang="zh-CN" altLang="en-US" dirty="0"/>
              <a:t>投影层</a:t>
            </a:r>
            <a:endParaRPr lang="zh-CN" altLang="en-US" dirty="0"/>
          </a:p>
        </p:txBody>
      </p:sp>
      <p:sp>
        <p:nvSpPr>
          <p:cNvPr id="5" name="文本框 4"/>
          <p:cNvSpPr txBox="1"/>
          <p:nvPr>
            <p:custDataLst>
              <p:tags r:id="rId1"/>
            </p:custDataLst>
          </p:nvPr>
        </p:nvSpPr>
        <p:spPr>
          <a:xfrm>
            <a:off x="541655" y="1210945"/>
            <a:ext cx="6362065" cy="922020"/>
          </a:xfrm>
          <a:prstGeom prst="rect">
            <a:avLst/>
          </a:prstGeom>
          <a:noFill/>
        </p:spPr>
        <p:txBody>
          <a:bodyPr wrap="square" rtlCol="0">
            <a:spAutoFit/>
          </a:bodyPr>
          <a:p>
            <a:pPr marL="285750" indent="-285750">
              <a:lnSpc>
                <a:spcPct val="150000"/>
              </a:lnSpc>
              <a:buFont typeface="Wingdings" panose="05000000000000000000" pitchFamily="2" charset="2"/>
              <a:buChar char="Ø"/>
            </a:pPr>
            <a:r>
              <a:rPr lang="zh-CN" altLang="en-US" dirty="0"/>
              <a:t>输入</a:t>
            </a:r>
            <a:r>
              <a:rPr lang="zh-CN" altLang="en-US" dirty="0"/>
              <a:t>投影层的功能</a:t>
            </a:r>
            <a:r>
              <a:rPr lang="en-US" altLang="zh-CN" dirty="0"/>
              <a:t>：</a:t>
            </a:r>
            <a:endParaRPr lang="en-US" altLang="zh-CN" dirty="0"/>
          </a:p>
          <a:p>
            <a:pPr lvl="1" indent="0">
              <a:lnSpc>
                <a:spcPct val="150000"/>
              </a:lnSpc>
              <a:buFont typeface="Wingdings" panose="05000000000000000000" pitchFamily="2" charset="2"/>
              <a:buNone/>
            </a:pPr>
            <a:r>
              <a:rPr lang="zh-CN" altLang="en-US" dirty="0"/>
              <a:t>将其他模态输入的编码后特征同文本特征空间</a:t>
            </a:r>
            <a:r>
              <a:rPr lang="en-US" altLang="zh-CN" dirty="0"/>
              <a:t>T</a:t>
            </a:r>
            <a:r>
              <a:rPr lang="zh-CN" altLang="en-US" dirty="0"/>
              <a:t>对齐</a:t>
            </a:r>
            <a:endParaRPr lang="zh-CN" altLang="en-US" dirty="0"/>
          </a:p>
        </p:txBody>
      </p:sp>
      <p:pic>
        <p:nvPicPr>
          <p:cNvPr id="8" name="图片 7"/>
          <p:cNvPicPr>
            <a:picLocks noChangeAspect="1"/>
          </p:cNvPicPr>
          <p:nvPr>
            <p:custDataLst>
              <p:tags r:id="rId2"/>
            </p:custDataLst>
          </p:nvPr>
        </p:nvPicPr>
        <p:blipFill>
          <a:blip r:embed="rId3"/>
          <a:stretch>
            <a:fillRect/>
          </a:stretch>
        </p:blipFill>
        <p:spPr>
          <a:xfrm>
            <a:off x="421005" y="2406015"/>
            <a:ext cx="6022340" cy="1306830"/>
          </a:xfrm>
          <a:prstGeom prst="rect">
            <a:avLst/>
          </a:prstGeom>
        </p:spPr>
      </p:pic>
      <p:pic>
        <p:nvPicPr>
          <p:cNvPr id="9" name="图片 8"/>
          <p:cNvPicPr>
            <a:picLocks noChangeAspect="1"/>
          </p:cNvPicPr>
          <p:nvPr>
            <p:custDataLst>
              <p:tags r:id="rId4"/>
            </p:custDataLst>
          </p:nvPr>
        </p:nvPicPr>
        <p:blipFill>
          <a:blip r:embed="rId5"/>
          <a:srcRect l="53079"/>
          <a:stretch>
            <a:fillRect/>
          </a:stretch>
        </p:blipFill>
        <p:spPr>
          <a:xfrm>
            <a:off x="8365490" y="3429000"/>
            <a:ext cx="3071495" cy="2536825"/>
          </a:xfrm>
          <a:prstGeom prst="rect">
            <a:avLst/>
          </a:prstGeom>
        </p:spPr>
      </p:pic>
      <p:sp>
        <p:nvSpPr>
          <p:cNvPr id="2" name="文本框 1"/>
          <p:cNvSpPr txBox="1"/>
          <p:nvPr>
            <p:custDataLst>
              <p:tags r:id="rId6"/>
            </p:custDataLst>
          </p:nvPr>
        </p:nvSpPr>
        <p:spPr>
          <a:xfrm>
            <a:off x="6829425" y="1749425"/>
            <a:ext cx="4912995" cy="1753235"/>
          </a:xfrm>
          <a:prstGeom prst="rect">
            <a:avLst/>
          </a:prstGeom>
          <a:noFill/>
        </p:spPr>
        <p:txBody>
          <a:bodyPr wrap="square" rtlCol="0">
            <a:spAutoFit/>
          </a:bodyPr>
          <a:p>
            <a:pPr marL="742950" lvl="1" indent="-285750">
              <a:lnSpc>
                <a:spcPct val="150000"/>
              </a:lnSpc>
              <a:buFont typeface="Arial" panose="020B0604020202090204" pitchFamily="34" charset="0"/>
              <a:buChar char="•"/>
            </a:pPr>
            <a:r>
              <a:rPr lang="zh-CN" altLang="en-US" dirty="0"/>
              <a:t>该损失函数旨在最小化经</a:t>
            </a:r>
            <a:r>
              <a:rPr lang="en-US" altLang="zh-CN" dirty="0"/>
              <a:t>LLM</a:t>
            </a:r>
            <a:r>
              <a:rPr lang="zh-CN" altLang="en-US" dirty="0"/>
              <a:t>主干所生成的文本和真实文本输入</a:t>
            </a:r>
            <a:r>
              <a:rPr lang="en-US" altLang="zh-CN" i="1" dirty="0"/>
              <a:t>t</a:t>
            </a:r>
            <a:r>
              <a:rPr lang="zh-CN" altLang="en-US" dirty="0"/>
              <a:t>之间的差异</a:t>
            </a:r>
            <a:r>
              <a:rPr lang="en-US" altLang="zh-CN" dirty="0"/>
              <a:t>，</a:t>
            </a:r>
            <a:r>
              <a:rPr lang="zh-CN" altLang="en-US" dirty="0"/>
              <a:t>实现输入投影层的</a:t>
            </a:r>
            <a:r>
              <a:rPr lang="zh-CN" altLang="en-US" dirty="0"/>
              <a:t>参数参数</a:t>
            </a:r>
            <a:r>
              <a:rPr lang="en-US" altLang="zh-CN" dirty="0"/>
              <a:t>，</a:t>
            </a:r>
            <a:r>
              <a:rPr lang="zh-CN" altLang="en-US" dirty="0"/>
              <a:t>加强</a:t>
            </a:r>
            <a:r>
              <a:rPr lang="en-US" altLang="zh-CN" dirty="0"/>
              <a:t>MM-LLMs</a:t>
            </a:r>
            <a:r>
              <a:rPr lang="zh-CN" altLang="en-US" dirty="0"/>
              <a:t>的理解能力</a:t>
            </a:r>
            <a:r>
              <a:rPr lang="en-US" altLang="zh-CN" dirty="0"/>
              <a:t>。</a:t>
            </a:r>
            <a:endParaRPr lang="en-US" altLang="zh-CN" dirty="0"/>
          </a:p>
        </p:txBody>
      </p:sp>
      <mc:AlternateContent xmlns:mc="http://schemas.openxmlformats.org/markup-compatibility/2006">
        <mc:Choice xmlns:a14="http://schemas.microsoft.com/office/drawing/2010/main" Requires="a14">
          <p:sp>
            <p:nvSpPr>
              <p:cNvPr id="3" name="文本框 2"/>
              <p:cNvSpPr txBox="1"/>
              <p:nvPr>
                <p:custDataLst>
                  <p:tags r:id="rId7"/>
                </p:custDataLst>
              </p:nvPr>
            </p:nvSpPr>
            <p:spPr>
              <a:xfrm>
                <a:off x="-100330" y="3985895"/>
                <a:ext cx="6543675" cy="1337945"/>
              </a:xfrm>
              <a:prstGeom prst="rect">
                <a:avLst/>
              </a:prstGeom>
              <a:noFill/>
            </p:spPr>
            <p:txBody>
              <a:bodyPr wrap="square" rtlCol="0">
                <a:spAutoFit/>
              </a:bodyPr>
              <a:p>
                <a:pPr lvl="1" indent="0">
                  <a:lnSpc>
                    <a:spcPct val="150000"/>
                  </a:lnSpc>
                  <a:buFont typeface="Wingdings" panose="05000000000000000000" pitchFamily="2" charset="2"/>
                  <a:buNone/>
                </a:pPr>
                <a:r>
                  <a:rPr lang="zh-CN" altLang="en-US" dirty="0"/>
                  <a:t>其中</a:t>
                </a:r>
                <a:r>
                  <a:rPr lang="en-US" altLang="zh-CN" dirty="0"/>
                  <a:t>X</a:t>
                </a:r>
                <a:r>
                  <a:rPr lang="zh-CN" altLang="en-US" dirty="0"/>
                  <a:t>可以为图片</a:t>
                </a:r>
                <a:r>
                  <a:rPr lang="en-US" altLang="zh-CN" dirty="0"/>
                  <a:t>、</a:t>
                </a:r>
                <a:r>
                  <a:rPr lang="zh-CN" altLang="en-US" dirty="0"/>
                  <a:t>视频</a:t>
                </a:r>
                <a:r>
                  <a:rPr lang="en-US" altLang="zh-CN" dirty="0"/>
                  <a:t>、</a:t>
                </a:r>
                <a:r>
                  <a:rPr lang="zh-CN" altLang="en-US" dirty="0"/>
                  <a:t>音频</a:t>
                </a:r>
                <a:r>
                  <a:rPr lang="en-US" altLang="zh-CN" dirty="0"/>
                  <a:t>、3D</a:t>
                </a:r>
                <a:r>
                  <a:rPr lang="zh-CN" altLang="en-US" dirty="0"/>
                  <a:t>点云等</a:t>
                </a:r>
                <a:r>
                  <a:rPr lang="en-US" altLang="zh-CN" dirty="0"/>
                  <a:t>。</a:t>
                </a:r>
                <a14:m>
                  <m:oMath xmlns:m="http://schemas.openxmlformats.org/officeDocument/2006/math">
                    <m:sSub>
                      <m:sSubPr>
                        <m:ctrlPr>
                          <a:rPr lang="en-US" altLang="zh-CN" i="1" dirty="0">
                            <a:latin typeface="DejaVu Math TeX Gyre" panose="02000503000000000000" charset="0"/>
                            <a:cs typeface="DejaVu Math TeX Gyre" panose="02000503000000000000" charset="0"/>
                          </a:rPr>
                        </m:ctrlPr>
                      </m:sSubPr>
                      <m:e>
                        <m:r>
                          <a:rPr lang="en-US" altLang="zh-CN" i="1" dirty="0">
                            <a:latin typeface="DejaVu Math TeX Gyre" panose="02000503000000000000" charset="0"/>
                            <a:cs typeface="DejaVu Math TeX Gyre" panose="02000503000000000000" charset="0"/>
                          </a:rPr>
                          <m:t>𝑃</m:t>
                        </m:r>
                      </m:e>
                      <m:sub>
                        <m:r>
                          <a:rPr lang="en-US" altLang="zh-CN" i="1" dirty="0">
                            <a:latin typeface="DejaVu Math TeX Gyre" panose="02000503000000000000" charset="0"/>
                            <a:cs typeface="DejaVu Math TeX Gyre" panose="02000503000000000000" charset="0"/>
                          </a:rPr>
                          <m:t>𝑋</m:t>
                        </m:r>
                      </m:sub>
                    </m:sSub>
                  </m:oMath>
                </a14:m>
                <a:r>
                  <a:rPr lang="zh-CN" altLang="en-US" dirty="0">
                    <a:latin typeface="DejaVu Math TeX Gyre" panose="02000503000000000000" charset="0"/>
                    <a:cs typeface="DejaVu Math TeX Gyre" panose="02000503000000000000" charset="0"/>
                  </a:rPr>
                  <a:t>为输入编码后的特征</a:t>
                </a:r>
                <a14:m>
                  <m:oMath xmlns:m="http://schemas.openxmlformats.org/officeDocument/2006/math">
                    <m:sSub>
                      <m:sSubPr>
                        <m:ctrlPr>
                          <a:rPr lang="en-US" altLang="zh-CN" i="1" dirty="0">
                            <a:latin typeface="DejaVu Math TeX Gyre" panose="02000503000000000000" charset="0"/>
                            <a:cs typeface="DejaVu Math TeX Gyre" panose="02000503000000000000" charset="0"/>
                          </a:rPr>
                        </m:ctrlPr>
                      </m:sSubPr>
                      <m:e>
                        <m:r>
                          <a:rPr lang="en-US" altLang="zh-CN" i="1" dirty="0">
                            <a:latin typeface="DejaVu Math TeX Gyre" panose="02000503000000000000" charset="0"/>
                            <a:cs typeface="DejaVu Math TeX Gyre" panose="02000503000000000000" charset="0"/>
                          </a:rPr>
                          <m:t>𝐹</m:t>
                        </m:r>
                      </m:e>
                      <m:sub>
                        <m:r>
                          <a:rPr lang="en-US" altLang="zh-CN" i="1" dirty="0">
                            <a:latin typeface="DejaVu Math TeX Gyre" panose="02000503000000000000" charset="0"/>
                            <a:cs typeface="DejaVu Math TeX Gyre" panose="02000503000000000000" charset="0"/>
                          </a:rPr>
                          <m:t>𝑋</m:t>
                        </m:r>
                      </m:sub>
                    </m:sSub>
                  </m:oMath>
                </a14:m>
                <a:r>
                  <a:rPr lang="zh-CN" altLang="en-US" dirty="0">
                    <a:latin typeface="DejaVu Math TeX Gyre" panose="02000503000000000000" charset="0"/>
                    <a:cs typeface="DejaVu Math TeX Gyre" panose="02000503000000000000" charset="0"/>
                  </a:rPr>
                  <a:t>再经输入投影层</a:t>
                </a:r>
                <a:r>
                  <a:rPr lang="zh-CN" altLang="en-US" dirty="0">
                    <a:latin typeface="DejaVu Math TeX Gyre" panose="02000503000000000000" charset="0"/>
                    <a:cs typeface="DejaVu Math TeX Gyre" panose="02000503000000000000" charset="0"/>
                  </a:rPr>
                  <a:t>实现对齐后的输出</a:t>
                </a:r>
                <a:r>
                  <a:rPr lang="en-US" altLang="zh-CN" dirty="0">
                    <a:latin typeface="DejaVu Math TeX Gyre" panose="02000503000000000000" charset="0"/>
                    <a:cs typeface="DejaVu Math TeX Gyre" panose="02000503000000000000" charset="0"/>
                  </a:rPr>
                  <a:t>，</a:t>
                </a:r>
                <a14:m>
                  <m:oMath xmlns:m="http://schemas.openxmlformats.org/officeDocument/2006/math">
                    <m:sSub>
                      <m:sSubPr>
                        <m:ctrlPr>
                          <a:rPr lang="en-US" altLang="zh-CN" i="1" dirty="0">
                            <a:latin typeface="DejaVu Math TeX Gyre" panose="02000503000000000000" charset="0"/>
                            <a:cs typeface="DejaVu Math TeX Gyre" panose="02000503000000000000" charset="0"/>
                          </a:rPr>
                        </m:ctrlPr>
                      </m:sSubPr>
                      <m:e>
                        <m:r>
                          <a:rPr lang="en-US" altLang="zh-CN" i="1" dirty="0">
                            <a:latin typeface="DejaVu Math TeX Gyre" panose="02000503000000000000" charset="0"/>
                            <a:cs typeface="DejaVu Math TeX Gyre" panose="02000503000000000000" charset="0"/>
                          </a:rPr>
                          <m:t>𝐹</m:t>
                        </m:r>
                      </m:e>
                      <m:sub>
                        <m:r>
                          <a:rPr lang="en-US" altLang="zh-CN" i="1" dirty="0">
                            <a:latin typeface="DejaVu Math TeX Gyre" panose="02000503000000000000" charset="0"/>
                            <a:cs typeface="DejaVu Math TeX Gyre" panose="02000503000000000000" charset="0"/>
                          </a:rPr>
                          <m:t>𝑇</m:t>
                        </m:r>
                      </m:sub>
                    </m:sSub>
                  </m:oMath>
                </a14:m>
                <a:r>
                  <a:rPr lang="zh-CN" altLang="en-US" dirty="0">
                    <a:latin typeface="DejaVu Math TeX Gyre" panose="02000503000000000000" charset="0"/>
                    <a:cs typeface="DejaVu Math TeX Gyre" panose="02000503000000000000" charset="0"/>
                  </a:rPr>
                  <a:t>为真实文本输入经编码得到的</a:t>
                </a:r>
                <a:r>
                  <a:rPr lang="zh-CN" altLang="en-US" dirty="0">
                    <a:latin typeface="DejaVu Math TeX Gyre" panose="02000503000000000000" charset="0"/>
                    <a:cs typeface="DejaVu Math TeX Gyre" panose="02000503000000000000" charset="0"/>
                  </a:rPr>
                  <a:t>文本特征</a:t>
                </a:r>
                <a:r>
                  <a:rPr lang="en-US" altLang="zh-CN" dirty="0">
                    <a:latin typeface="DejaVu Math TeX Gyre" panose="02000503000000000000" charset="0"/>
                    <a:cs typeface="DejaVu Math TeX Gyre" panose="02000503000000000000" charset="0"/>
                  </a:rPr>
                  <a:t>。</a:t>
                </a:r>
                <a:endParaRPr lang="en-US" altLang="zh-CN" dirty="0">
                  <a:latin typeface="DejaVu Math TeX Gyre" panose="02000503000000000000" charset="0"/>
                  <a:cs typeface="DejaVu Math TeX Gyre" panose="02000503000000000000" charset="0"/>
                </a:endParaRPr>
              </a:p>
            </p:txBody>
          </p:sp>
        </mc:Choice>
        <mc:Fallback>
          <p:sp>
            <p:nvSpPr>
              <p:cNvPr id="3" name="文本框 2"/>
              <p:cNvSpPr txBox="1">
                <a:spLocks noRot="1" noChangeAspect="1" noMove="1" noResize="1" noEditPoints="1" noAdjustHandles="1" noChangeArrowheads="1" noChangeShapeType="1" noTextEdit="1"/>
              </p:cNvSpPr>
              <p:nvPr>
                <p:custDataLst>
                  <p:tags r:id="rId8"/>
                </p:custDataLst>
              </p:nvPr>
            </p:nvSpPr>
            <p:spPr>
              <a:xfrm>
                <a:off x="-100330" y="3985895"/>
                <a:ext cx="6543675" cy="1337945"/>
              </a:xfrm>
              <a:prstGeom prst="rect">
                <a:avLst/>
              </a:prstGeom>
              <a:blipFill rotWithShape="1">
                <a:blip r:embed="rId9"/>
                <a:stretch>
                  <a:fillRect/>
                </a:stretch>
              </a:blipFill>
            </p:spPr>
            <p:txBody>
              <a:bodyPr/>
              <a:lstStyle/>
              <a:p>
                <a:r>
                  <a:rPr lang="zh-CN" altLang="en-US">
                    <a:noFill/>
                  </a:rPr>
                  <a:t> </a:t>
                </a:r>
              </a:p>
            </p:txBody>
          </p:sp>
        </mc:Fallback>
      </mc:AlternateContent>
      <p:sp>
        <p:nvSpPr>
          <p:cNvPr id="4" name="文本框 3"/>
          <p:cNvSpPr txBox="1"/>
          <p:nvPr/>
        </p:nvSpPr>
        <p:spPr>
          <a:xfrm>
            <a:off x="7400290" y="4320540"/>
            <a:ext cx="1162685" cy="368300"/>
          </a:xfrm>
          <a:prstGeom prst="rect">
            <a:avLst/>
          </a:prstGeom>
          <a:noFill/>
        </p:spPr>
        <p:txBody>
          <a:bodyPr wrap="square" rtlCol="0">
            <a:spAutoFit/>
          </a:bodyPr>
          <a:p>
            <a:r>
              <a:rPr lang="zh-CN" altLang="en-US"/>
              <a:t>典型结构</a:t>
            </a:r>
            <a:r>
              <a:rPr lang="en-US" altLang="zh-CN"/>
              <a:t>：</a:t>
            </a:r>
            <a:endParaRPr lang="en-US" altLang="zh-CN"/>
          </a:p>
        </p:txBody>
      </p:sp>
    </p:spTree>
  </p:cSld>
  <p:clrMapOvr>
    <a:masterClrMapping/>
  </p:clrMapOvr>
  <p:transition spd="med">
    <p:pull/>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9"/>
          <p:cNvSpPr>
            <a:spLocks noGrp="1"/>
          </p:cNvSpPr>
          <p:nvPr>
            <p:ph type="title"/>
          </p:nvPr>
        </p:nvSpPr>
        <p:spPr>
          <a:xfrm>
            <a:off x="541539" y="248483"/>
            <a:ext cx="8643848" cy="478155"/>
          </a:xfrm>
        </p:spPr>
        <p:txBody>
          <a:bodyPr/>
          <a:lstStyle/>
          <a:p>
            <a:r>
              <a:rPr lang="zh-CN" altLang="en-US" dirty="0"/>
              <a:t>二、通用模型架构</a:t>
            </a:r>
            <a:r>
              <a:rPr lang="en-US" altLang="zh-CN" dirty="0"/>
              <a:t>——LLM</a:t>
            </a:r>
            <a:r>
              <a:rPr dirty="0"/>
              <a:t>主干</a:t>
            </a:r>
            <a:endParaRPr dirty="0"/>
          </a:p>
        </p:txBody>
      </p:sp>
      <p:sp>
        <p:nvSpPr>
          <p:cNvPr id="5" name="文本框 4"/>
          <p:cNvSpPr txBox="1"/>
          <p:nvPr>
            <p:custDataLst>
              <p:tags r:id="rId1"/>
            </p:custDataLst>
          </p:nvPr>
        </p:nvSpPr>
        <p:spPr>
          <a:xfrm>
            <a:off x="541655" y="1210945"/>
            <a:ext cx="6362065" cy="922020"/>
          </a:xfrm>
          <a:prstGeom prst="rect">
            <a:avLst/>
          </a:prstGeom>
          <a:noFill/>
        </p:spPr>
        <p:txBody>
          <a:bodyPr wrap="square" rtlCol="0">
            <a:spAutoFit/>
          </a:bodyPr>
          <a:p>
            <a:pPr marL="285750" indent="-285750">
              <a:lnSpc>
                <a:spcPct val="150000"/>
              </a:lnSpc>
              <a:buFont typeface="Wingdings" panose="05000000000000000000" pitchFamily="2" charset="2"/>
              <a:buChar char="Ø"/>
            </a:pPr>
            <a:r>
              <a:rPr lang="en-US" altLang="zh-CN" dirty="0"/>
              <a:t>LLM</a:t>
            </a:r>
            <a:r>
              <a:rPr lang="zh-CN" altLang="en-US" dirty="0"/>
              <a:t>主干的功能</a:t>
            </a:r>
            <a:r>
              <a:rPr lang="en-US" altLang="zh-CN" dirty="0"/>
              <a:t>：</a:t>
            </a:r>
            <a:endParaRPr lang="en-US" altLang="zh-CN" dirty="0"/>
          </a:p>
          <a:p>
            <a:pPr lvl="1" indent="0">
              <a:lnSpc>
                <a:spcPct val="150000"/>
              </a:lnSpc>
              <a:buFont typeface="Wingdings" panose="05000000000000000000" pitchFamily="2" charset="2"/>
              <a:buNone/>
            </a:pPr>
            <a:r>
              <a:rPr lang="zh-CN" altLang="en-US" dirty="0"/>
              <a:t>处理来自各种模态的表征</a:t>
            </a:r>
            <a:r>
              <a:rPr lang="en-US" altLang="zh-CN" dirty="0"/>
              <a:t>，</a:t>
            </a:r>
            <a:r>
              <a:rPr lang="zh-CN" altLang="en-US" dirty="0"/>
              <a:t>实现语义理解</a:t>
            </a:r>
            <a:r>
              <a:rPr lang="en-US" altLang="zh-CN" dirty="0"/>
              <a:t>、</a:t>
            </a:r>
            <a:r>
              <a:rPr lang="zh-CN" altLang="en-US" dirty="0"/>
              <a:t>推理</a:t>
            </a:r>
            <a:r>
              <a:rPr lang="zh-CN" altLang="en-US" dirty="0"/>
              <a:t>和决策</a:t>
            </a:r>
            <a:endParaRPr lang="zh-CN" altLang="en-US" dirty="0"/>
          </a:p>
        </p:txBody>
      </p:sp>
      <mc:AlternateContent xmlns:mc="http://schemas.openxmlformats.org/markup-compatibility/2006">
        <mc:Choice xmlns:a14="http://schemas.microsoft.com/office/drawing/2010/main" Requires="a14">
          <p:sp>
            <p:nvSpPr>
              <p:cNvPr id="3" name="文本框 2"/>
              <p:cNvSpPr txBox="1"/>
              <p:nvPr>
                <p:custDataLst>
                  <p:tags r:id="rId2"/>
                </p:custDataLst>
              </p:nvPr>
            </p:nvSpPr>
            <p:spPr>
              <a:xfrm>
                <a:off x="2819417" y="2716913"/>
                <a:ext cx="5628761" cy="506730"/>
              </a:xfrm>
              <a:prstGeom prst="rect">
                <a:avLst/>
              </a:prstGeom>
              <a:noFill/>
            </p:spPr>
            <p:txBody>
              <a:bodyPr wrap="square" rtlCol="0">
                <a:spAutoFit/>
              </a:bodyPr>
              <a:p>
                <a:pPr lvl="1" indent="0">
                  <a:lnSpc>
                    <a:spcPct val="150000"/>
                  </a:lnSpc>
                  <a:buFont typeface="Wingdings" panose="05000000000000000000" pitchFamily="2" charset="2"/>
                  <a:buNone/>
                </a:pPr>
                <a:r>
                  <a:rPr lang="zh-CN" altLang="en-US" dirty="0"/>
                  <a:t>其中</a:t>
                </a:r>
                <a:r>
                  <a:rPr lang="en-US" altLang="zh-CN" dirty="0"/>
                  <a:t>t</a:t>
                </a:r>
                <a:r>
                  <a:rPr lang="zh-CN" altLang="en-US" dirty="0"/>
                  <a:t>为直接文本输出</a:t>
                </a:r>
                <a:r>
                  <a:rPr lang="en-US" altLang="zh-CN" dirty="0"/>
                  <a:t>，</a:t>
                </a:r>
                <a14:m>
                  <m:oMath xmlns:m="http://schemas.openxmlformats.org/officeDocument/2006/math">
                    <m:sSub>
                      <m:sSubPr>
                        <m:ctrlPr>
                          <a:rPr lang="en-US" altLang="zh-CN" i="1" dirty="0">
                            <a:latin typeface="DejaVu Math TeX Gyre" panose="02000503000000000000" charset="0"/>
                            <a:cs typeface="DejaVu Math TeX Gyre" panose="02000503000000000000" charset="0"/>
                          </a:rPr>
                        </m:ctrlPr>
                      </m:sSubPr>
                      <m:e>
                        <m:r>
                          <a:rPr lang="en-US" altLang="zh-CN" i="1" dirty="0">
                            <a:latin typeface="DejaVu Math TeX Gyre" panose="02000503000000000000" charset="0"/>
                            <a:cs typeface="DejaVu Math TeX Gyre" panose="02000503000000000000" charset="0"/>
                          </a:rPr>
                          <m:t>𝑆</m:t>
                        </m:r>
                      </m:e>
                      <m:sub>
                        <m:r>
                          <a:rPr lang="en-US" altLang="zh-CN" i="1" dirty="0">
                            <a:latin typeface="DejaVu Math TeX Gyre" panose="02000503000000000000" charset="0"/>
                            <a:cs typeface="DejaVu Math TeX Gyre" panose="02000503000000000000" charset="0"/>
                          </a:rPr>
                          <m:t>𝑥</m:t>
                        </m:r>
                      </m:sub>
                    </m:sSub>
                  </m:oMath>
                </a14:m>
                <a:r>
                  <a:rPr lang="zh-CN" altLang="en-US" dirty="0">
                    <a:latin typeface="DejaVu Math TeX Gyre" panose="02000503000000000000" charset="0"/>
                    <a:cs typeface="DejaVu Math TeX Gyre" panose="02000503000000000000" charset="0"/>
                  </a:rPr>
                  <a:t>为signal tokens</a:t>
                </a:r>
                <a:endParaRPr lang="zh-CN" altLang="en-US" dirty="0">
                  <a:latin typeface="DejaVu Math TeX Gyre" panose="02000503000000000000" charset="0"/>
                  <a:cs typeface="DejaVu Math TeX Gyre" panose="02000503000000000000" charset="0"/>
                </a:endParaRPr>
              </a:p>
            </p:txBody>
          </p:sp>
        </mc:Choice>
        <mc:Fallback>
          <p:sp>
            <p:nvSpPr>
              <p:cNvPr id="3" name="文本框 2"/>
              <p:cNvSpPr txBox="1">
                <a:spLocks noRot="1" noChangeAspect="1" noMove="1" noResize="1" noEditPoints="1" noAdjustHandles="1" noChangeArrowheads="1" noChangeShapeType="1" noTextEdit="1"/>
              </p:cNvSpPr>
              <p:nvPr>
                <p:custDataLst>
                  <p:tags r:id="rId3"/>
                </p:custDataLst>
              </p:nvPr>
            </p:nvSpPr>
            <p:spPr>
              <a:xfrm>
                <a:off x="2819417" y="2716913"/>
                <a:ext cx="5628761" cy="506730"/>
              </a:xfrm>
              <a:prstGeom prst="rect">
                <a:avLst/>
              </a:prstGeom>
              <a:blipFill rotWithShape="1">
                <a:blip r:embed="rId4"/>
                <a:stretch>
                  <a:fillRect t="-76" r="2" b="76"/>
                </a:stretch>
              </a:blipFill>
            </p:spPr>
            <p:txBody>
              <a:bodyPr/>
              <a:lstStyle/>
              <a:p>
                <a:r>
                  <a:rPr lang="zh-CN" altLang="en-US">
                    <a:noFill/>
                  </a:rPr>
                  <a:t> </a:t>
                </a:r>
              </a:p>
            </p:txBody>
          </p:sp>
        </mc:Fallback>
      </mc:AlternateContent>
      <p:pic>
        <p:nvPicPr>
          <p:cNvPr id="2" name="图片 1"/>
          <p:cNvPicPr>
            <a:picLocks noChangeAspect="1"/>
          </p:cNvPicPr>
          <p:nvPr>
            <p:custDataLst>
              <p:tags r:id="rId5"/>
            </p:custDataLst>
          </p:nvPr>
        </p:nvPicPr>
        <p:blipFill>
          <a:blip r:embed="rId6"/>
          <a:stretch>
            <a:fillRect/>
          </a:stretch>
        </p:blipFill>
        <p:spPr>
          <a:xfrm>
            <a:off x="3632200" y="2132965"/>
            <a:ext cx="4927600" cy="609600"/>
          </a:xfrm>
          <a:prstGeom prst="rect">
            <a:avLst/>
          </a:prstGeom>
        </p:spPr>
      </p:pic>
      <p:pic>
        <p:nvPicPr>
          <p:cNvPr id="4" name="图片 3"/>
          <p:cNvPicPr>
            <a:picLocks noChangeAspect="1"/>
          </p:cNvPicPr>
          <p:nvPr>
            <p:custDataLst>
              <p:tags r:id="rId7"/>
            </p:custDataLst>
          </p:nvPr>
        </p:nvPicPr>
        <p:blipFill>
          <a:blip r:embed="rId8"/>
          <a:stretch>
            <a:fillRect/>
          </a:stretch>
        </p:blipFill>
        <p:spPr>
          <a:xfrm>
            <a:off x="1693545" y="3808095"/>
            <a:ext cx="8636000" cy="1968500"/>
          </a:xfrm>
          <a:prstGeom prst="rect">
            <a:avLst/>
          </a:prstGeom>
        </p:spPr>
      </p:pic>
    </p:spTree>
  </p:cSld>
  <p:clrMapOvr>
    <a:masterClrMapping/>
  </p:clrMapOvr>
  <p:transition spd="med">
    <p:pull/>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9"/>
          <p:cNvSpPr>
            <a:spLocks noGrp="1"/>
          </p:cNvSpPr>
          <p:nvPr>
            <p:ph type="title"/>
          </p:nvPr>
        </p:nvSpPr>
        <p:spPr>
          <a:xfrm>
            <a:off x="541539" y="248483"/>
            <a:ext cx="8643848" cy="478155"/>
          </a:xfrm>
        </p:spPr>
        <p:txBody>
          <a:bodyPr/>
          <a:lstStyle/>
          <a:p>
            <a:r>
              <a:rPr lang="zh-CN" altLang="en-US" dirty="0"/>
              <a:t>二、通用模型架构</a:t>
            </a:r>
            <a:r>
              <a:rPr lang="en-US" altLang="zh-CN" dirty="0"/>
              <a:t>——</a:t>
            </a:r>
            <a:r>
              <a:rPr dirty="0"/>
              <a:t>输出</a:t>
            </a:r>
            <a:r>
              <a:rPr dirty="0"/>
              <a:t>投影层</a:t>
            </a:r>
            <a:endParaRPr dirty="0"/>
          </a:p>
        </p:txBody>
      </p:sp>
      <p:sp>
        <p:nvSpPr>
          <p:cNvPr id="5" name="文本框 4"/>
          <p:cNvSpPr txBox="1"/>
          <p:nvPr>
            <p:custDataLst>
              <p:tags r:id="rId1"/>
            </p:custDataLst>
          </p:nvPr>
        </p:nvSpPr>
        <p:spPr>
          <a:xfrm>
            <a:off x="541655" y="1210945"/>
            <a:ext cx="5999480" cy="1337945"/>
          </a:xfrm>
          <a:prstGeom prst="rect">
            <a:avLst/>
          </a:prstGeom>
          <a:noFill/>
        </p:spPr>
        <p:txBody>
          <a:bodyPr wrap="square" rtlCol="0">
            <a:spAutoFit/>
          </a:bodyPr>
          <a:p>
            <a:pPr marL="285750" indent="-285750">
              <a:lnSpc>
                <a:spcPct val="150000"/>
              </a:lnSpc>
              <a:buFont typeface="Wingdings" panose="05000000000000000000" pitchFamily="2" charset="2"/>
              <a:buChar char="Ø"/>
            </a:pPr>
            <a:r>
              <a:rPr lang="zh-CN" altLang="en-US" dirty="0"/>
              <a:t>输出</a:t>
            </a:r>
            <a:r>
              <a:rPr lang="zh-CN" altLang="en-US" dirty="0"/>
              <a:t>投影层的功能</a:t>
            </a:r>
            <a:r>
              <a:rPr lang="en-US" altLang="zh-CN" dirty="0"/>
              <a:t>：</a:t>
            </a:r>
            <a:endParaRPr lang="en-US" altLang="zh-CN" dirty="0"/>
          </a:p>
          <a:p>
            <a:pPr lvl="1" indent="0">
              <a:lnSpc>
                <a:spcPct val="150000"/>
              </a:lnSpc>
              <a:buFont typeface="Wingdings" panose="05000000000000000000" pitchFamily="2" charset="2"/>
              <a:buNone/>
            </a:pPr>
            <a:r>
              <a:rPr dirty="0"/>
              <a:t>将LLM Backbone中</a:t>
            </a:r>
            <a:r>
              <a:rPr lang="zh-CN" dirty="0"/>
              <a:t>处理得到</a:t>
            </a:r>
            <a:r>
              <a:rPr dirty="0"/>
              <a:t>的信号令牌表示映射为</a:t>
            </a:r>
            <a:r>
              <a:rPr lang="zh-CN" dirty="0"/>
              <a:t>后面模态生成器可</a:t>
            </a:r>
            <a:r>
              <a:rPr dirty="0"/>
              <a:t>理解的特征</a:t>
            </a:r>
            <a:r>
              <a:rPr lang="zh-CN" dirty="0"/>
              <a:t>输入</a:t>
            </a:r>
            <a:r>
              <a:rPr dirty="0"/>
              <a:t>。</a:t>
            </a:r>
            <a:endParaRPr dirty="0"/>
          </a:p>
        </p:txBody>
      </p:sp>
      <mc:AlternateContent xmlns:mc="http://schemas.openxmlformats.org/markup-compatibility/2006">
        <mc:Choice xmlns:a14="http://schemas.microsoft.com/office/drawing/2010/main" Requires="a14">
          <p:sp>
            <p:nvSpPr>
              <p:cNvPr id="3" name="文本框 2"/>
              <p:cNvSpPr txBox="1"/>
              <p:nvPr>
                <p:custDataLst>
                  <p:tags r:id="rId2"/>
                </p:custDataLst>
              </p:nvPr>
            </p:nvSpPr>
            <p:spPr>
              <a:xfrm>
                <a:off x="541655" y="3737610"/>
                <a:ext cx="4934585" cy="1753235"/>
              </a:xfrm>
              <a:prstGeom prst="rect">
                <a:avLst/>
              </a:prstGeom>
              <a:noFill/>
            </p:spPr>
            <p:txBody>
              <a:bodyPr wrap="square" rtlCol="0">
                <a:spAutoFit/>
              </a:bodyPr>
              <a:p>
                <a:pPr lvl="1" indent="0">
                  <a:lnSpc>
                    <a:spcPct val="150000"/>
                  </a:lnSpc>
                  <a:buFont typeface="Wingdings" panose="05000000000000000000" pitchFamily="2" charset="2"/>
                  <a:buNone/>
                </a:pPr>
                <a:r>
                  <a:rPr lang="zh-CN" altLang="en-US" dirty="0"/>
                  <a:t>其中</a:t>
                </a:r>
                <a14:m>
                  <m:oMath xmlns:m="http://schemas.openxmlformats.org/officeDocument/2006/math">
                    <m:sSub>
                      <m:sSubPr>
                        <m:ctrlPr>
                          <a:rPr lang="en-US" altLang="zh-CN" i="1" dirty="0">
                            <a:latin typeface="DejaVu Math TeX Gyre" panose="02000503000000000000" charset="0"/>
                            <a:cs typeface="DejaVu Math TeX Gyre" panose="02000503000000000000" charset="0"/>
                          </a:rPr>
                        </m:ctrlPr>
                      </m:sSubPr>
                      <m:e>
                        <m:r>
                          <a:rPr lang="en-US" altLang="zh-CN" i="1" dirty="0">
                            <a:latin typeface="DejaVu Math TeX Gyre" panose="02000503000000000000" charset="0"/>
                            <a:cs typeface="DejaVu Math TeX Gyre" panose="02000503000000000000" charset="0"/>
                          </a:rPr>
                          <m:t>𝐻</m:t>
                        </m:r>
                      </m:e>
                      <m:sub>
                        <m:r>
                          <a:rPr lang="en-US" altLang="zh-CN" i="1" dirty="0">
                            <a:latin typeface="DejaVu Math TeX Gyre" panose="02000503000000000000" charset="0"/>
                            <a:cs typeface="DejaVu Math TeX Gyre" panose="02000503000000000000" charset="0"/>
                          </a:rPr>
                          <m:t>𝑋</m:t>
                        </m:r>
                      </m:sub>
                    </m:sSub>
                  </m:oMath>
                </a14:m>
                <a:r>
                  <a:rPr lang="zh-CN" altLang="en-US" dirty="0">
                    <a:latin typeface="DejaVu Math TeX Gyre" panose="02000503000000000000" charset="0"/>
                    <a:cs typeface="DejaVu Math TeX Gyre" panose="02000503000000000000" charset="0"/>
                  </a:rPr>
                  <a:t>为</a:t>
                </a:r>
                <a:r>
                  <a:rPr lang="en-US" altLang="zh-CN" dirty="0">
                    <a:latin typeface="DejaVu Math TeX Gyre" panose="02000503000000000000" charset="0"/>
                    <a:cs typeface="DejaVu Math TeX Gyre" panose="02000503000000000000" charset="0"/>
                  </a:rPr>
                  <a:t>LLM</a:t>
                </a:r>
                <a:r>
                  <a:rPr lang="zh-CN" altLang="en-US" dirty="0">
                    <a:latin typeface="DejaVu Math TeX Gyre" panose="02000503000000000000" charset="0"/>
                    <a:cs typeface="DejaVu Math TeX Gyre" panose="02000503000000000000" charset="0"/>
                  </a:rPr>
                  <a:t>主干输出信号令牌</a:t>
                </a:r>
                <a14:m>
                  <m:oMath xmlns:m="http://schemas.openxmlformats.org/officeDocument/2006/math">
                    <m:sSub>
                      <m:sSubPr>
                        <m:ctrlPr>
                          <a:rPr lang="en-US" altLang="zh-CN" i="1" dirty="0">
                            <a:latin typeface="DejaVu Math TeX Gyre" panose="02000503000000000000" charset="0"/>
                            <a:cs typeface="DejaVu Math TeX Gyre" panose="02000503000000000000" charset="0"/>
                          </a:rPr>
                        </m:ctrlPr>
                      </m:sSubPr>
                      <m:e>
                        <m:r>
                          <a:rPr lang="en-US" altLang="zh-CN" i="1" dirty="0">
                            <a:latin typeface="DejaVu Math TeX Gyre" panose="02000503000000000000" charset="0"/>
                            <a:cs typeface="DejaVu Math TeX Gyre" panose="02000503000000000000" charset="0"/>
                          </a:rPr>
                          <m:t>𝑆</m:t>
                        </m:r>
                      </m:e>
                      <m:sub>
                        <m:r>
                          <a:rPr lang="en-US" altLang="zh-CN" i="1" dirty="0">
                            <a:latin typeface="DejaVu Math TeX Gyre" panose="02000503000000000000" charset="0"/>
                            <a:cs typeface="DejaVu Math TeX Gyre" panose="02000503000000000000" charset="0"/>
                          </a:rPr>
                          <m:t>𝑋</m:t>
                        </m:r>
                      </m:sub>
                    </m:sSub>
                  </m:oMath>
                </a14:m>
                <a:r>
                  <a:rPr lang="zh-CN" altLang="en-US" dirty="0">
                    <a:latin typeface="DejaVu Math TeX Gyre" panose="02000503000000000000" charset="0"/>
                    <a:cs typeface="DejaVu Math TeX Gyre" panose="02000503000000000000" charset="0"/>
                  </a:rPr>
                  <a:t>经输出投影层处理后得到</a:t>
                </a:r>
                <a:r>
                  <a:rPr lang="zh-CN" altLang="en-US" dirty="0">
                    <a:latin typeface="DejaVu Math TeX Gyre" panose="02000503000000000000" charset="0"/>
                    <a:cs typeface="DejaVu Math TeX Gyre" panose="02000503000000000000" charset="0"/>
                  </a:rPr>
                  <a:t>的特征</a:t>
                </a:r>
                <a:r>
                  <a:rPr lang="en-US" altLang="zh-CN" dirty="0">
                    <a:latin typeface="DejaVu Math TeX Gyre" panose="02000503000000000000" charset="0"/>
                    <a:cs typeface="DejaVu Math TeX Gyre" panose="02000503000000000000" charset="0"/>
                  </a:rPr>
                  <a:t>; </a:t>
                </a:r>
                <a:r>
                  <a:rPr lang="en-US" altLang="zh-CN" i="1" dirty="0">
                    <a:latin typeface="DejaVu Math TeX Gyre" panose="02000503000000000000" charset="0"/>
                    <a:cs typeface="DejaVu Math TeX Gyre" panose="02000503000000000000" charset="0"/>
                  </a:rPr>
                  <a:t>t</a:t>
                </a:r>
                <a:r>
                  <a:rPr lang="zh-CN" altLang="en-US" i="1" dirty="0">
                    <a:latin typeface="DejaVu Math TeX Gyre" panose="02000503000000000000" charset="0"/>
                    <a:cs typeface="DejaVu Math TeX Gyre" panose="02000503000000000000" charset="0"/>
                  </a:rPr>
                  <a:t>为</a:t>
                </a:r>
                <a:r>
                  <a:rPr lang="en-US" altLang="zh-CN" i="1" dirty="0">
                    <a:latin typeface="DejaVu Math TeX Gyre" panose="02000503000000000000" charset="0"/>
                    <a:cs typeface="DejaVu Math TeX Gyre" panose="02000503000000000000" charset="0"/>
                  </a:rPr>
                  <a:t>X-text</a:t>
                </a:r>
                <a:r>
                  <a:rPr lang="zh-CN" altLang="en-US" dirty="0">
                    <a:latin typeface="DejaVu Math TeX Gyre" panose="02000503000000000000" charset="0"/>
                    <a:cs typeface="DejaVu Math TeX Gyre" panose="02000503000000000000" charset="0"/>
                  </a:rPr>
                  <a:t>数据集中的文本输入部分</a:t>
                </a:r>
                <a:r>
                  <a:rPr lang="en-US" altLang="zh-CN" dirty="0">
                    <a:latin typeface="DejaVu Math TeX Gyre" panose="02000503000000000000" charset="0"/>
                    <a:cs typeface="DejaVu Math TeX Gyre" panose="02000503000000000000" charset="0"/>
                  </a:rPr>
                  <a:t>；</a:t>
                </a:r>
                <a14:m>
                  <m:oMath xmlns:m="http://schemas.openxmlformats.org/officeDocument/2006/math">
                    <m:sSub>
                      <m:sSubPr>
                        <m:ctrlPr>
                          <a:rPr lang="en-US" altLang="zh-CN" i="1" dirty="0">
                            <a:latin typeface="DejaVu Math TeX Gyre" panose="02000503000000000000" charset="0"/>
                            <a:cs typeface="DejaVu Math TeX Gyre" panose="02000503000000000000" charset="0"/>
                          </a:rPr>
                        </m:ctrlPr>
                      </m:sSubPr>
                      <m:e>
                        <m:r>
                          <a:rPr lang="en-US" altLang="zh-CN" i="1" dirty="0">
                            <a:latin typeface="DejaVu Math TeX Gyre" panose="02000503000000000000" charset="0"/>
                            <a:cs typeface="DejaVu Math TeX Gyre" panose="02000503000000000000" charset="0"/>
                          </a:rPr>
                          <m:t>𝜏</m:t>
                        </m:r>
                      </m:e>
                      <m:sub>
                        <m:r>
                          <a:rPr lang="en-US" altLang="zh-CN" i="1" dirty="0">
                            <a:latin typeface="DejaVu Math TeX Gyre" panose="02000503000000000000" charset="0"/>
                            <a:cs typeface="DejaVu Math TeX Gyre" panose="02000503000000000000" charset="0"/>
                          </a:rPr>
                          <m:t>𝑋</m:t>
                        </m:r>
                      </m:sub>
                    </m:sSub>
                  </m:oMath>
                </a14:m>
                <a:r>
                  <a:rPr lang="zh-CN" altLang="en-US" dirty="0">
                    <a:latin typeface="DejaVu Math TeX Gyre" panose="02000503000000000000" charset="0"/>
                    <a:cs typeface="DejaVu Math TeX Gyre" panose="02000503000000000000" charset="0"/>
                  </a:rPr>
                  <a:t>为模态生成器中的文本条件编码器</a:t>
                </a:r>
                <a:r>
                  <a:rPr lang="en-US" altLang="zh-CN" dirty="0">
                    <a:latin typeface="DejaVu Math TeX Gyre" panose="02000503000000000000" charset="0"/>
                    <a:cs typeface="DejaVu Math TeX Gyre" panose="02000503000000000000" charset="0"/>
                  </a:rPr>
                  <a:t>。</a:t>
                </a:r>
                <a:endParaRPr lang="en-US" altLang="zh-CN" dirty="0">
                  <a:latin typeface="DejaVu Math TeX Gyre" panose="02000503000000000000" charset="0"/>
                  <a:cs typeface="DejaVu Math TeX Gyre" panose="02000503000000000000" charset="0"/>
                </a:endParaRPr>
              </a:p>
            </p:txBody>
          </p:sp>
        </mc:Choice>
        <mc:Fallback>
          <p:sp>
            <p:nvSpPr>
              <p:cNvPr id="3" name="文本框 2"/>
              <p:cNvSpPr txBox="1">
                <a:spLocks noRot="1" noChangeAspect="1" noMove="1" noResize="1" noEditPoints="1" noAdjustHandles="1" noChangeArrowheads="1" noChangeShapeType="1" noTextEdit="1"/>
              </p:cNvSpPr>
              <p:nvPr>
                <p:custDataLst>
                  <p:tags r:id="rId3"/>
                </p:custDataLst>
              </p:nvPr>
            </p:nvSpPr>
            <p:spPr>
              <a:xfrm>
                <a:off x="541655" y="3737610"/>
                <a:ext cx="4934585" cy="1753235"/>
              </a:xfrm>
              <a:prstGeom prst="rect">
                <a:avLst/>
              </a:prstGeom>
              <a:blipFill rotWithShape="1">
                <a:blip r:embed="rId4"/>
                <a:stretch>
                  <a:fillRect/>
                </a:stretch>
              </a:blipFill>
            </p:spPr>
            <p:txBody>
              <a:bodyPr/>
              <a:lstStyle/>
              <a:p>
                <a:r>
                  <a:rPr lang="zh-CN" altLang="en-US">
                    <a:noFill/>
                  </a:rPr>
                  <a:t> </a:t>
                </a:r>
              </a:p>
            </p:txBody>
          </p:sp>
        </mc:Fallback>
      </mc:AlternateContent>
      <p:pic>
        <p:nvPicPr>
          <p:cNvPr id="7" name="图片 6"/>
          <p:cNvPicPr>
            <a:picLocks noChangeAspect="1"/>
          </p:cNvPicPr>
          <p:nvPr>
            <p:custDataLst>
              <p:tags r:id="rId5"/>
            </p:custDataLst>
          </p:nvPr>
        </p:nvPicPr>
        <p:blipFill>
          <a:blip r:embed="rId6"/>
          <a:stretch>
            <a:fillRect/>
          </a:stretch>
        </p:blipFill>
        <p:spPr>
          <a:xfrm>
            <a:off x="1180465" y="2717800"/>
            <a:ext cx="3657600" cy="850900"/>
          </a:xfrm>
          <a:prstGeom prst="rect">
            <a:avLst/>
          </a:prstGeom>
        </p:spPr>
      </p:pic>
      <p:pic>
        <p:nvPicPr>
          <p:cNvPr id="8" name="图片 7"/>
          <p:cNvPicPr>
            <a:picLocks noChangeAspect="1"/>
          </p:cNvPicPr>
          <p:nvPr>
            <p:custDataLst>
              <p:tags r:id="rId7"/>
            </p:custDataLst>
          </p:nvPr>
        </p:nvPicPr>
        <p:blipFill>
          <a:blip r:embed="rId8"/>
          <a:srcRect l="49041"/>
          <a:stretch>
            <a:fillRect/>
          </a:stretch>
        </p:blipFill>
        <p:spPr>
          <a:xfrm>
            <a:off x="7807960" y="4474210"/>
            <a:ext cx="4387850" cy="1168400"/>
          </a:xfrm>
          <a:prstGeom prst="rect">
            <a:avLst/>
          </a:prstGeom>
        </p:spPr>
      </p:pic>
      <p:sp>
        <p:nvSpPr>
          <p:cNvPr id="4" name="文本框 3"/>
          <p:cNvSpPr txBox="1"/>
          <p:nvPr>
            <p:custDataLst>
              <p:tags r:id="rId9"/>
            </p:custDataLst>
          </p:nvPr>
        </p:nvSpPr>
        <p:spPr>
          <a:xfrm>
            <a:off x="6645275" y="4995545"/>
            <a:ext cx="1162685" cy="368300"/>
          </a:xfrm>
          <a:prstGeom prst="rect">
            <a:avLst/>
          </a:prstGeom>
          <a:noFill/>
        </p:spPr>
        <p:txBody>
          <a:bodyPr wrap="square" rtlCol="0">
            <a:spAutoFit/>
          </a:bodyPr>
          <a:p>
            <a:r>
              <a:rPr lang="zh-CN" altLang="en-US"/>
              <a:t>典型结构</a:t>
            </a:r>
            <a:r>
              <a:rPr lang="en-US" altLang="zh-CN"/>
              <a:t>：</a:t>
            </a:r>
            <a:endParaRPr lang="en-US" altLang="zh-CN"/>
          </a:p>
        </p:txBody>
      </p:sp>
      <p:sp>
        <p:nvSpPr>
          <p:cNvPr id="2" name="文本框 1"/>
          <p:cNvSpPr txBox="1"/>
          <p:nvPr>
            <p:custDataLst>
              <p:tags r:id="rId10"/>
            </p:custDataLst>
          </p:nvPr>
        </p:nvSpPr>
        <p:spPr>
          <a:xfrm>
            <a:off x="6961505" y="2386965"/>
            <a:ext cx="4912995" cy="1753235"/>
          </a:xfrm>
          <a:prstGeom prst="rect">
            <a:avLst/>
          </a:prstGeom>
          <a:noFill/>
        </p:spPr>
        <p:txBody>
          <a:bodyPr wrap="square" rtlCol="0">
            <a:spAutoFit/>
          </a:bodyPr>
          <a:p>
            <a:pPr marL="742950" lvl="1" indent="-285750">
              <a:lnSpc>
                <a:spcPct val="150000"/>
              </a:lnSpc>
              <a:buFont typeface="Arial" panose="020B0604020202090204" pitchFamily="34" charset="0"/>
              <a:buChar char="•"/>
            </a:pPr>
            <a:r>
              <a:rPr lang="zh-CN" altLang="en-US" dirty="0"/>
              <a:t>该损失函数旨在最小化经</a:t>
            </a:r>
            <a:r>
              <a:rPr lang="en-US" altLang="zh-CN" dirty="0"/>
              <a:t>LLM</a:t>
            </a:r>
            <a:r>
              <a:rPr lang="zh-CN" altLang="en-US" dirty="0"/>
              <a:t>主干所生成的信号令牌和真实文本输入的特征编码之间的差异</a:t>
            </a:r>
            <a:r>
              <a:rPr lang="en-US" altLang="zh-CN" dirty="0"/>
              <a:t>，</a:t>
            </a:r>
            <a:r>
              <a:rPr lang="zh-CN" altLang="en-US" dirty="0"/>
              <a:t>实现输出投影层的参数参数</a:t>
            </a:r>
            <a:r>
              <a:rPr lang="en-US" altLang="zh-CN" dirty="0"/>
              <a:t>，</a:t>
            </a:r>
            <a:r>
              <a:rPr lang="zh-CN" altLang="en-US" dirty="0"/>
              <a:t>加强</a:t>
            </a:r>
            <a:r>
              <a:rPr lang="en-US" altLang="zh-CN" dirty="0"/>
              <a:t>MM-LLMs</a:t>
            </a:r>
            <a:r>
              <a:rPr lang="zh-CN" altLang="en-US" dirty="0"/>
              <a:t>的</a:t>
            </a:r>
            <a:r>
              <a:rPr lang="zh-CN" altLang="en-US" dirty="0"/>
              <a:t>生成能力</a:t>
            </a:r>
            <a:r>
              <a:rPr lang="en-US" altLang="zh-CN" dirty="0"/>
              <a:t>。</a:t>
            </a:r>
            <a:endParaRPr lang="en-US" altLang="zh-CN" dirty="0"/>
          </a:p>
        </p:txBody>
      </p:sp>
    </p:spTree>
  </p:cSld>
  <p:clrMapOvr>
    <a:masterClrMapping/>
  </p:clrMapOvr>
  <p:transition spd="med">
    <p:pull/>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9"/>
          <p:cNvSpPr>
            <a:spLocks noGrp="1"/>
          </p:cNvSpPr>
          <p:nvPr>
            <p:ph type="title"/>
          </p:nvPr>
        </p:nvSpPr>
        <p:spPr>
          <a:xfrm>
            <a:off x="541539" y="248483"/>
            <a:ext cx="8643848" cy="478155"/>
          </a:xfrm>
        </p:spPr>
        <p:txBody>
          <a:bodyPr/>
          <a:lstStyle/>
          <a:p>
            <a:r>
              <a:rPr lang="zh-CN" altLang="en-US" dirty="0"/>
              <a:t>二、通用模型架构</a:t>
            </a:r>
            <a:r>
              <a:rPr lang="en-US" altLang="zh-CN" dirty="0"/>
              <a:t>——</a:t>
            </a:r>
            <a:r>
              <a:rPr dirty="0"/>
              <a:t>模态</a:t>
            </a:r>
            <a:r>
              <a:rPr dirty="0"/>
              <a:t>生成器</a:t>
            </a:r>
            <a:endParaRPr dirty="0"/>
          </a:p>
        </p:txBody>
      </p:sp>
      <p:sp>
        <p:nvSpPr>
          <p:cNvPr id="5" name="文本框 4"/>
          <p:cNvSpPr txBox="1"/>
          <p:nvPr>
            <p:custDataLst>
              <p:tags r:id="rId1"/>
            </p:custDataLst>
          </p:nvPr>
        </p:nvSpPr>
        <p:spPr>
          <a:xfrm>
            <a:off x="541655" y="1210945"/>
            <a:ext cx="9787890" cy="922020"/>
          </a:xfrm>
          <a:prstGeom prst="rect">
            <a:avLst/>
          </a:prstGeom>
          <a:noFill/>
        </p:spPr>
        <p:txBody>
          <a:bodyPr wrap="square" rtlCol="0">
            <a:spAutoFit/>
          </a:bodyPr>
          <a:p>
            <a:pPr marL="285750" indent="-285750">
              <a:lnSpc>
                <a:spcPct val="150000"/>
              </a:lnSpc>
              <a:buFont typeface="Wingdings" panose="05000000000000000000" pitchFamily="2" charset="2"/>
              <a:buChar char="Ø"/>
            </a:pPr>
            <a:r>
              <a:rPr lang="zh-CN" altLang="en-US" dirty="0"/>
              <a:t>模态生成器的功能</a:t>
            </a:r>
            <a:r>
              <a:rPr lang="en-US" altLang="zh-CN" dirty="0"/>
              <a:t>：</a:t>
            </a:r>
            <a:endParaRPr lang="en-US" altLang="zh-CN" dirty="0"/>
          </a:p>
          <a:p>
            <a:pPr lvl="1" indent="0">
              <a:lnSpc>
                <a:spcPct val="150000"/>
              </a:lnSpc>
              <a:buFont typeface="Wingdings" panose="05000000000000000000" pitchFamily="2" charset="2"/>
              <a:buNone/>
            </a:pPr>
            <a:r>
              <a:rPr lang="zh-CN" dirty="0"/>
              <a:t>产生不同模态的</a:t>
            </a:r>
            <a:r>
              <a:rPr lang="zh-CN" dirty="0"/>
              <a:t>输出</a:t>
            </a:r>
            <a:endParaRPr lang="zh-CN" dirty="0"/>
          </a:p>
        </p:txBody>
      </p:sp>
      <p:pic>
        <p:nvPicPr>
          <p:cNvPr id="2" name="图片 1"/>
          <p:cNvPicPr>
            <a:picLocks noChangeAspect="1"/>
          </p:cNvPicPr>
          <p:nvPr>
            <p:custDataLst>
              <p:tags r:id="rId2"/>
            </p:custDataLst>
          </p:nvPr>
        </p:nvPicPr>
        <p:blipFill>
          <a:blip r:embed="rId3"/>
          <a:stretch>
            <a:fillRect/>
          </a:stretch>
        </p:blipFill>
        <p:spPr>
          <a:xfrm>
            <a:off x="541655" y="2286635"/>
            <a:ext cx="5322570" cy="1294765"/>
          </a:xfrm>
          <a:prstGeom prst="rect">
            <a:avLst/>
          </a:prstGeom>
        </p:spPr>
      </p:pic>
      <p:pic>
        <p:nvPicPr>
          <p:cNvPr id="3" name="图片 2"/>
          <p:cNvPicPr>
            <a:picLocks noChangeAspect="1"/>
          </p:cNvPicPr>
          <p:nvPr>
            <p:custDataLst>
              <p:tags r:id="rId4"/>
            </p:custDataLst>
          </p:nvPr>
        </p:nvPicPr>
        <p:blipFill>
          <a:blip r:embed="rId5"/>
          <a:stretch>
            <a:fillRect/>
          </a:stretch>
        </p:blipFill>
        <p:spPr>
          <a:xfrm>
            <a:off x="5476240" y="3871595"/>
            <a:ext cx="6744970" cy="1753870"/>
          </a:xfrm>
          <a:prstGeom prst="rect">
            <a:avLst/>
          </a:prstGeom>
        </p:spPr>
      </p:pic>
      <mc:AlternateContent xmlns:mc="http://schemas.openxmlformats.org/markup-compatibility/2006">
        <mc:Choice xmlns:a14="http://schemas.microsoft.com/office/drawing/2010/main" Requires="a14">
          <p:sp>
            <p:nvSpPr>
              <p:cNvPr id="4" name="文本框 3"/>
              <p:cNvSpPr txBox="1"/>
              <p:nvPr>
                <p:custDataLst>
                  <p:tags r:id="rId6"/>
                </p:custDataLst>
              </p:nvPr>
            </p:nvSpPr>
            <p:spPr>
              <a:xfrm>
                <a:off x="465455" y="4017645"/>
                <a:ext cx="4756785" cy="1753870"/>
              </a:xfrm>
              <a:prstGeom prst="rect">
                <a:avLst/>
              </a:prstGeom>
              <a:noFill/>
            </p:spPr>
            <p:txBody>
              <a:bodyPr wrap="square" rtlCol="0">
                <a:spAutoFit/>
              </a:bodyPr>
              <a:p>
                <a:pPr lvl="1" indent="0" algn="just">
                  <a:lnSpc>
                    <a:spcPct val="150000"/>
                  </a:lnSpc>
                  <a:buFont typeface="Wingdings" panose="05000000000000000000" pitchFamily="2" charset="2"/>
                  <a:buNone/>
                </a:pPr>
                <a:r>
                  <a:rPr lang="zh-CN" altLang="en-US" dirty="0"/>
                  <a:t>其中</a:t>
                </a:r>
                <a:r>
                  <a:rPr lang="en-US" altLang="zh-CN" i="1" dirty="0"/>
                  <a:t>t</a:t>
                </a:r>
                <a:r>
                  <a:rPr lang="zh-CN" altLang="en-US" dirty="0"/>
                  <a:t>为时间步</a:t>
                </a:r>
                <a:r>
                  <a:rPr lang="en-US" altLang="zh-CN" dirty="0"/>
                  <a:t>，</a:t>
                </a:r>
                <a14:m>
                  <m:oMath xmlns:m="http://schemas.openxmlformats.org/officeDocument/2006/math">
                    <m:r>
                      <a:rPr lang="en-US" altLang="zh-CN" i="1" dirty="0">
                        <a:latin typeface="DejaVu Math TeX Gyre" panose="02000503000000000000" charset="0"/>
                        <a:cs typeface="DejaVu Math TeX Gyre" panose="02000503000000000000" charset="0"/>
                      </a:rPr>
                      <m:t>𝜖</m:t>
                    </m:r>
                  </m:oMath>
                </a14:m>
                <a:r>
                  <a:rPr lang="zh-CN" altLang="en-US" dirty="0">
                    <a:latin typeface="DejaVu Math TeX Gyre" panose="02000503000000000000" charset="0"/>
                    <a:cs typeface="DejaVu Math TeX Gyre" panose="02000503000000000000" charset="0"/>
                  </a:rPr>
                  <a:t>为正态分布的噪声</a:t>
                </a:r>
                <a:r>
                  <a:rPr lang="en-US" altLang="zh-CN" i="1" dirty="0">
                    <a:latin typeface="DejaVu Math TeX Gyre" panose="02000503000000000000" charset="0"/>
                    <a:cs typeface="DejaVu Math TeX Gyre" panose="02000503000000000000" charset="0"/>
                  </a:rPr>
                  <a:t>，</a:t>
                </a:r>
                <a14:m>
                  <m:oMath xmlns:m="http://schemas.openxmlformats.org/officeDocument/2006/math">
                    <m:sSub>
                      <m:sSubPr>
                        <m:ctrlPr>
                          <a:rPr lang="en-US" altLang="zh-CN" i="1" dirty="0">
                            <a:latin typeface="DejaVu Math TeX Gyre" panose="02000503000000000000" charset="0"/>
                            <a:cs typeface="DejaVu Math TeX Gyre" panose="02000503000000000000" charset="0"/>
                          </a:rPr>
                        </m:ctrlPr>
                      </m:sSubPr>
                      <m:e>
                        <m:r>
                          <a:rPr lang="en-US" altLang="zh-CN" i="1" dirty="0">
                            <a:latin typeface="DejaVu Math TeX Gyre" panose="02000503000000000000" charset="0"/>
                            <a:cs typeface="DejaVu Math TeX Gyre" panose="02000503000000000000" charset="0"/>
                          </a:rPr>
                          <m:t>𝓏</m:t>
                        </m:r>
                      </m:e>
                      <m:sub>
                        <m:r>
                          <a:rPr lang="en-US" altLang="zh-CN" i="1" dirty="0">
                            <a:latin typeface="DejaVu Math TeX Gyre" panose="02000503000000000000" charset="0"/>
                            <a:cs typeface="DejaVu Math TeX Gyre" panose="02000503000000000000" charset="0"/>
                          </a:rPr>
                          <m:t>𝑡</m:t>
                        </m:r>
                      </m:sub>
                    </m:sSub>
                  </m:oMath>
                </a14:m>
                <a:r>
                  <a:rPr lang="zh-CN" altLang="en-US" dirty="0">
                    <a:latin typeface="DejaVu Math TeX Gyre" panose="02000503000000000000" charset="0"/>
                    <a:cs typeface="DejaVu Math TeX Gyre" panose="02000503000000000000" charset="0"/>
                  </a:rPr>
                  <a:t>为真实文本输入经加噪和映射得到的噪声潜在特征</a:t>
                </a:r>
                <a:r>
                  <a:rPr lang="en-US" altLang="zh-CN" dirty="0">
                    <a:latin typeface="DejaVu Math TeX Gyre" panose="02000503000000000000" charset="0"/>
                    <a:cs typeface="DejaVu Math TeX Gyre" panose="02000503000000000000" charset="0"/>
                  </a:rPr>
                  <a:t>，</a:t>
                </a:r>
                <a14:m>
                  <m:oMath xmlns:m="http://schemas.openxmlformats.org/officeDocument/2006/math">
                    <m:sSub>
                      <m:sSubPr>
                        <m:ctrlPr>
                          <a:rPr lang="en-US" altLang="zh-CN" i="1" dirty="0">
                            <a:latin typeface="DejaVu Math TeX Gyre" panose="02000503000000000000" charset="0"/>
                            <a:cs typeface="DejaVu Math TeX Gyre" panose="02000503000000000000" charset="0"/>
                          </a:rPr>
                        </m:ctrlPr>
                      </m:sSubPr>
                      <m:e>
                        <m:r>
                          <a:rPr lang="en-US" altLang="zh-CN" i="1" dirty="0">
                            <a:latin typeface="DejaVu Math TeX Gyre" panose="02000503000000000000" charset="0"/>
                            <a:cs typeface="DejaVu Math TeX Gyre" panose="02000503000000000000" charset="0"/>
                          </a:rPr>
                          <m:t>𝐻</m:t>
                        </m:r>
                      </m:e>
                      <m:sub>
                        <m:r>
                          <a:rPr lang="en-US" altLang="zh-CN" i="1" dirty="0">
                            <a:latin typeface="DejaVu Math TeX Gyre" panose="02000503000000000000" charset="0"/>
                            <a:cs typeface="DejaVu Math TeX Gyre" panose="02000503000000000000" charset="0"/>
                          </a:rPr>
                          <m:t>𝑋</m:t>
                        </m:r>
                      </m:sub>
                    </m:sSub>
                  </m:oMath>
                </a14:m>
                <a:r>
                  <a:rPr lang="zh-CN" altLang="en-US" dirty="0">
                    <a:latin typeface="DejaVu Math TeX Gyre" panose="02000503000000000000" charset="0"/>
                    <a:cs typeface="DejaVu Math TeX Gyre" panose="02000503000000000000" charset="0"/>
                  </a:rPr>
                  <a:t>为</a:t>
                </a:r>
                <a:r>
                  <a:rPr lang="en-US" altLang="zh-CN" dirty="0">
                    <a:latin typeface="DejaVu Math TeX Gyre" panose="02000503000000000000" charset="0"/>
                    <a:cs typeface="DejaVu Math TeX Gyre" panose="02000503000000000000" charset="0"/>
                  </a:rPr>
                  <a:t>LLM</a:t>
                </a:r>
                <a:r>
                  <a:rPr lang="zh-CN" altLang="en-US" dirty="0">
                    <a:latin typeface="DejaVu Math TeX Gyre" panose="02000503000000000000" charset="0"/>
                    <a:cs typeface="DejaVu Math TeX Gyre" panose="02000503000000000000" charset="0"/>
                  </a:rPr>
                  <a:t>主干输出信号令牌经过输出投影层处理得到的特征</a:t>
                </a:r>
                <a:r>
                  <a:rPr lang="en-US" altLang="zh-CN" dirty="0">
                    <a:latin typeface="DejaVu Math TeX Gyre" panose="02000503000000000000" charset="0"/>
                    <a:cs typeface="DejaVu Math TeX Gyre" panose="02000503000000000000" charset="0"/>
                  </a:rPr>
                  <a:t>。</a:t>
                </a:r>
                <a:endParaRPr lang="en-US" altLang="zh-CN" dirty="0">
                  <a:latin typeface="DejaVu Math TeX Gyre" panose="02000503000000000000" charset="0"/>
                  <a:cs typeface="DejaVu Math TeX Gyre" panose="02000503000000000000" charset="0"/>
                </a:endParaRPr>
              </a:p>
            </p:txBody>
          </p:sp>
        </mc:Choice>
        <mc:Fallback>
          <p:sp>
            <p:nvSpPr>
              <p:cNvPr id="4" name="文本框 3"/>
              <p:cNvSpPr txBox="1">
                <a:spLocks noRot="1" noChangeAspect="1" noMove="1" noResize="1" noEditPoints="1" noAdjustHandles="1" noChangeArrowheads="1" noChangeShapeType="1" noTextEdit="1"/>
              </p:cNvSpPr>
              <p:nvPr>
                <p:custDataLst>
                  <p:tags r:id="rId7"/>
                </p:custDataLst>
              </p:nvPr>
            </p:nvSpPr>
            <p:spPr>
              <a:xfrm>
                <a:off x="465455" y="4017645"/>
                <a:ext cx="4756785" cy="1753870"/>
              </a:xfrm>
              <a:prstGeom prst="rect">
                <a:avLst/>
              </a:prstGeom>
              <a:blipFill rotWithShape="1">
                <a:blip r:embed="rId8"/>
                <a:stretch>
                  <a:fillRect/>
                </a:stretch>
              </a:blipFill>
            </p:spPr>
            <p:txBody>
              <a:bodyPr/>
              <a:lstStyle/>
              <a:p>
                <a:r>
                  <a:rPr lang="zh-CN" altLang="en-US">
                    <a:noFill/>
                  </a:rPr>
                  <a:t> </a:t>
                </a:r>
              </a:p>
            </p:txBody>
          </p:sp>
        </mc:Fallback>
      </mc:AlternateContent>
    </p:spTree>
  </p:cSld>
  <p:clrMapOvr>
    <a:masterClrMapping/>
  </p:clrMapOvr>
  <p:transition spd="med">
    <p:pull/>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9"/>
          <p:cNvSpPr>
            <a:spLocks noGrp="1"/>
          </p:cNvSpPr>
          <p:nvPr>
            <p:ph type="title"/>
          </p:nvPr>
        </p:nvSpPr>
        <p:spPr/>
        <p:txBody>
          <a:bodyPr/>
          <a:lstStyle/>
          <a:p>
            <a:r>
              <a:rPr lang="zh-CN" altLang="en-US" dirty="0"/>
              <a:t>三、训练策略</a:t>
            </a:r>
            <a:endParaRPr lang="zh-CN" altLang="en-US" dirty="0"/>
          </a:p>
        </p:txBody>
      </p:sp>
      <p:sp>
        <p:nvSpPr>
          <p:cNvPr id="32" name="矩形 31"/>
          <p:cNvSpPr/>
          <p:nvPr/>
        </p:nvSpPr>
        <p:spPr>
          <a:xfrm>
            <a:off x="847724" y="2692625"/>
            <a:ext cx="720000" cy="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文本框 32"/>
          <p:cNvSpPr txBox="1"/>
          <p:nvPr/>
        </p:nvSpPr>
        <p:spPr>
          <a:xfrm>
            <a:off x="847724" y="2051021"/>
            <a:ext cx="4186402" cy="584775"/>
          </a:xfrm>
          <a:prstGeom prst="rect">
            <a:avLst/>
          </a:prstGeom>
          <a:noFill/>
        </p:spPr>
        <p:txBody>
          <a:bodyPr wrap="none" lIns="0" rtlCol="0">
            <a:spAutoFit/>
          </a:bodyPr>
          <a:lstStyle/>
          <a:p>
            <a:r>
              <a:rPr lang="zh-CN" altLang="en-US" sz="3200" b="1" spc="100" dirty="0">
                <a:solidFill>
                  <a:schemeClr val="accent1"/>
                </a:solidFill>
              </a:rPr>
              <a:t>多模态预训练</a:t>
            </a:r>
            <a:r>
              <a:rPr lang="en-US" altLang="zh-CN" sz="3200" b="1" spc="100" dirty="0">
                <a:solidFill>
                  <a:schemeClr val="accent1"/>
                </a:solidFill>
              </a:rPr>
              <a:t>MM PT</a:t>
            </a:r>
            <a:endParaRPr lang="zh-CN" altLang="en-US" sz="3200" b="1" spc="100" dirty="0">
              <a:solidFill>
                <a:schemeClr val="accent1"/>
              </a:solidFill>
            </a:endParaRPr>
          </a:p>
        </p:txBody>
      </p:sp>
      <p:sp>
        <p:nvSpPr>
          <p:cNvPr id="34" name="文本框 33"/>
          <p:cNvSpPr txBox="1"/>
          <p:nvPr/>
        </p:nvSpPr>
        <p:spPr>
          <a:xfrm>
            <a:off x="847724" y="3061009"/>
            <a:ext cx="4791075" cy="2405522"/>
          </a:xfrm>
          <a:prstGeom prst="rect">
            <a:avLst/>
          </a:prstGeom>
          <a:noFill/>
        </p:spPr>
        <p:txBody>
          <a:bodyPr wrap="square" lIns="0" rtlCol="0">
            <a:normAutofit/>
          </a:bodyPr>
          <a:lstStyle/>
          <a:p>
            <a:pPr marL="285750" indent="-285750" algn="just" eaLnBrk="1">
              <a:lnSpc>
                <a:spcPct val="150000"/>
              </a:lnSpc>
              <a:buFont typeface="Wingdings" panose="05000000000000000000" pitchFamily="2" charset="2"/>
              <a:buChar char="Ø"/>
            </a:pPr>
            <a:r>
              <a:rPr lang="zh-CN" altLang="en-US" sz="1600" spc="100" dirty="0">
                <a:latin typeface="+mn-ea"/>
                <a:ea typeface="+mn-ea"/>
              </a:rPr>
              <a:t>预训练阶段采用</a:t>
            </a:r>
            <a:r>
              <a:rPr lang="en-US" altLang="zh-CN" sz="1600" spc="100" dirty="0">
                <a:latin typeface="+mn-ea"/>
                <a:ea typeface="+mn-ea"/>
              </a:rPr>
              <a:t>X-Text</a:t>
            </a:r>
            <a:r>
              <a:rPr lang="zh-CN" altLang="en-US" sz="1600" spc="100" dirty="0">
                <a:latin typeface="+mn-ea"/>
                <a:ea typeface="+mn-ea"/>
              </a:rPr>
              <a:t>数据集</a:t>
            </a:r>
            <a:endParaRPr lang="en-US" altLang="zh-CN" sz="1600" spc="100" dirty="0">
              <a:latin typeface="+mn-ea"/>
              <a:ea typeface="+mn-ea"/>
            </a:endParaRPr>
          </a:p>
          <a:p>
            <a:pPr marL="285750" indent="-285750" algn="just" eaLnBrk="1">
              <a:lnSpc>
                <a:spcPct val="150000"/>
              </a:lnSpc>
              <a:buFont typeface="Wingdings" panose="05000000000000000000" pitchFamily="2" charset="2"/>
              <a:buChar char="Ø"/>
            </a:pPr>
            <a:r>
              <a:rPr lang="zh-CN" altLang="en-US" sz="1600" spc="100" dirty="0">
                <a:latin typeface="+mn-ea"/>
                <a:ea typeface="+mn-ea"/>
              </a:rPr>
              <a:t>训练目标：使输入投影层和输出投影层实现各种模态之间的对齐</a:t>
            </a:r>
            <a:endParaRPr lang="en-US" altLang="zh-CN" sz="1600" spc="100" dirty="0">
              <a:latin typeface="+mn-ea"/>
              <a:ea typeface="+mn-ea"/>
            </a:endParaRPr>
          </a:p>
          <a:p>
            <a:pPr marL="285750" indent="-285750" algn="just" eaLnBrk="1">
              <a:lnSpc>
                <a:spcPct val="150000"/>
              </a:lnSpc>
              <a:buFont typeface="Wingdings" panose="05000000000000000000" pitchFamily="2" charset="2"/>
              <a:buChar char="Ø"/>
            </a:pPr>
            <a:r>
              <a:rPr lang="en-US" altLang="zh-CN" sz="1600" spc="100" dirty="0">
                <a:latin typeface="+mn-ea"/>
              </a:rPr>
              <a:t>X-Text</a:t>
            </a:r>
            <a:r>
              <a:rPr lang="zh-CN" altLang="en-US" sz="1600" spc="100" dirty="0">
                <a:latin typeface="+mn-ea"/>
              </a:rPr>
              <a:t>包括</a:t>
            </a:r>
            <a:r>
              <a:rPr lang="en-US" altLang="zh-CN" sz="1600" spc="100" dirty="0">
                <a:latin typeface="+mn-ea"/>
              </a:rPr>
              <a:t>Image-Text</a:t>
            </a:r>
            <a:r>
              <a:rPr lang="zh-CN" altLang="en-US" sz="1600" spc="100" dirty="0">
                <a:latin typeface="+mn-ea"/>
              </a:rPr>
              <a:t>、</a:t>
            </a:r>
            <a:r>
              <a:rPr lang="en-US" altLang="zh-CN" sz="1600" spc="100" dirty="0">
                <a:latin typeface="+mn-ea"/>
              </a:rPr>
              <a:t>Video-Text</a:t>
            </a:r>
            <a:r>
              <a:rPr lang="zh-CN" altLang="en-US" sz="1600" spc="100" dirty="0">
                <a:latin typeface="+mn-ea"/>
              </a:rPr>
              <a:t>以及</a:t>
            </a:r>
            <a:r>
              <a:rPr lang="en-US" altLang="zh-CN" sz="1600" spc="100" dirty="0">
                <a:latin typeface="+mn-ea"/>
              </a:rPr>
              <a:t>Audio-Text</a:t>
            </a:r>
            <a:endParaRPr lang="zh-CN" altLang="en-US" sz="1600" spc="100" dirty="0">
              <a:latin typeface="+mn-ea"/>
              <a:ea typeface="+mn-ea"/>
            </a:endParaRPr>
          </a:p>
        </p:txBody>
      </p:sp>
      <p:sp>
        <p:nvSpPr>
          <p:cNvPr id="35" name="矩形 34"/>
          <p:cNvSpPr/>
          <p:nvPr/>
        </p:nvSpPr>
        <p:spPr>
          <a:xfrm>
            <a:off x="6703872" y="2724552"/>
            <a:ext cx="720000" cy="72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文本框 35"/>
          <p:cNvSpPr txBox="1"/>
          <p:nvPr/>
        </p:nvSpPr>
        <p:spPr>
          <a:xfrm>
            <a:off x="6703872" y="1997816"/>
            <a:ext cx="4478149" cy="584775"/>
          </a:xfrm>
          <a:prstGeom prst="rect">
            <a:avLst/>
          </a:prstGeom>
          <a:noFill/>
        </p:spPr>
        <p:txBody>
          <a:bodyPr wrap="none" lIns="0" rtlCol="0">
            <a:spAutoFit/>
          </a:bodyPr>
          <a:lstStyle/>
          <a:p>
            <a:r>
              <a:rPr lang="zh-CN" altLang="en-US" sz="3200" b="1" spc="100" dirty="0">
                <a:solidFill>
                  <a:schemeClr val="accent4"/>
                </a:solidFill>
              </a:rPr>
              <a:t>多模态指令微调</a:t>
            </a:r>
            <a:r>
              <a:rPr lang="en-US" altLang="zh-CN" sz="3200" b="1" spc="100" dirty="0">
                <a:solidFill>
                  <a:schemeClr val="accent4"/>
                </a:solidFill>
              </a:rPr>
              <a:t>MM IT</a:t>
            </a:r>
            <a:endParaRPr lang="zh-CN" altLang="en-US" sz="3200" b="1" spc="100" dirty="0">
              <a:solidFill>
                <a:schemeClr val="accent4"/>
              </a:solidFill>
            </a:endParaRPr>
          </a:p>
        </p:txBody>
      </p:sp>
      <p:sp>
        <p:nvSpPr>
          <p:cNvPr id="37" name="文本框 36"/>
          <p:cNvSpPr txBox="1"/>
          <p:nvPr/>
        </p:nvSpPr>
        <p:spPr>
          <a:xfrm>
            <a:off x="6686550" y="2989828"/>
            <a:ext cx="4826592" cy="2405522"/>
          </a:xfrm>
          <a:prstGeom prst="rect">
            <a:avLst/>
          </a:prstGeom>
          <a:noFill/>
        </p:spPr>
        <p:txBody>
          <a:bodyPr wrap="square" lIns="0" rtlCol="0">
            <a:normAutofit fontScale="92500" lnSpcReduction="10000"/>
          </a:bodyPr>
          <a:lstStyle/>
          <a:p>
            <a:pPr marL="285750" indent="-285750" algn="just" eaLnBrk="1">
              <a:lnSpc>
                <a:spcPct val="150000"/>
              </a:lnSpc>
              <a:buFont typeface="Wingdings" panose="05000000000000000000" pitchFamily="2" charset="2"/>
              <a:buChar char="Ø"/>
            </a:pPr>
            <a:r>
              <a:rPr lang="zh-CN" altLang="en-US" sz="1600" spc="100" dirty="0">
                <a:latin typeface="+mn-ea"/>
              </a:rPr>
              <a:t>使用指令数据集对</a:t>
            </a:r>
            <a:r>
              <a:rPr lang="en-US" altLang="zh-CN" sz="1600" spc="100" dirty="0">
                <a:latin typeface="+mn-ea"/>
              </a:rPr>
              <a:t>MM-LLM</a:t>
            </a:r>
            <a:r>
              <a:rPr lang="zh-CN" altLang="en-US" sz="1600" spc="100" dirty="0">
                <a:latin typeface="+mn-ea"/>
              </a:rPr>
              <a:t>进行微调</a:t>
            </a:r>
            <a:endParaRPr lang="en-US" altLang="zh-CN" sz="1600" spc="100" dirty="0">
              <a:latin typeface="+mn-ea"/>
            </a:endParaRPr>
          </a:p>
          <a:p>
            <a:pPr marL="285750" indent="-285750" algn="just" eaLnBrk="1">
              <a:lnSpc>
                <a:spcPct val="150000"/>
              </a:lnSpc>
              <a:buFont typeface="Wingdings" panose="05000000000000000000" pitchFamily="2" charset="2"/>
              <a:buChar char="Ø"/>
            </a:pPr>
            <a:r>
              <a:rPr lang="en-US" altLang="zh-CN" sz="1600" spc="100" dirty="0">
                <a:latin typeface="+mn-ea"/>
              </a:rPr>
              <a:t>MM-LLMs</a:t>
            </a:r>
            <a:r>
              <a:rPr lang="zh-CN" altLang="en-US" sz="1600" spc="100" dirty="0">
                <a:latin typeface="+mn-ea"/>
              </a:rPr>
              <a:t>通过新的指令泛化到不可见的任务从而提高零样本推理表现</a:t>
            </a:r>
            <a:endParaRPr lang="en-US" altLang="zh-CN" sz="1600" spc="100" dirty="0">
              <a:latin typeface="+mn-ea"/>
            </a:endParaRPr>
          </a:p>
          <a:p>
            <a:pPr marL="285750" indent="-285750" algn="just" eaLnBrk="1">
              <a:lnSpc>
                <a:spcPct val="150000"/>
              </a:lnSpc>
              <a:buFont typeface="Wingdings" panose="05000000000000000000" pitchFamily="2" charset="2"/>
              <a:buChar char="Ø"/>
            </a:pPr>
            <a:r>
              <a:rPr lang="en-US" altLang="zh-CN" sz="1600" spc="100" dirty="0">
                <a:latin typeface="+mn-ea"/>
              </a:rPr>
              <a:t>MM IT</a:t>
            </a:r>
            <a:r>
              <a:rPr lang="zh-CN" altLang="en-US" sz="1600" spc="100" dirty="0">
                <a:latin typeface="+mn-ea"/>
              </a:rPr>
              <a:t>包括有监督微调（</a:t>
            </a:r>
            <a:r>
              <a:rPr lang="en-US" altLang="zh-CN" sz="1600" spc="100" dirty="0">
                <a:latin typeface="+mn-ea"/>
              </a:rPr>
              <a:t>SFT</a:t>
            </a:r>
            <a:r>
              <a:rPr lang="zh-CN" altLang="en-US" sz="1600" spc="100" dirty="0">
                <a:latin typeface="+mn-ea"/>
              </a:rPr>
              <a:t>）、基于人类反馈的强化学习（</a:t>
            </a:r>
            <a:r>
              <a:rPr lang="en-US" altLang="zh-CN" sz="1600" spc="100" dirty="0">
                <a:latin typeface="+mn-ea"/>
              </a:rPr>
              <a:t>RLHF</a:t>
            </a:r>
            <a:r>
              <a:rPr lang="zh-CN" altLang="en-US" sz="1600" spc="100" dirty="0">
                <a:latin typeface="+mn-ea"/>
              </a:rPr>
              <a:t>）</a:t>
            </a:r>
            <a:endParaRPr lang="en-US" altLang="zh-CN" sz="1600" spc="100" dirty="0">
              <a:latin typeface="+mn-ea"/>
            </a:endParaRPr>
          </a:p>
          <a:p>
            <a:pPr marL="285750" indent="-285750" algn="just" eaLnBrk="1">
              <a:lnSpc>
                <a:spcPct val="150000"/>
              </a:lnSpc>
              <a:buFont typeface="Wingdings" panose="05000000000000000000" pitchFamily="2" charset="2"/>
              <a:buChar char="Ø"/>
            </a:pPr>
            <a:r>
              <a:rPr lang="zh-CN" altLang="en-US" sz="1600" spc="100" dirty="0">
                <a:latin typeface="+mn-ea"/>
              </a:rPr>
              <a:t>微调目标：旨在与人类意图对齐并增强</a:t>
            </a:r>
            <a:r>
              <a:rPr lang="en-US" altLang="zh-CN" sz="1600" spc="100" dirty="0">
                <a:latin typeface="+mn-ea"/>
              </a:rPr>
              <a:t>MM-LLMs</a:t>
            </a:r>
            <a:r>
              <a:rPr lang="zh-CN" altLang="en-US" sz="1600" spc="100" dirty="0">
                <a:latin typeface="+mn-ea"/>
              </a:rPr>
              <a:t>的交互能力</a:t>
            </a:r>
            <a:endParaRPr lang="en-US" altLang="zh-CN" sz="1600" spc="100" dirty="0">
              <a:latin typeface="+mn-ea"/>
            </a:endParaRPr>
          </a:p>
          <a:p>
            <a:pPr algn="just" eaLnBrk="1">
              <a:lnSpc>
                <a:spcPct val="150000"/>
              </a:lnSpc>
            </a:pPr>
            <a:endParaRPr lang="zh-CN" altLang="en-US" sz="1600" spc="100" dirty="0">
              <a:latin typeface="+mn-ea"/>
            </a:endParaRPr>
          </a:p>
        </p:txBody>
      </p:sp>
      <p:cxnSp>
        <p:nvCxnSpPr>
          <p:cNvPr id="38" name="直接连接符 37"/>
          <p:cNvCxnSpPr/>
          <p:nvPr/>
        </p:nvCxnSpPr>
        <p:spPr>
          <a:xfrm>
            <a:off x="6091989" y="1997816"/>
            <a:ext cx="0" cy="3198298"/>
          </a:xfrm>
          <a:prstGeom prst="line">
            <a:avLst/>
          </a:prstGeom>
          <a:ln w="3175">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p:pull/>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a:xfrm>
            <a:off x="541539" y="247495"/>
            <a:ext cx="8643848" cy="480131"/>
          </a:xfrm>
        </p:spPr>
        <p:txBody>
          <a:bodyPr/>
          <a:lstStyle/>
          <a:p>
            <a:r>
              <a:rPr lang="zh-CN" altLang="en-US" dirty="0"/>
              <a:t>四、现有多模态大模型对比</a:t>
            </a:r>
            <a:endParaRPr lang="zh-CN" altLang="en-US" dirty="0"/>
          </a:p>
        </p:txBody>
      </p:sp>
      <p:pic>
        <p:nvPicPr>
          <p:cNvPr id="7" name="图片 6"/>
          <p:cNvPicPr>
            <a:picLocks noChangeAspect="1"/>
          </p:cNvPicPr>
          <p:nvPr/>
        </p:nvPicPr>
        <p:blipFill>
          <a:blip r:embed="rId1"/>
          <a:stretch>
            <a:fillRect/>
          </a:stretch>
        </p:blipFill>
        <p:spPr>
          <a:xfrm>
            <a:off x="401003" y="1177032"/>
            <a:ext cx="5337267" cy="4916629"/>
          </a:xfrm>
          <a:prstGeom prst="rect">
            <a:avLst/>
          </a:prstGeom>
        </p:spPr>
      </p:pic>
      <p:pic>
        <p:nvPicPr>
          <p:cNvPr id="11" name="图片 10"/>
          <p:cNvPicPr>
            <a:picLocks noChangeAspect="1"/>
          </p:cNvPicPr>
          <p:nvPr/>
        </p:nvPicPr>
        <p:blipFill>
          <a:blip r:embed="rId2"/>
          <a:stretch>
            <a:fillRect/>
          </a:stretch>
        </p:blipFill>
        <p:spPr>
          <a:xfrm>
            <a:off x="5946471" y="1398032"/>
            <a:ext cx="5751236" cy="4695629"/>
          </a:xfrm>
          <a:prstGeom prst="rect">
            <a:avLst/>
          </a:prstGeom>
        </p:spPr>
      </p:pic>
      <p:sp>
        <p:nvSpPr>
          <p:cNvPr id="12" name="文本框 11"/>
          <p:cNvSpPr txBox="1"/>
          <p:nvPr/>
        </p:nvSpPr>
        <p:spPr>
          <a:xfrm>
            <a:off x="317710" y="862545"/>
            <a:ext cx="5628761" cy="458908"/>
          </a:xfrm>
          <a:prstGeom prst="rect">
            <a:avLst/>
          </a:prstGeom>
          <a:noFill/>
        </p:spPr>
        <p:txBody>
          <a:bodyPr wrap="square" rtlCol="0">
            <a:spAutoFit/>
          </a:bodyPr>
          <a:lstStyle/>
          <a:p>
            <a:pPr marL="285750" indent="-285750">
              <a:lnSpc>
                <a:spcPct val="150000"/>
              </a:lnSpc>
              <a:buFont typeface="Wingdings" panose="05000000000000000000" pitchFamily="2" charset="2"/>
              <a:buChar char="Ø"/>
            </a:pPr>
            <a:r>
              <a:rPr lang="zh-CN" altLang="en-US" dirty="0"/>
              <a:t>实现功能</a:t>
            </a:r>
            <a:r>
              <a:rPr lang="en-US" altLang="zh-CN" dirty="0"/>
              <a:t>+</a:t>
            </a:r>
            <a:r>
              <a:rPr lang="zh-CN" altLang="en-US" dirty="0"/>
              <a:t>模型设计</a:t>
            </a:r>
            <a:endParaRPr lang="en-US" altLang="zh-CN" dirty="0"/>
          </a:p>
        </p:txBody>
      </p:sp>
    </p:spTree>
  </p:cSld>
  <p:clrMapOvr>
    <a:masterClrMapping/>
  </p:clrMapOvr>
  <p:transition spd="med">
    <p:pull/>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a:xfrm>
            <a:off x="541539" y="247495"/>
            <a:ext cx="8643848" cy="480131"/>
          </a:xfrm>
        </p:spPr>
        <p:txBody>
          <a:bodyPr/>
          <a:lstStyle/>
          <a:p>
            <a:r>
              <a:rPr lang="zh-CN" altLang="en-US" dirty="0"/>
              <a:t>四、现有多模态大模型对比</a:t>
            </a:r>
            <a:endParaRPr lang="zh-CN" altLang="en-US" dirty="0"/>
          </a:p>
        </p:txBody>
      </p:sp>
      <p:pic>
        <p:nvPicPr>
          <p:cNvPr id="5" name="图片 4"/>
          <p:cNvPicPr>
            <a:picLocks noChangeAspect="1"/>
          </p:cNvPicPr>
          <p:nvPr/>
        </p:nvPicPr>
        <p:blipFill>
          <a:blip r:embed="rId1"/>
          <a:stretch>
            <a:fillRect/>
          </a:stretch>
        </p:blipFill>
        <p:spPr>
          <a:xfrm>
            <a:off x="175215" y="1556055"/>
            <a:ext cx="10889436" cy="4362907"/>
          </a:xfrm>
          <a:prstGeom prst="rect">
            <a:avLst/>
          </a:prstGeom>
        </p:spPr>
      </p:pic>
      <p:sp>
        <p:nvSpPr>
          <p:cNvPr id="6" name="文本框 5"/>
          <p:cNvSpPr txBox="1"/>
          <p:nvPr/>
        </p:nvSpPr>
        <p:spPr>
          <a:xfrm>
            <a:off x="334136" y="993956"/>
            <a:ext cx="5628761" cy="458908"/>
          </a:xfrm>
          <a:prstGeom prst="rect">
            <a:avLst/>
          </a:prstGeom>
          <a:noFill/>
        </p:spPr>
        <p:txBody>
          <a:bodyPr wrap="square" rtlCol="0">
            <a:spAutoFit/>
          </a:bodyPr>
          <a:lstStyle/>
          <a:p>
            <a:pPr marL="285750" indent="-285750">
              <a:lnSpc>
                <a:spcPct val="150000"/>
              </a:lnSpc>
              <a:buFont typeface="Wingdings" panose="05000000000000000000" pitchFamily="2" charset="2"/>
              <a:buChar char="Ø"/>
            </a:pPr>
            <a:r>
              <a:rPr lang="zh-CN" altLang="en-US" dirty="0"/>
              <a:t>在基准任务上的性能对比</a:t>
            </a:r>
            <a:endParaRPr lang="en-US" altLang="zh-CN" dirty="0"/>
          </a:p>
        </p:txBody>
      </p:sp>
    </p:spTree>
  </p:cSld>
  <p:clrMapOvr>
    <a:masterClrMapping/>
  </p:clrMapOvr>
  <p:transition spd="med">
    <p:pull/>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a:xfrm>
            <a:off x="541539" y="247495"/>
            <a:ext cx="8643848" cy="480131"/>
          </a:xfrm>
        </p:spPr>
        <p:txBody>
          <a:bodyPr/>
          <a:lstStyle/>
          <a:p>
            <a:r>
              <a:rPr lang="zh-CN" altLang="en-US" dirty="0"/>
              <a:t>五、未来发展方向</a:t>
            </a:r>
            <a:endParaRPr lang="zh-CN" altLang="en-US" dirty="0"/>
          </a:p>
        </p:txBody>
      </p:sp>
      <p:grpSp>
        <p:nvGrpSpPr>
          <p:cNvPr id="2" name="组合 1"/>
          <p:cNvGrpSpPr/>
          <p:nvPr/>
        </p:nvGrpSpPr>
        <p:grpSpPr>
          <a:xfrm>
            <a:off x="408531" y="1263563"/>
            <a:ext cx="3719733" cy="2671974"/>
            <a:chOff x="2673819" y="1526767"/>
            <a:chExt cx="3719733" cy="2671974"/>
          </a:xfrm>
        </p:grpSpPr>
        <p:sp>
          <p:nvSpPr>
            <p:cNvPr id="3" name="椭圆 2"/>
            <p:cNvSpPr/>
            <p:nvPr/>
          </p:nvSpPr>
          <p:spPr>
            <a:xfrm>
              <a:off x="4076785" y="1558445"/>
              <a:ext cx="550893" cy="550893"/>
            </a:xfrm>
            <a:prstGeom prst="ellipse">
              <a:avLst/>
            </a:prstGeom>
            <a:noFill/>
            <a:ln w="6350" cap="flat" cmpd="sng" algn="ctr">
              <a:solidFill>
                <a:srgbClr val="FFFFFF">
                  <a:lumMod val="6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微软雅黑" panose="020B0503020204020204" charset="-122"/>
                <a:ea typeface="微软雅黑" panose="020B0503020204020204" charset="-122"/>
                <a:cs typeface="+mn-cs"/>
              </a:endParaRPr>
            </a:p>
          </p:txBody>
        </p:sp>
        <p:sp>
          <p:nvSpPr>
            <p:cNvPr id="4" name="椭圆 3"/>
            <p:cNvSpPr/>
            <p:nvPr/>
          </p:nvSpPr>
          <p:spPr>
            <a:xfrm>
              <a:off x="4035058" y="1526767"/>
              <a:ext cx="550893" cy="550893"/>
            </a:xfrm>
            <a:prstGeom prst="ellipse">
              <a:avLst/>
            </a:prstGeom>
            <a:solidFill>
              <a:schemeClr val="accent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800" b="0" i="0" u="none" strike="noStrike" kern="0" cap="none" spc="0" normalizeH="0" baseline="0" noProof="0" dirty="0">
                  <a:ln>
                    <a:noFill/>
                  </a:ln>
                  <a:solidFill>
                    <a:srgbClr val="FFFFFF"/>
                  </a:solidFill>
                  <a:effectLst/>
                  <a:uLnTx/>
                  <a:uFillTx/>
                  <a:latin typeface="微软雅黑" panose="020B0503020204020204" charset="-122"/>
                  <a:ea typeface="微软雅黑" panose="020B0503020204020204" charset="-122"/>
                  <a:cs typeface="+mn-cs"/>
                </a:rPr>
                <a:t>1</a:t>
              </a:r>
              <a:endParaRPr kumimoji="0" lang="zh-CN" altLang="en-US" sz="2800" b="0" i="0" u="none" strike="noStrike" kern="0" cap="none" spc="0" normalizeH="0" baseline="0" noProof="0" dirty="0">
                <a:ln>
                  <a:noFill/>
                </a:ln>
                <a:solidFill>
                  <a:srgbClr val="FFFFFF"/>
                </a:solidFill>
                <a:effectLst/>
                <a:uLnTx/>
                <a:uFillTx/>
                <a:latin typeface="微软雅黑" panose="020B0503020204020204" charset="-122"/>
                <a:ea typeface="微软雅黑" panose="020B0503020204020204" charset="-122"/>
                <a:cs typeface="+mn-cs"/>
              </a:endParaRPr>
            </a:p>
          </p:txBody>
        </p:sp>
        <p:sp>
          <p:nvSpPr>
            <p:cNvPr id="7" name="文本框 6"/>
            <p:cNvSpPr txBox="1"/>
            <p:nvPr/>
          </p:nvSpPr>
          <p:spPr>
            <a:xfrm>
              <a:off x="2673819" y="2191796"/>
              <a:ext cx="3273369" cy="52322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800" b="1" i="0" u="none" strike="noStrike" kern="0" cap="none" spc="300" normalizeH="0" baseline="0" noProof="0" dirty="0">
                  <a:ln>
                    <a:noFill/>
                  </a:ln>
                  <a:solidFill>
                    <a:schemeClr val="accent4"/>
                  </a:solidFill>
                  <a:effectLst/>
                  <a:uLnTx/>
                  <a:uFillTx/>
                  <a:latin typeface="微软雅黑" panose="020B0503020204020204" charset="-122"/>
                  <a:ea typeface="微软雅黑" panose="020B0503020204020204" charset="-122"/>
                </a:rPr>
                <a:t>通用智能模型</a:t>
              </a:r>
              <a:endParaRPr kumimoji="0" lang="zh-CN" altLang="en-US" sz="2800" b="1" i="0" u="none" strike="noStrike" kern="0" cap="none" spc="300" normalizeH="0" baseline="0" noProof="0" dirty="0">
                <a:ln>
                  <a:noFill/>
                </a:ln>
                <a:solidFill>
                  <a:schemeClr val="accent4"/>
                </a:solidFill>
                <a:effectLst/>
                <a:uLnTx/>
                <a:uFillTx/>
                <a:latin typeface="微软雅黑" panose="020B0503020204020204" charset="-122"/>
                <a:ea typeface="微软雅黑" panose="020B0503020204020204" charset="-122"/>
              </a:endParaRPr>
            </a:p>
          </p:txBody>
        </p:sp>
        <p:sp>
          <p:nvSpPr>
            <p:cNvPr id="8" name="文本框 7"/>
            <p:cNvSpPr txBox="1"/>
            <p:nvPr/>
          </p:nvSpPr>
          <p:spPr>
            <a:xfrm>
              <a:off x="3120183" y="2765720"/>
              <a:ext cx="3273369" cy="1433021"/>
            </a:xfrm>
            <a:prstGeom prst="rect">
              <a:avLst/>
            </a:prstGeom>
            <a:noFill/>
          </p:spPr>
          <p:txBody>
            <a:bodyPr wrap="square" lIns="0" tIns="0" rIns="0" bIns="0" rtlCol="0">
              <a:spAutoFit/>
            </a:bodyPr>
            <a:lstStyle>
              <a:defPPr>
                <a:defRPr lang="zh-CN"/>
              </a:defPPr>
              <a:lvl1pPr algn="just">
                <a:lnSpc>
                  <a:spcPct val="130000"/>
                </a:lnSpc>
                <a:defRPr sz="1400" spc="300">
                  <a:solidFill>
                    <a:schemeClr val="tx1">
                      <a:lumMod val="85000"/>
                      <a:lumOff val="15000"/>
                    </a:schemeClr>
                  </a:solidFill>
                </a:defRPr>
              </a:lvl1pPr>
            </a:lstStyle>
            <a:p>
              <a:pPr marL="285750" marR="0" lvl="0" indent="-285750" algn="l" defTabSz="914400" eaLnBrk="1" fontAlgn="auto" latinLnBrk="0" hangingPunct="1">
                <a:lnSpc>
                  <a:spcPct val="100000"/>
                </a:lnSpc>
                <a:spcBef>
                  <a:spcPts val="0"/>
                </a:spcBef>
                <a:spcAft>
                  <a:spcPts val="0"/>
                </a:spcAft>
                <a:buClrTx/>
                <a:buSzTx/>
                <a:buFont typeface="Wingdings" panose="05000000000000000000" pitchFamily="2" charset="2"/>
                <a:buChar char="l"/>
                <a:defRPr/>
              </a:pPr>
              <a:r>
                <a:rPr kumimoji="0" lang="zh-CN" altLang="en-US" sz="1800" b="0" i="0" u="none" strike="noStrike" kern="0" cap="none" spc="300" normalizeH="0" baseline="0" noProof="0" dirty="0">
                  <a:ln>
                    <a:noFill/>
                  </a:ln>
                  <a:solidFill>
                    <a:schemeClr val="tx1"/>
                  </a:solidFill>
                  <a:effectLst/>
                  <a:uLnTx/>
                  <a:uFillTx/>
                  <a:latin typeface="微软雅黑" panose="020B0503020204020204" charset="-122"/>
                  <a:ea typeface="微软雅黑" panose="020B0503020204020204" charset="-122"/>
                </a:rPr>
                <a:t>支持更多模态</a:t>
              </a:r>
              <a:endParaRPr kumimoji="0" lang="en-US" altLang="zh-CN" sz="1800" b="0" i="0" u="none" strike="noStrike" kern="0" cap="none" spc="300" normalizeH="0" baseline="0" noProof="0" dirty="0">
                <a:ln>
                  <a:noFill/>
                </a:ln>
                <a:solidFill>
                  <a:schemeClr val="tx1"/>
                </a:solidFill>
                <a:effectLst/>
                <a:uLnTx/>
                <a:uFillTx/>
                <a:latin typeface="微软雅黑" panose="020B0503020204020204" charset="-122"/>
                <a:ea typeface="微软雅黑" panose="020B0503020204020204" charset="-122"/>
              </a:endParaRPr>
            </a:p>
            <a:p>
              <a:pPr marL="285750" marR="0" lvl="0" indent="-285750" algn="l" defTabSz="914400" eaLnBrk="1" fontAlgn="auto" latinLnBrk="0" hangingPunct="1">
                <a:lnSpc>
                  <a:spcPct val="100000"/>
                </a:lnSpc>
                <a:spcBef>
                  <a:spcPts val="0"/>
                </a:spcBef>
                <a:spcAft>
                  <a:spcPts val="0"/>
                </a:spcAft>
                <a:buClrTx/>
                <a:buSzTx/>
                <a:buFont typeface="Wingdings" panose="05000000000000000000" pitchFamily="2" charset="2"/>
                <a:buChar char="l"/>
                <a:defRPr/>
              </a:pPr>
              <a:r>
                <a:rPr lang="en-US" altLang="zh-CN" sz="1800" kern="0" dirty="0">
                  <a:solidFill>
                    <a:schemeClr val="tx1"/>
                  </a:solidFill>
                  <a:latin typeface="微软雅黑" panose="020B0503020204020204" charset="-122"/>
                  <a:ea typeface="微软雅黑" panose="020B0503020204020204" charset="-122"/>
                </a:rPr>
                <a:t>LLMs</a:t>
              </a:r>
              <a:r>
                <a:rPr lang="zh-CN" altLang="en-US" sz="1800" kern="0" dirty="0">
                  <a:solidFill>
                    <a:schemeClr val="tx1"/>
                  </a:solidFill>
                  <a:latin typeface="微软雅黑" panose="020B0503020204020204" charset="-122"/>
                  <a:ea typeface="微软雅黑" panose="020B0503020204020204" charset="-122"/>
                </a:rPr>
                <a:t>的多样化</a:t>
              </a:r>
              <a:endParaRPr lang="en-US" altLang="zh-CN" sz="1800" kern="0" dirty="0">
                <a:solidFill>
                  <a:schemeClr val="tx1"/>
                </a:solidFill>
                <a:latin typeface="微软雅黑" panose="020B0503020204020204" charset="-122"/>
                <a:ea typeface="微软雅黑" panose="020B0503020204020204" charset="-122"/>
              </a:endParaRPr>
            </a:p>
            <a:p>
              <a:pPr marL="285750" marR="0" lvl="0" indent="-285750" algn="l" defTabSz="914400" eaLnBrk="1" fontAlgn="auto" latinLnBrk="0" hangingPunct="1">
                <a:lnSpc>
                  <a:spcPct val="100000"/>
                </a:lnSpc>
                <a:spcBef>
                  <a:spcPts val="0"/>
                </a:spcBef>
                <a:spcAft>
                  <a:spcPts val="0"/>
                </a:spcAft>
                <a:buClrTx/>
                <a:buSzTx/>
                <a:buFont typeface="Wingdings" panose="05000000000000000000" pitchFamily="2" charset="2"/>
                <a:buChar char="l"/>
                <a:defRPr/>
              </a:pPr>
              <a:r>
                <a:rPr kumimoji="0" lang="zh-CN" altLang="en-US" sz="1800" b="0" i="0" u="none" strike="noStrike" kern="0" cap="none" spc="300" normalizeH="0" baseline="0" noProof="0" dirty="0">
                  <a:ln>
                    <a:noFill/>
                  </a:ln>
                  <a:solidFill>
                    <a:schemeClr val="tx1"/>
                  </a:solidFill>
                  <a:effectLst/>
                  <a:uLnTx/>
                  <a:uFillTx/>
                  <a:latin typeface="微软雅黑" panose="020B0503020204020204" charset="-122"/>
                  <a:ea typeface="微软雅黑" panose="020B0503020204020204" charset="-122"/>
                </a:rPr>
                <a:t>提高</a:t>
              </a:r>
              <a:r>
                <a:rPr kumimoji="0" lang="en-US" altLang="zh-CN" sz="1800" b="0" i="0" u="none" strike="noStrike" kern="0" cap="none" spc="300" normalizeH="0" baseline="0" noProof="0" dirty="0">
                  <a:ln>
                    <a:noFill/>
                  </a:ln>
                  <a:solidFill>
                    <a:schemeClr val="tx1"/>
                  </a:solidFill>
                  <a:effectLst/>
                  <a:uLnTx/>
                  <a:uFillTx/>
                  <a:latin typeface="微软雅黑" panose="020B0503020204020204" charset="-122"/>
                  <a:ea typeface="微软雅黑" panose="020B0503020204020204" charset="-122"/>
                </a:rPr>
                <a:t>MM IT</a:t>
              </a:r>
              <a:r>
                <a:rPr kumimoji="0" lang="zh-CN" altLang="en-US" sz="1800" b="0" i="0" u="none" strike="noStrike" kern="0" cap="none" spc="300" normalizeH="0" baseline="0" noProof="0" dirty="0">
                  <a:ln>
                    <a:noFill/>
                  </a:ln>
                  <a:solidFill>
                    <a:schemeClr val="tx1"/>
                  </a:solidFill>
                  <a:effectLst/>
                  <a:uLnTx/>
                  <a:uFillTx/>
                  <a:latin typeface="微软雅黑" panose="020B0503020204020204" charset="-122"/>
                  <a:ea typeface="微软雅黑" panose="020B0503020204020204" charset="-122"/>
                </a:rPr>
                <a:t>质量</a:t>
              </a:r>
              <a:endParaRPr kumimoji="0" lang="en-US" altLang="zh-CN" sz="1800" b="0" i="0" u="none" strike="noStrike" kern="0" cap="none" spc="300" normalizeH="0" baseline="0" noProof="0" dirty="0">
                <a:ln>
                  <a:noFill/>
                </a:ln>
                <a:solidFill>
                  <a:schemeClr val="tx1"/>
                </a:solidFill>
                <a:effectLst/>
                <a:uLnTx/>
                <a:uFillTx/>
                <a:latin typeface="微软雅黑" panose="020B0503020204020204" charset="-122"/>
                <a:ea typeface="微软雅黑" panose="020B0503020204020204" charset="-122"/>
              </a:endParaRPr>
            </a:p>
            <a:p>
              <a:pPr marL="285750" marR="0" lvl="0" indent="-285750" algn="l" defTabSz="914400" eaLnBrk="1" fontAlgn="auto" latinLnBrk="0" hangingPunct="1">
                <a:lnSpc>
                  <a:spcPct val="100000"/>
                </a:lnSpc>
                <a:spcBef>
                  <a:spcPts val="0"/>
                </a:spcBef>
                <a:spcAft>
                  <a:spcPts val="0"/>
                </a:spcAft>
                <a:buClrTx/>
                <a:buSzTx/>
                <a:buFont typeface="Wingdings" panose="05000000000000000000" pitchFamily="2" charset="2"/>
                <a:buChar char="l"/>
                <a:defRPr/>
              </a:pPr>
              <a:r>
                <a:rPr lang="zh-CN" altLang="en-US" sz="1800" kern="0" dirty="0">
                  <a:solidFill>
                    <a:schemeClr val="tx1"/>
                  </a:solidFill>
                  <a:latin typeface="微软雅黑" panose="020B0503020204020204" charset="-122"/>
                  <a:ea typeface="微软雅黑" panose="020B0503020204020204" charset="-122"/>
                </a:rPr>
                <a:t>提高</a:t>
              </a:r>
              <a:r>
                <a:rPr lang="en-US" altLang="zh-CN" sz="1800" kern="0" dirty="0">
                  <a:solidFill>
                    <a:schemeClr val="tx1"/>
                  </a:solidFill>
                  <a:latin typeface="微软雅黑" panose="020B0503020204020204" charset="-122"/>
                  <a:ea typeface="微软雅黑" panose="020B0503020204020204" charset="-122"/>
                </a:rPr>
                <a:t>MM</a:t>
              </a:r>
              <a:r>
                <a:rPr lang="zh-CN" altLang="en-US" sz="1800" kern="0" dirty="0">
                  <a:solidFill>
                    <a:schemeClr val="tx1"/>
                  </a:solidFill>
                  <a:latin typeface="微软雅黑" panose="020B0503020204020204" charset="-122"/>
                  <a:ea typeface="微软雅黑" panose="020B0503020204020204" charset="-122"/>
                </a:rPr>
                <a:t>生成能力</a:t>
              </a:r>
              <a:endParaRPr kumimoji="0" lang="en-US" altLang="zh-CN" sz="1800" b="0" i="0" u="none" strike="noStrike" kern="0" cap="none" spc="300" normalizeH="0" baseline="0" noProof="0" dirty="0">
                <a:ln>
                  <a:noFill/>
                </a:ln>
                <a:solidFill>
                  <a:schemeClr val="tx1"/>
                </a:solidFill>
                <a:effectLst/>
                <a:uLnTx/>
                <a:uFillTx/>
                <a:latin typeface="微软雅黑" panose="020B0503020204020204" charset="-122"/>
                <a:ea typeface="微软雅黑" panose="020B0503020204020204" charset="-122"/>
              </a:endParaRPr>
            </a:p>
            <a:p>
              <a:pPr marL="285750" marR="0" lvl="0" indent="-285750" algn="ctr" defTabSz="914400" eaLnBrk="1" fontAlgn="auto" latinLnBrk="0" hangingPunct="1">
                <a:lnSpc>
                  <a:spcPct val="130000"/>
                </a:lnSpc>
                <a:spcBef>
                  <a:spcPts val="0"/>
                </a:spcBef>
                <a:spcAft>
                  <a:spcPts val="0"/>
                </a:spcAft>
                <a:buClrTx/>
                <a:buSzTx/>
                <a:buFont typeface="Wingdings" panose="05000000000000000000" pitchFamily="2" charset="2"/>
                <a:buChar char="l"/>
                <a:defRPr/>
              </a:pPr>
              <a:endParaRPr kumimoji="0" lang="zh-CN" altLang="en-US" sz="1800" b="0" i="0" u="none" strike="noStrike" kern="0" cap="none" spc="300" normalizeH="0" baseline="0" noProof="0" dirty="0">
                <a:ln>
                  <a:noFill/>
                </a:ln>
                <a:solidFill>
                  <a:schemeClr val="tx1"/>
                </a:solidFill>
                <a:effectLst/>
                <a:uLnTx/>
                <a:uFillTx/>
                <a:latin typeface="微软雅黑" panose="020B0503020204020204" charset="-122"/>
                <a:ea typeface="微软雅黑" panose="020B0503020204020204" charset="-122"/>
              </a:endParaRPr>
            </a:p>
          </p:txBody>
        </p:sp>
      </p:grpSp>
      <p:grpSp>
        <p:nvGrpSpPr>
          <p:cNvPr id="10" name="组合 9"/>
          <p:cNvGrpSpPr/>
          <p:nvPr/>
        </p:nvGrpSpPr>
        <p:grpSpPr>
          <a:xfrm>
            <a:off x="3305277" y="1230451"/>
            <a:ext cx="4749888" cy="2251166"/>
            <a:chOff x="5626088" y="1526767"/>
            <a:chExt cx="4749888" cy="2251166"/>
          </a:xfrm>
        </p:grpSpPr>
        <p:sp>
          <p:nvSpPr>
            <p:cNvPr id="11" name="椭圆 10"/>
            <p:cNvSpPr/>
            <p:nvPr/>
          </p:nvSpPr>
          <p:spPr>
            <a:xfrm>
              <a:off x="7647780" y="1558445"/>
              <a:ext cx="550893" cy="550893"/>
            </a:xfrm>
            <a:prstGeom prst="ellipse">
              <a:avLst/>
            </a:prstGeom>
            <a:noFill/>
            <a:ln w="6350" cap="flat" cmpd="sng" algn="ctr">
              <a:solidFill>
                <a:srgbClr val="FFFFFF">
                  <a:lumMod val="6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微软雅黑" panose="020B0503020204020204" charset="-122"/>
                <a:ea typeface="微软雅黑" panose="020B0503020204020204" charset="-122"/>
                <a:cs typeface="+mn-cs"/>
              </a:endParaRPr>
            </a:p>
          </p:txBody>
        </p:sp>
        <p:sp>
          <p:nvSpPr>
            <p:cNvPr id="12" name="椭圆 11"/>
            <p:cNvSpPr/>
            <p:nvPr/>
          </p:nvSpPr>
          <p:spPr>
            <a:xfrm>
              <a:off x="7606053" y="1526767"/>
              <a:ext cx="550893" cy="550893"/>
            </a:xfrm>
            <a:prstGeom prst="ellipse">
              <a:avLst/>
            </a:prstGeom>
            <a:solidFill>
              <a:schemeClr val="accent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800" b="0" i="0" u="none" strike="noStrike" kern="0" cap="none" spc="0" normalizeH="0" baseline="0" noProof="0" dirty="0">
                  <a:ln>
                    <a:noFill/>
                  </a:ln>
                  <a:solidFill>
                    <a:srgbClr val="FFFFFF"/>
                  </a:solidFill>
                  <a:effectLst/>
                  <a:uLnTx/>
                  <a:uFillTx/>
                  <a:latin typeface="微软雅黑" panose="020B0503020204020204" charset="-122"/>
                  <a:ea typeface="微软雅黑" panose="020B0503020204020204" charset="-122"/>
                  <a:cs typeface="+mn-cs"/>
                </a:rPr>
                <a:t>2</a:t>
              </a:r>
              <a:endParaRPr kumimoji="0" lang="zh-CN" altLang="en-US" sz="2800" b="0" i="0" u="none" strike="noStrike" kern="0" cap="none" spc="0" normalizeH="0" baseline="0" noProof="0" dirty="0">
                <a:ln>
                  <a:noFill/>
                </a:ln>
                <a:solidFill>
                  <a:srgbClr val="FFFFFF"/>
                </a:solidFill>
                <a:effectLst/>
                <a:uLnTx/>
                <a:uFillTx/>
                <a:latin typeface="微软雅黑" panose="020B0503020204020204" charset="-122"/>
                <a:ea typeface="微软雅黑" panose="020B0503020204020204" charset="-122"/>
                <a:cs typeface="+mn-cs"/>
              </a:endParaRPr>
            </a:p>
          </p:txBody>
        </p:sp>
        <p:sp>
          <p:nvSpPr>
            <p:cNvPr id="13" name="文本框 12"/>
            <p:cNvSpPr txBox="1"/>
            <p:nvPr/>
          </p:nvSpPr>
          <p:spPr>
            <a:xfrm>
              <a:off x="5626088" y="2208015"/>
              <a:ext cx="4749888" cy="52322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lang="zh-CN" altLang="en-US" sz="2800" b="1" kern="0" spc="300" dirty="0">
                  <a:solidFill>
                    <a:schemeClr val="accent4"/>
                  </a:solidFill>
                  <a:latin typeface="微软雅黑" panose="020B0503020204020204" charset="-122"/>
                  <a:ea typeface="微软雅黑" panose="020B0503020204020204" charset="-122"/>
                </a:rPr>
                <a:t>更加挑战性的基准任务</a:t>
              </a:r>
              <a:endParaRPr kumimoji="0" lang="zh-CN" altLang="en-US" sz="2800" b="1" i="0" u="none" strike="noStrike" kern="0" cap="none" spc="300" normalizeH="0" baseline="0" noProof="0" dirty="0">
                <a:ln>
                  <a:noFill/>
                </a:ln>
                <a:solidFill>
                  <a:schemeClr val="accent4"/>
                </a:solidFill>
                <a:effectLst/>
                <a:uLnTx/>
                <a:uFillTx/>
                <a:latin typeface="微软雅黑" panose="020B0503020204020204" charset="-122"/>
                <a:ea typeface="微软雅黑" panose="020B0503020204020204" charset="-122"/>
              </a:endParaRPr>
            </a:p>
          </p:txBody>
        </p:sp>
        <p:sp>
          <p:nvSpPr>
            <p:cNvPr id="14" name="文本框 13"/>
            <p:cNvSpPr txBox="1"/>
            <p:nvPr/>
          </p:nvSpPr>
          <p:spPr>
            <a:xfrm>
              <a:off x="6455162" y="2732710"/>
              <a:ext cx="3273369" cy="1045223"/>
            </a:xfrm>
            <a:prstGeom prst="rect">
              <a:avLst/>
            </a:prstGeom>
            <a:noFill/>
          </p:spPr>
          <p:txBody>
            <a:bodyPr wrap="square" lIns="0" tIns="0" rIns="0" bIns="0" rtlCol="0">
              <a:spAutoFit/>
            </a:bodyPr>
            <a:lstStyle>
              <a:defPPr>
                <a:defRPr lang="zh-CN"/>
              </a:defPPr>
              <a:lvl1pPr algn="just">
                <a:lnSpc>
                  <a:spcPct val="130000"/>
                </a:lnSpc>
                <a:defRPr sz="1400" spc="300">
                  <a:solidFill>
                    <a:schemeClr val="tx1">
                      <a:lumMod val="85000"/>
                      <a:lumOff val="15000"/>
                    </a:schemeClr>
                  </a:solidFill>
                </a:defRPr>
              </a:lvl1pPr>
            </a:lstStyle>
            <a:p>
              <a:pPr marL="0" marR="0" lvl="0" indent="0" algn="ctr" defTabSz="914400" eaLnBrk="1" fontAlgn="auto" latinLnBrk="0" hangingPunct="1">
                <a:lnSpc>
                  <a:spcPct val="130000"/>
                </a:lnSpc>
                <a:spcBef>
                  <a:spcPts val="0"/>
                </a:spcBef>
                <a:spcAft>
                  <a:spcPts val="0"/>
                </a:spcAft>
                <a:buClrTx/>
                <a:buSzTx/>
                <a:buFontTx/>
                <a:buNone/>
                <a:defRPr/>
              </a:pPr>
              <a:r>
                <a:rPr kumimoji="0" lang="zh-CN" altLang="en-US" sz="1800" b="0" i="0" u="none" strike="noStrike" kern="0" cap="none" spc="300" normalizeH="0" baseline="0" noProof="0" dirty="0">
                  <a:ln>
                    <a:noFill/>
                  </a:ln>
                  <a:solidFill>
                    <a:srgbClr val="000000">
                      <a:lumMod val="85000"/>
                      <a:lumOff val="15000"/>
                    </a:srgbClr>
                  </a:solidFill>
                  <a:effectLst/>
                  <a:uLnTx/>
                  <a:uFillTx/>
                  <a:latin typeface="微软雅黑" panose="020B0503020204020204" charset="-122"/>
                  <a:ea typeface="微软雅黑" panose="020B0503020204020204" charset="-122"/>
                </a:rPr>
                <a:t>构建更有挑战性、更大规模、包含更多模态、采用统一评价标准的基准任务</a:t>
              </a:r>
              <a:endParaRPr kumimoji="0" lang="zh-CN" altLang="en-US" sz="1800" b="0" i="0" u="none" strike="noStrike" kern="0" cap="none" spc="300" normalizeH="0" baseline="0" noProof="0" dirty="0">
                <a:ln>
                  <a:noFill/>
                </a:ln>
                <a:solidFill>
                  <a:srgbClr val="000000">
                    <a:lumMod val="85000"/>
                    <a:lumOff val="15000"/>
                  </a:srgbClr>
                </a:solidFill>
                <a:effectLst/>
                <a:uLnTx/>
                <a:uFillTx/>
                <a:latin typeface="微软雅黑" panose="020B0503020204020204" charset="-122"/>
                <a:ea typeface="微软雅黑" panose="020B0503020204020204" charset="-122"/>
              </a:endParaRPr>
            </a:p>
          </p:txBody>
        </p:sp>
      </p:grpSp>
      <p:grpSp>
        <p:nvGrpSpPr>
          <p:cNvPr id="15" name="组合 14"/>
          <p:cNvGrpSpPr/>
          <p:nvPr/>
        </p:nvGrpSpPr>
        <p:grpSpPr>
          <a:xfrm>
            <a:off x="-18725" y="3810813"/>
            <a:ext cx="3273369" cy="2248601"/>
            <a:chOff x="4459315" y="3932775"/>
            <a:chExt cx="3273369" cy="2248601"/>
          </a:xfrm>
        </p:grpSpPr>
        <p:sp>
          <p:nvSpPr>
            <p:cNvPr id="16" name="椭圆 15"/>
            <p:cNvSpPr/>
            <p:nvPr/>
          </p:nvSpPr>
          <p:spPr>
            <a:xfrm>
              <a:off x="5862281" y="3948545"/>
              <a:ext cx="550893" cy="550893"/>
            </a:xfrm>
            <a:prstGeom prst="ellipse">
              <a:avLst/>
            </a:prstGeom>
            <a:noFill/>
            <a:ln w="6350" cap="flat" cmpd="sng" algn="ctr">
              <a:solidFill>
                <a:srgbClr val="FFFFFF">
                  <a:lumMod val="6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微软雅黑" panose="020B0503020204020204" charset="-122"/>
                <a:ea typeface="微软雅黑" panose="020B0503020204020204" charset="-122"/>
                <a:cs typeface="+mn-cs"/>
              </a:endParaRPr>
            </a:p>
          </p:txBody>
        </p:sp>
        <p:sp>
          <p:nvSpPr>
            <p:cNvPr id="17" name="椭圆 16"/>
            <p:cNvSpPr/>
            <p:nvPr/>
          </p:nvSpPr>
          <p:spPr>
            <a:xfrm>
              <a:off x="5822162" y="3932775"/>
              <a:ext cx="550893" cy="550893"/>
            </a:xfrm>
            <a:prstGeom prst="ellipse">
              <a:avLst/>
            </a:prstGeom>
            <a:solidFill>
              <a:schemeClr val="accent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800" b="0" i="0" u="none" strike="noStrike" kern="0" cap="none" spc="0" normalizeH="0" baseline="0" noProof="0" dirty="0">
                  <a:ln>
                    <a:noFill/>
                  </a:ln>
                  <a:solidFill>
                    <a:srgbClr val="FFFFFF"/>
                  </a:solidFill>
                  <a:effectLst/>
                  <a:uLnTx/>
                  <a:uFillTx/>
                  <a:latin typeface="微软雅黑" panose="020B0503020204020204" charset="-122"/>
                  <a:ea typeface="微软雅黑" panose="020B0503020204020204" charset="-122"/>
                  <a:cs typeface="+mn-cs"/>
                </a:rPr>
                <a:t>4</a:t>
              </a:r>
              <a:endParaRPr kumimoji="0" lang="zh-CN" altLang="en-US" sz="2800" b="0" i="0" u="none" strike="noStrike" kern="0" cap="none" spc="0" normalizeH="0" baseline="0" noProof="0" dirty="0">
                <a:ln>
                  <a:noFill/>
                </a:ln>
                <a:solidFill>
                  <a:srgbClr val="FFFFFF"/>
                </a:solidFill>
                <a:effectLst/>
                <a:uLnTx/>
                <a:uFillTx/>
                <a:latin typeface="微软雅黑" panose="020B0503020204020204" charset="-122"/>
                <a:ea typeface="微软雅黑" panose="020B0503020204020204" charset="-122"/>
                <a:cs typeface="+mn-cs"/>
              </a:endParaRPr>
            </a:p>
          </p:txBody>
        </p:sp>
        <p:sp>
          <p:nvSpPr>
            <p:cNvPr id="18" name="文本框 17"/>
            <p:cNvSpPr txBox="1"/>
            <p:nvPr/>
          </p:nvSpPr>
          <p:spPr>
            <a:xfrm>
              <a:off x="4459315" y="4581896"/>
              <a:ext cx="3273369" cy="52322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lang="zh-CN" altLang="en-US" sz="2800" b="1" kern="0" spc="300" dirty="0">
                  <a:solidFill>
                    <a:schemeClr val="accent4"/>
                  </a:solidFill>
                  <a:latin typeface="微软雅黑" panose="020B0503020204020204" charset="-122"/>
                  <a:ea typeface="微软雅黑" panose="020B0503020204020204" charset="-122"/>
                </a:rPr>
                <a:t>具身智能</a:t>
              </a:r>
              <a:endParaRPr kumimoji="0" lang="zh-CN" altLang="en-US" sz="2800" b="1" i="0" u="none" strike="noStrike" kern="0" cap="none" spc="300" normalizeH="0" baseline="0" noProof="0" dirty="0">
                <a:ln>
                  <a:noFill/>
                </a:ln>
                <a:solidFill>
                  <a:schemeClr val="accent4"/>
                </a:solidFill>
                <a:effectLst/>
                <a:uLnTx/>
                <a:uFillTx/>
                <a:latin typeface="微软雅黑" panose="020B0503020204020204" charset="-122"/>
                <a:ea typeface="微软雅黑" panose="020B0503020204020204" charset="-122"/>
              </a:endParaRPr>
            </a:p>
          </p:txBody>
        </p:sp>
        <p:sp>
          <p:nvSpPr>
            <p:cNvPr id="19" name="文本框 18"/>
            <p:cNvSpPr txBox="1"/>
            <p:nvPr/>
          </p:nvSpPr>
          <p:spPr>
            <a:xfrm>
              <a:off x="4667090" y="5136153"/>
              <a:ext cx="2857817" cy="1045223"/>
            </a:xfrm>
            <a:prstGeom prst="rect">
              <a:avLst/>
            </a:prstGeom>
            <a:noFill/>
          </p:spPr>
          <p:txBody>
            <a:bodyPr wrap="square" lIns="0" tIns="0" rIns="0" bIns="0" rtlCol="0">
              <a:spAutoFit/>
            </a:bodyPr>
            <a:lstStyle>
              <a:defPPr>
                <a:defRPr lang="zh-CN"/>
              </a:defPPr>
              <a:lvl1pPr algn="just">
                <a:lnSpc>
                  <a:spcPct val="130000"/>
                </a:lnSpc>
                <a:defRPr sz="1400" spc="300">
                  <a:solidFill>
                    <a:schemeClr val="tx1">
                      <a:lumMod val="85000"/>
                      <a:lumOff val="15000"/>
                    </a:schemeClr>
                  </a:solidFill>
                </a:defRPr>
              </a:lvl1pPr>
            </a:lstStyle>
            <a:p>
              <a:pPr marL="0" marR="0" lvl="0" indent="0" algn="ctr" defTabSz="914400" eaLnBrk="1" fontAlgn="auto" latinLnBrk="0" hangingPunct="1">
                <a:lnSpc>
                  <a:spcPct val="130000"/>
                </a:lnSpc>
                <a:spcBef>
                  <a:spcPts val="0"/>
                </a:spcBef>
                <a:spcAft>
                  <a:spcPts val="0"/>
                </a:spcAft>
                <a:buClrTx/>
                <a:buSzTx/>
                <a:buFontTx/>
                <a:buNone/>
                <a:defRPr/>
              </a:pPr>
              <a:r>
                <a:rPr lang="zh-CN" altLang="en-US" sz="1800" kern="0" dirty="0">
                  <a:solidFill>
                    <a:srgbClr val="000000">
                      <a:lumMod val="85000"/>
                      <a:lumOff val="15000"/>
                    </a:srgbClr>
                  </a:solidFill>
                  <a:latin typeface="微软雅黑" panose="020B0503020204020204" charset="-122"/>
                  <a:ea typeface="微软雅黑" panose="020B0503020204020204" charset="-122"/>
                </a:rPr>
                <a:t>具身智能复制人的感知与周围环境的交互，实现增强机器人的自主性</a:t>
              </a:r>
              <a:endParaRPr kumimoji="0" lang="zh-CN" altLang="en-US" sz="1800" b="0" i="0" u="none" strike="noStrike" kern="0" cap="none" spc="300" normalizeH="0" baseline="0" noProof="0" dirty="0">
                <a:ln>
                  <a:noFill/>
                </a:ln>
                <a:solidFill>
                  <a:srgbClr val="000000">
                    <a:lumMod val="85000"/>
                    <a:lumOff val="15000"/>
                  </a:srgbClr>
                </a:solidFill>
                <a:effectLst/>
                <a:uLnTx/>
                <a:uFillTx/>
                <a:latin typeface="微软雅黑" panose="020B0503020204020204" charset="-122"/>
                <a:ea typeface="微软雅黑" panose="020B0503020204020204" charset="-122"/>
              </a:endParaRPr>
            </a:p>
          </p:txBody>
        </p:sp>
      </p:grpSp>
      <p:grpSp>
        <p:nvGrpSpPr>
          <p:cNvPr id="20" name="组合 19"/>
          <p:cNvGrpSpPr/>
          <p:nvPr/>
        </p:nvGrpSpPr>
        <p:grpSpPr>
          <a:xfrm>
            <a:off x="3031247" y="3902672"/>
            <a:ext cx="3459695" cy="2529619"/>
            <a:chOff x="7881497" y="3926541"/>
            <a:chExt cx="3358328" cy="2870070"/>
          </a:xfrm>
        </p:grpSpPr>
        <p:sp>
          <p:nvSpPr>
            <p:cNvPr id="21" name="椭圆 20"/>
            <p:cNvSpPr/>
            <p:nvPr/>
          </p:nvSpPr>
          <p:spPr>
            <a:xfrm>
              <a:off x="9284464" y="3958219"/>
              <a:ext cx="550893" cy="550893"/>
            </a:xfrm>
            <a:prstGeom prst="ellipse">
              <a:avLst/>
            </a:prstGeom>
            <a:noFill/>
            <a:ln w="6350" cap="flat" cmpd="sng" algn="ctr">
              <a:solidFill>
                <a:srgbClr val="FFFFFF">
                  <a:lumMod val="6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微软雅黑" panose="020B0503020204020204" charset="-122"/>
                <a:ea typeface="微软雅黑" panose="020B0503020204020204" charset="-122"/>
                <a:cs typeface="+mn-cs"/>
              </a:endParaRPr>
            </a:p>
          </p:txBody>
        </p:sp>
        <p:sp>
          <p:nvSpPr>
            <p:cNvPr id="22" name="椭圆 21"/>
            <p:cNvSpPr/>
            <p:nvPr/>
          </p:nvSpPr>
          <p:spPr>
            <a:xfrm>
              <a:off x="9242737" y="3926541"/>
              <a:ext cx="550893" cy="550893"/>
            </a:xfrm>
            <a:prstGeom prst="ellipse">
              <a:avLst/>
            </a:prstGeom>
            <a:solidFill>
              <a:schemeClr val="accent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800" b="0" i="0" u="none" strike="noStrike" kern="0" cap="none" spc="0" normalizeH="0" baseline="0" noProof="0" dirty="0">
                  <a:ln>
                    <a:noFill/>
                  </a:ln>
                  <a:solidFill>
                    <a:srgbClr val="FFFFFF"/>
                  </a:solidFill>
                  <a:effectLst/>
                  <a:uLnTx/>
                  <a:uFillTx/>
                  <a:latin typeface="微软雅黑" panose="020B0503020204020204" charset="-122"/>
                  <a:ea typeface="微软雅黑" panose="020B0503020204020204" charset="-122"/>
                  <a:cs typeface="+mn-cs"/>
                </a:rPr>
                <a:t>5</a:t>
              </a:r>
              <a:endParaRPr kumimoji="0" lang="zh-CN" altLang="en-US" sz="2800" b="0" i="0" u="none" strike="noStrike" kern="0" cap="none" spc="0" normalizeH="0" baseline="0" noProof="0" dirty="0">
                <a:ln>
                  <a:noFill/>
                </a:ln>
                <a:solidFill>
                  <a:srgbClr val="FFFFFF"/>
                </a:solidFill>
                <a:effectLst/>
                <a:uLnTx/>
                <a:uFillTx/>
                <a:latin typeface="微软雅黑" panose="020B0503020204020204" charset="-122"/>
                <a:ea typeface="微软雅黑" panose="020B0503020204020204" charset="-122"/>
                <a:cs typeface="+mn-cs"/>
              </a:endParaRPr>
            </a:p>
          </p:txBody>
        </p:sp>
        <p:sp>
          <p:nvSpPr>
            <p:cNvPr id="23" name="文本框 22"/>
            <p:cNvSpPr txBox="1"/>
            <p:nvPr/>
          </p:nvSpPr>
          <p:spPr>
            <a:xfrm>
              <a:off x="7881497" y="4570474"/>
              <a:ext cx="3273369" cy="52322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800" b="1" i="0" u="none" strike="noStrike" kern="0" cap="none" spc="300" normalizeH="0" baseline="0" noProof="0" dirty="0">
                  <a:ln>
                    <a:noFill/>
                  </a:ln>
                  <a:solidFill>
                    <a:schemeClr val="accent4"/>
                  </a:solidFill>
                  <a:effectLst/>
                  <a:uLnTx/>
                  <a:uFillTx/>
                  <a:latin typeface="微软雅黑" panose="020B0503020204020204" charset="-122"/>
                  <a:ea typeface="微软雅黑" panose="020B0503020204020204" charset="-122"/>
                </a:rPr>
                <a:t>持续学习</a:t>
              </a:r>
              <a:endParaRPr kumimoji="0" lang="zh-CN" altLang="en-US" sz="2800" b="1" i="0" u="none" strike="noStrike" kern="0" cap="none" spc="300" normalizeH="0" baseline="0" noProof="0" dirty="0">
                <a:ln>
                  <a:noFill/>
                </a:ln>
                <a:solidFill>
                  <a:schemeClr val="accent4"/>
                </a:solidFill>
                <a:effectLst/>
                <a:uLnTx/>
                <a:uFillTx/>
                <a:latin typeface="微软雅黑" panose="020B0503020204020204" charset="-122"/>
                <a:ea typeface="微软雅黑" panose="020B0503020204020204" charset="-122"/>
              </a:endParaRPr>
            </a:p>
          </p:txBody>
        </p:sp>
        <p:sp>
          <p:nvSpPr>
            <p:cNvPr id="24" name="文本框 23"/>
            <p:cNvSpPr txBox="1"/>
            <p:nvPr/>
          </p:nvSpPr>
          <p:spPr>
            <a:xfrm>
              <a:off x="8108304" y="5202154"/>
              <a:ext cx="3131521" cy="1594457"/>
            </a:xfrm>
            <a:prstGeom prst="rect">
              <a:avLst/>
            </a:prstGeom>
            <a:noFill/>
          </p:spPr>
          <p:txBody>
            <a:bodyPr wrap="square" lIns="0" tIns="0" rIns="0" bIns="0" rtlCol="0">
              <a:spAutoFit/>
            </a:bodyPr>
            <a:lstStyle>
              <a:defPPr>
                <a:defRPr lang="zh-CN"/>
              </a:defPPr>
              <a:lvl1pPr algn="just">
                <a:lnSpc>
                  <a:spcPct val="130000"/>
                </a:lnSpc>
                <a:defRPr sz="1400" spc="300">
                  <a:solidFill>
                    <a:schemeClr val="tx1">
                      <a:lumMod val="85000"/>
                      <a:lumOff val="15000"/>
                    </a:schemeClr>
                  </a:solidFill>
                </a:defRPr>
              </a:lvl1pPr>
            </a:lstStyle>
            <a:p>
              <a:pPr marL="285750" marR="0" lvl="0" indent="-285750" algn="l" defTabSz="914400" eaLnBrk="1" fontAlgn="auto" latinLnBrk="0" hangingPunct="1">
                <a:lnSpc>
                  <a:spcPct val="130000"/>
                </a:lnSpc>
                <a:spcBef>
                  <a:spcPts val="0"/>
                </a:spcBef>
                <a:spcAft>
                  <a:spcPts val="0"/>
                </a:spcAft>
                <a:buClrTx/>
                <a:buSzTx/>
                <a:buFont typeface="Wingdings" panose="05000000000000000000" pitchFamily="2" charset="2"/>
                <a:buChar char="l"/>
                <a:defRPr/>
              </a:pPr>
              <a:r>
                <a:rPr lang="en-US" altLang="zh-CN" sz="1800" kern="0" dirty="0">
                  <a:solidFill>
                    <a:srgbClr val="000000">
                      <a:lumMod val="85000"/>
                      <a:lumOff val="15000"/>
                    </a:srgbClr>
                  </a:solidFill>
                  <a:latin typeface="微软雅黑" panose="020B0503020204020204" charset="-122"/>
                  <a:ea typeface="微软雅黑" panose="020B0503020204020204" charset="-122"/>
                </a:rPr>
                <a:t>MM-LLMs</a:t>
              </a:r>
              <a:r>
                <a:rPr lang="zh-CN" altLang="en-US" sz="1800" kern="0" dirty="0">
                  <a:solidFill>
                    <a:srgbClr val="000000">
                      <a:lumMod val="85000"/>
                      <a:lumOff val="15000"/>
                    </a:srgbClr>
                  </a:solidFill>
                  <a:latin typeface="微软雅黑" panose="020B0503020204020204" charset="-122"/>
                  <a:ea typeface="微软雅黑" panose="020B0503020204020204" charset="-122"/>
                </a:rPr>
                <a:t>更新实现与人类快速进化同步</a:t>
              </a:r>
              <a:endParaRPr lang="en-US" altLang="zh-CN" sz="1800" kern="0" dirty="0">
                <a:solidFill>
                  <a:srgbClr val="000000">
                    <a:lumMod val="85000"/>
                    <a:lumOff val="15000"/>
                  </a:srgbClr>
                </a:solidFill>
                <a:latin typeface="微软雅黑" panose="020B0503020204020204" charset="-122"/>
                <a:ea typeface="微软雅黑" panose="020B0503020204020204" charset="-122"/>
              </a:endParaRPr>
            </a:p>
            <a:p>
              <a:pPr marL="285750" marR="0" lvl="0" indent="-285750" algn="l" defTabSz="914400" eaLnBrk="1" fontAlgn="auto" latinLnBrk="0" hangingPunct="1">
                <a:lnSpc>
                  <a:spcPct val="130000"/>
                </a:lnSpc>
                <a:spcBef>
                  <a:spcPts val="0"/>
                </a:spcBef>
                <a:spcAft>
                  <a:spcPts val="0"/>
                </a:spcAft>
                <a:buClrTx/>
                <a:buSzTx/>
                <a:buFont typeface="Wingdings" panose="05000000000000000000" pitchFamily="2" charset="2"/>
                <a:buChar char="l"/>
                <a:defRPr/>
              </a:pPr>
              <a:r>
                <a:rPr lang="zh-CN" altLang="en-US" sz="1800" kern="0" dirty="0">
                  <a:solidFill>
                    <a:srgbClr val="000000">
                      <a:lumMod val="85000"/>
                      <a:lumOff val="15000"/>
                    </a:srgbClr>
                  </a:solidFill>
                  <a:latin typeface="微软雅黑" panose="020B0503020204020204" charset="-122"/>
                  <a:ea typeface="微软雅黑" panose="020B0503020204020204" charset="-122"/>
                </a:rPr>
                <a:t>模型持续利用新兴数据避免重复训练</a:t>
              </a:r>
              <a:endParaRPr lang="en-US" altLang="zh-CN" sz="1800" kern="0" dirty="0">
                <a:solidFill>
                  <a:srgbClr val="000000">
                    <a:lumMod val="85000"/>
                    <a:lumOff val="15000"/>
                  </a:srgbClr>
                </a:solidFill>
                <a:latin typeface="微软雅黑" panose="020B0503020204020204" charset="-122"/>
                <a:ea typeface="微软雅黑" panose="020B0503020204020204" charset="-122"/>
              </a:endParaRPr>
            </a:p>
          </p:txBody>
        </p:sp>
      </p:grpSp>
      <p:grpSp>
        <p:nvGrpSpPr>
          <p:cNvPr id="25" name="组合 24"/>
          <p:cNvGrpSpPr/>
          <p:nvPr/>
        </p:nvGrpSpPr>
        <p:grpSpPr>
          <a:xfrm>
            <a:off x="7731218" y="1265809"/>
            <a:ext cx="3778984" cy="2249691"/>
            <a:chOff x="851357" y="3929346"/>
            <a:chExt cx="3459146" cy="2249691"/>
          </a:xfrm>
        </p:grpSpPr>
        <p:sp>
          <p:nvSpPr>
            <p:cNvPr id="26" name="椭圆 25"/>
            <p:cNvSpPr/>
            <p:nvPr/>
          </p:nvSpPr>
          <p:spPr>
            <a:xfrm>
              <a:off x="2440100" y="3961024"/>
              <a:ext cx="550893" cy="550893"/>
            </a:xfrm>
            <a:prstGeom prst="ellipse">
              <a:avLst/>
            </a:prstGeom>
            <a:noFill/>
            <a:ln w="6350" cap="flat" cmpd="sng" algn="ctr">
              <a:solidFill>
                <a:srgbClr val="FFFFFF">
                  <a:lumMod val="6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微软雅黑" panose="020B0503020204020204" charset="-122"/>
                <a:ea typeface="微软雅黑" panose="020B0503020204020204" charset="-122"/>
                <a:cs typeface="+mn-cs"/>
              </a:endParaRPr>
            </a:p>
          </p:txBody>
        </p:sp>
        <p:sp>
          <p:nvSpPr>
            <p:cNvPr id="27" name="椭圆 26"/>
            <p:cNvSpPr/>
            <p:nvPr/>
          </p:nvSpPr>
          <p:spPr>
            <a:xfrm>
              <a:off x="2398373" y="3929346"/>
              <a:ext cx="550893" cy="550893"/>
            </a:xfrm>
            <a:prstGeom prst="ellipse">
              <a:avLst/>
            </a:prstGeom>
            <a:solidFill>
              <a:schemeClr val="accent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800" b="0" i="0" u="none" strike="noStrike" kern="0" cap="none" spc="0" normalizeH="0" baseline="0" noProof="0" dirty="0">
                  <a:ln>
                    <a:noFill/>
                  </a:ln>
                  <a:solidFill>
                    <a:srgbClr val="FFFFFF"/>
                  </a:solidFill>
                  <a:effectLst/>
                  <a:uLnTx/>
                  <a:uFillTx/>
                  <a:latin typeface="微软雅黑" panose="020B0503020204020204" charset="-122"/>
                  <a:ea typeface="微软雅黑" panose="020B0503020204020204" charset="-122"/>
                  <a:cs typeface="+mn-cs"/>
                </a:rPr>
                <a:t>3</a:t>
              </a:r>
              <a:endParaRPr kumimoji="0" lang="zh-CN" altLang="en-US" sz="2800" b="0" i="0" u="none" strike="noStrike" kern="0" cap="none" spc="0" normalizeH="0" baseline="0" noProof="0" dirty="0">
                <a:ln>
                  <a:noFill/>
                </a:ln>
                <a:solidFill>
                  <a:srgbClr val="FFFFFF"/>
                </a:solidFill>
                <a:effectLst/>
                <a:uLnTx/>
                <a:uFillTx/>
                <a:latin typeface="微软雅黑" panose="020B0503020204020204" charset="-122"/>
                <a:ea typeface="微软雅黑" panose="020B0503020204020204" charset="-122"/>
                <a:cs typeface="+mn-cs"/>
              </a:endParaRPr>
            </a:p>
          </p:txBody>
        </p:sp>
        <p:sp>
          <p:nvSpPr>
            <p:cNvPr id="28" name="文本框 27"/>
            <p:cNvSpPr txBox="1"/>
            <p:nvPr/>
          </p:nvSpPr>
          <p:spPr>
            <a:xfrm>
              <a:off x="1037134" y="4594375"/>
              <a:ext cx="3273369" cy="95410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800" b="1" i="0" u="none" strike="noStrike" kern="0" cap="none" spc="300" normalizeH="0" baseline="0" noProof="0" dirty="0">
                  <a:ln>
                    <a:noFill/>
                  </a:ln>
                  <a:solidFill>
                    <a:schemeClr val="accent4"/>
                  </a:solidFill>
                  <a:effectLst/>
                  <a:uLnTx/>
                  <a:uFillTx/>
                  <a:latin typeface="微软雅黑" panose="020B0503020204020204" charset="-122"/>
                  <a:ea typeface="微软雅黑" panose="020B0503020204020204" charset="-122"/>
                </a:rPr>
                <a:t>移动端轻量级部署</a:t>
              </a:r>
              <a:endParaRPr kumimoji="0" lang="zh-CN" altLang="en-US" sz="2800" b="1" i="0" u="none" strike="noStrike" kern="0" cap="none" spc="300" normalizeH="0" baseline="0" noProof="0" dirty="0">
                <a:ln>
                  <a:noFill/>
                </a:ln>
                <a:solidFill>
                  <a:schemeClr val="accent4"/>
                </a:solidFill>
                <a:effectLst/>
                <a:uLnTx/>
                <a:uFillTx/>
                <a:latin typeface="微软雅黑" panose="020B0503020204020204" charset="-122"/>
                <a:ea typeface="微软雅黑" panose="020B0503020204020204" charset="-122"/>
              </a:endParaRPr>
            </a:p>
          </p:txBody>
        </p:sp>
        <p:sp>
          <p:nvSpPr>
            <p:cNvPr id="29" name="文本框 28"/>
            <p:cNvSpPr txBox="1"/>
            <p:nvPr/>
          </p:nvSpPr>
          <p:spPr>
            <a:xfrm>
              <a:off x="851357" y="5133814"/>
              <a:ext cx="3459146" cy="1045223"/>
            </a:xfrm>
            <a:prstGeom prst="rect">
              <a:avLst/>
            </a:prstGeom>
            <a:noFill/>
          </p:spPr>
          <p:txBody>
            <a:bodyPr wrap="square" lIns="0" tIns="0" rIns="0" bIns="0" rtlCol="0">
              <a:spAutoFit/>
            </a:bodyPr>
            <a:lstStyle>
              <a:defPPr>
                <a:defRPr lang="zh-CN"/>
              </a:defPPr>
              <a:lvl1pPr algn="just">
                <a:lnSpc>
                  <a:spcPct val="130000"/>
                </a:lnSpc>
                <a:defRPr sz="1400" spc="300">
                  <a:solidFill>
                    <a:schemeClr val="tx1">
                      <a:lumMod val="85000"/>
                      <a:lumOff val="15000"/>
                    </a:schemeClr>
                  </a:solidFill>
                </a:defRPr>
              </a:lvl1pPr>
            </a:lstStyle>
            <a:p>
              <a:pPr marL="0" marR="0" lvl="0" indent="0" algn="ctr" defTabSz="914400" eaLnBrk="1" fontAlgn="auto" latinLnBrk="0" hangingPunct="1">
                <a:lnSpc>
                  <a:spcPct val="130000"/>
                </a:lnSpc>
                <a:spcBef>
                  <a:spcPts val="0"/>
                </a:spcBef>
                <a:spcAft>
                  <a:spcPts val="0"/>
                </a:spcAft>
                <a:buClrTx/>
                <a:buSzTx/>
                <a:buFontTx/>
                <a:buNone/>
                <a:defRPr/>
              </a:pPr>
              <a:r>
                <a:rPr kumimoji="0" lang="zh-CN" altLang="en-US" sz="1800" b="0" i="0" u="none" strike="noStrike" kern="0" cap="none" spc="300" normalizeH="0" baseline="0" noProof="0" dirty="0">
                  <a:ln>
                    <a:noFill/>
                  </a:ln>
                  <a:solidFill>
                    <a:srgbClr val="000000">
                      <a:lumMod val="85000"/>
                      <a:lumOff val="15000"/>
                    </a:srgbClr>
                  </a:solidFill>
                  <a:effectLst/>
                  <a:uLnTx/>
                  <a:uFillTx/>
                  <a:latin typeface="微软雅黑" panose="020B0503020204020204" charset="-122"/>
                  <a:ea typeface="微软雅黑" panose="020B0503020204020204" charset="-122"/>
                </a:rPr>
                <a:t>在资源受限平台部署</a:t>
              </a:r>
              <a:r>
                <a:rPr kumimoji="0" lang="en-US" altLang="zh-CN" sz="1800" b="0" i="0" u="none" strike="noStrike" kern="0" cap="none" spc="300" normalizeH="0" baseline="0" noProof="0" dirty="0">
                  <a:ln>
                    <a:noFill/>
                  </a:ln>
                  <a:solidFill>
                    <a:srgbClr val="000000">
                      <a:lumMod val="85000"/>
                      <a:lumOff val="15000"/>
                    </a:srgbClr>
                  </a:solidFill>
                  <a:effectLst/>
                  <a:uLnTx/>
                  <a:uFillTx/>
                  <a:latin typeface="微软雅黑" panose="020B0503020204020204" charset="-122"/>
                  <a:ea typeface="微软雅黑" panose="020B0503020204020204" charset="-122"/>
                </a:rPr>
                <a:t>MM-LLMs</a:t>
              </a:r>
              <a:r>
                <a:rPr lang="zh-CN" altLang="en-US" sz="1800" kern="0" dirty="0">
                  <a:solidFill>
                    <a:srgbClr val="000000">
                      <a:lumMod val="85000"/>
                      <a:lumOff val="15000"/>
                    </a:srgbClr>
                  </a:solidFill>
                  <a:latin typeface="微软雅黑" panose="020B0503020204020204" charset="-122"/>
                  <a:ea typeface="微软雅黑" panose="020B0503020204020204" charset="-122"/>
                </a:rPr>
                <a:t>并同时实现最优性能，例如低功耗移动设备和物联网设备</a:t>
              </a:r>
              <a:endParaRPr kumimoji="0" lang="zh-CN" altLang="en-US" sz="1800" b="0" i="0" u="none" strike="noStrike" kern="0" cap="none" spc="300" normalizeH="0" baseline="0" noProof="0" dirty="0">
                <a:ln>
                  <a:noFill/>
                </a:ln>
                <a:solidFill>
                  <a:srgbClr val="000000">
                    <a:lumMod val="85000"/>
                    <a:lumOff val="15000"/>
                  </a:srgbClr>
                </a:solidFill>
                <a:effectLst/>
                <a:uLnTx/>
                <a:uFillTx/>
                <a:latin typeface="微软雅黑" panose="020B0503020204020204" charset="-122"/>
                <a:ea typeface="微软雅黑" panose="020B0503020204020204" charset="-122"/>
              </a:endParaRPr>
            </a:p>
          </p:txBody>
        </p:sp>
      </p:grpSp>
      <p:grpSp>
        <p:nvGrpSpPr>
          <p:cNvPr id="30" name="组合 29"/>
          <p:cNvGrpSpPr/>
          <p:nvPr/>
        </p:nvGrpSpPr>
        <p:grpSpPr>
          <a:xfrm>
            <a:off x="5981163" y="3821955"/>
            <a:ext cx="3630681" cy="1535129"/>
            <a:chOff x="7881498" y="3914555"/>
            <a:chExt cx="3630681" cy="1535129"/>
          </a:xfrm>
        </p:grpSpPr>
        <p:sp>
          <p:nvSpPr>
            <p:cNvPr id="31" name="椭圆 30"/>
            <p:cNvSpPr/>
            <p:nvPr/>
          </p:nvSpPr>
          <p:spPr>
            <a:xfrm>
              <a:off x="9688626" y="3951146"/>
              <a:ext cx="550893" cy="550893"/>
            </a:xfrm>
            <a:prstGeom prst="ellipse">
              <a:avLst/>
            </a:prstGeom>
            <a:noFill/>
            <a:ln w="6350" cap="flat" cmpd="sng" algn="ctr">
              <a:solidFill>
                <a:srgbClr val="FFFFFF">
                  <a:lumMod val="6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微软雅黑" panose="020B0503020204020204" charset="-122"/>
                <a:ea typeface="微软雅黑" panose="020B0503020204020204" charset="-122"/>
                <a:cs typeface="+mn-cs"/>
              </a:endParaRPr>
            </a:p>
          </p:txBody>
        </p:sp>
        <p:sp>
          <p:nvSpPr>
            <p:cNvPr id="32" name="椭圆 31"/>
            <p:cNvSpPr/>
            <p:nvPr/>
          </p:nvSpPr>
          <p:spPr>
            <a:xfrm>
              <a:off x="9688626" y="3914555"/>
              <a:ext cx="550893" cy="550893"/>
            </a:xfrm>
            <a:prstGeom prst="ellipse">
              <a:avLst/>
            </a:prstGeom>
            <a:solidFill>
              <a:schemeClr val="accent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lang="en-US" altLang="zh-CN" sz="2800" kern="0" dirty="0">
                  <a:solidFill>
                    <a:srgbClr val="FFFFFF"/>
                  </a:solidFill>
                  <a:latin typeface="微软雅黑" panose="020B0503020204020204" charset="-122"/>
                  <a:ea typeface="微软雅黑" panose="020B0503020204020204" charset="-122"/>
                </a:rPr>
                <a:t>6</a:t>
              </a:r>
              <a:endParaRPr kumimoji="0" lang="zh-CN" altLang="en-US" sz="2800" b="0" i="0" u="none" strike="noStrike" kern="0" cap="none" spc="0" normalizeH="0" baseline="0" noProof="0" dirty="0">
                <a:ln>
                  <a:noFill/>
                </a:ln>
                <a:solidFill>
                  <a:srgbClr val="FFFFFF"/>
                </a:solidFill>
                <a:effectLst/>
                <a:uLnTx/>
                <a:uFillTx/>
                <a:latin typeface="微软雅黑" panose="020B0503020204020204" charset="-122"/>
                <a:ea typeface="微软雅黑" panose="020B0503020204020204" charset="-122"/>
                <a:cs typeface="+mn-cs"/>
              </a:endParaRPr>
            </a:p>
          </p:txBody>
        </p:sp>
        <p:sp>
          <p:nvSpPr>
            <p:cNvPr id="33" name="文本框 32"/>
            <p:cNvSpPr txBox="1"/>
            <p:nvPr/>
          </p:nvSpPr>
          <p:spPr>
            <a:xfrm>
              <a:off x="8238810" y="4583928"/>
              <a:ext cx="3273369" cy="52322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800" b="1" i="0" u="none" strike="noStrike" kern="0" cap="none" spc="300" normalizeH="0" baseline="0" noProof="0" dirty="0">
                  <a:ln>
                    <a:noFill/>
                  </a:ln>
                  <a:solidFill>
                    <a:schemeClr val="accent4"/>
                  </a:solidFill>
                  <a:effectLst/>
                  <a:uLnTx/>
                  <a:uFillTx/>
                  <a:latin typeface="微软雅黑" panose="020B0503020204020204" charset="-122"/>
                  <a:ea typeface="微软雅黑" panose="020B0503020204020204" charset="-122"/>
                </a:rPr>
                <a:t>缓解幻觉</a:t>
              </a:r>
              <a:endParaRPr kumimoji="0" lang="zh-CN" altLang="en-US" sz="2800" b="1" i="0" u="none" strike="noStrike" kern="0" cap="none" spc="300" normalizeH="0" baseline="0" noProof="0" dirty="0">
                <a:ln>
                  <a:noFill/>
                </a:ln>
                <a:solidFill>
                  <a:schemeClr val="accent4"/>
                </a:solidFill>
                <a:effectLst/>
                <a:uLnTx/>
                <a:uFillTx/>
                <a:latin typeface="微软雅黑" panose="020B0503020204020204" charset="-122"/>
                <a:ea typeface="微软雅黑" panose="020B0503020204020204" charset="-122"/>
              </a:endParaRPr>
            </a:p>
          </p:txBody>
        </p:sp>
        <p:sp>
          <p:nvSpPr>
            <p:cNvPr id="34" name="文本框 33"/>
            <p:cNvSpPr txBox="1"/>
            <p:nvPr/>
          </p:nvSpPr>
          <p:spPr>
            <a:xfrm>
              <a:off x="7881498" y="5124659"/>
              <a:ext cx="3273369" cy="325025"/>
            </a:xfrm>
            <a:prstGeom prst="rect">
              <a:avLst/>
            </a:prstGeom>
            <a:noFill/>
          </p:spPr>
          <p:txBody>
            <a:bodyPr wrap="square" lIns="0" tIns="0" rIns="0" bIns="0" rtlCol="0">
              <a:spAutoFit/>
            </a:bodyPr>
            <a:lstStyle>
              <a:defPPr>
                <a:defRPr lang="zh-CN"/>
              </a:defPPr>
              <a:lvl1pPr algn="just">
                <a:lnSpc>
                  <a:spcPct val="130000"/>
                </a:lnSpc>
                <a:defRPr sz="1400" spc="300">
                  <a:solidFill>
                    <a:schemeClr val="tx1">
                      <a:lumMod val="85000"/>
                      <a:lumOff val="15000"/>
                    </a:schemeClr>
                  </a:solidFill>
                </a:defRPr>
              </a:lvl1pPr>
            </a:lstStyle>
            <a:p>
              <a:pPr marL="0" marR="0" lvl="0" indent="0" algn="ctr" defTabSz="914400" eaLnBrk="1" fontAlgn="auto" latinLnBrk="0" hangingPunct="1">
                <a:lnSpc>
                  <a:spcPct val="130000"/>
                </a:lnSpc>
                <a:spcBef>
                  <a:spcPts val="0"/>
                </a:spcBef>
                <a:spcAft>
                  <a:spcPts val="0"/>
                </a:spcAft>
                <a:buClrTx/>
                <a:buSzTx/>
                <a:buFontTx/>
                <a:buNone/>
                <a:defRPr/>
              </a:pPr>
              <a:endParaRPr kumimoji="0" lang="zh-CN" altLang="en-US" sz="1800" b="0" i="0" u="none" strike="noStrike" kern="0" cap="none" spc="300" normalizeH="0" baseline="0" noProof="0" dirty="0">
                <a:ln>
                  <a:noFill/>
                </a:ln>
                <a:solidFill>
                  <a:srgbClr val="000000">
                    <a:lumMod val="85000"/>
                    <a:lumOff val="15000"/>
                  </a:srgbClr>
                </a:solidFill>
                <a:effectLst/>
                <a:uLnTx/>
                <a:uFillTx/>
                <a:latin typeface="微软雅黑" panose="020B0503020204020204" charset="-122"/>
                <a:ea typeface="微软雅黑" panose="020B0503020204020204" charset="-122"/>
              </a:endParaRPr>
            </a:p>
          </p:txBody>
        </p:sp>
      </p:grpSp>
      <p:grpSp>
        <p:nvGrpSpPr>
          <p:cNvPr id="35" name="组合 34"/>
          <p:cNvGrpSpPr/>
          <p:nvPr/>
        </p:nvGrpSpPr>
        <p:grpSpPr>
          <a:xfrm>
            <a:off x="9244543" y="3904029"/>
            <a:ext cx="3273369" cy="2855387"/>
            <a:chOff x="8359123" y="4011929"/>
            <a:chExt cx="3273369" cy="2855387"/>
          </a:xfrm>
        </p:grpSpPr>
        <p:sp>
          <p:nvSpPr>
            <p:cNvPr id="36" name="椭圆 35"/>
            <p:cNvSpPr/>
            <p:nvPr/>
          </p:nvSpPr>
          <p:spPr>
            <a:xfrm>
              <a:off x="9557559" y="4030468"/>
              <a:ext cx="550893" cy="550893"/>
            </a:xfrm>
            <a:prstGeom prst="ellipse">
              <a:avLst/>
            </a:prstGeom>
            <a:noFill/>
            <a:ln w="6350" cap="flat" cmpd="sng" algn="ctr">
              <a:solidFill>
                <a:srgbClr val="FFFFFF">
                  <a:lumMod val="6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微软雅黑" panose="020B0503020204020204" charset="-122"/>
                <a:ea typeface="微软雅黑" panose="020B0503020204020204" charset="-122"/>
                <a:cs typeface="+mn-cs"/>
              </a:endParaRPr>
            </a:p>
          </p:txBody>
        </p:sp>
        <p:sp>
          <p:nvSpPr>
            <p:cNvPr id="37" name="椭圆 36"/>
            <p:cNvSpPr/>
            <p:nvPr/>
          </p:nvSpPr>
          <p:spPr>
            <a:xfrm>
              <a:off x="9559910" y="4011929"/>
              <a:ext cx="550893" cy="550893"/>
            </a:xfrm>
            <a:prstGeom prst="ellipse">
              <a:avLst/>
            </a:prstGeom>
            <a:solidFill>
              <a:schemeClr val="accent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lang="en-US" altLang="zh-CN" sz="2800" kern="0" dirty="0">
                  <a:solidFill>
                    <a:srgbClr val="FFFFFF"/>
                  </a:solidFill>
                  <a:latin typeface="微软雅黑" panose="020B0503020204020204" charset="-122"/>
                  <a:ea typeface="微软雅黑" panose="020B0503020204020204" charset="-122"/>
                </a:rPr>
                <a:t>7</a:t>
              </a:r>
              <a:endParaRPr kumimoji="0" lang="zh-CN" altLang="en-US" sz="2800" b="0" i="0" u="none" strike="noStrike" kern="0" cap="none" spc="0" normalizeH="0" baseline="0" noProof="0" dirty="0">
                <a:ln>
                  <a:noFill/>
                </a:ln>
                <a:solidFill>
                  <a:srgbClr val="FFFFFF"/>
                </a:solidFill>
                <a:effectLst/>
                <a:uLnTx/>
                <a:uFillTx/>
                <a:latin typeface="微软雅黑" panose="020B0503020204020204" charset="-122"/>
                <a:ea typeface="微软雅黑" panose="020B0503020204020204" charset="-122"/>
                <a:cs typeface="+mn-cs"/>
              </a:endParaRPr>
            </a:p>
          </p:txBody>
        </p:sp>
        <p:sp>
          <p:nvSpPr>
            <p:cNvPr id="38" name="文本框 37"/>
            <p:cNvSpPr txBox="1"/>
            <p:nvPr/>
          </p:nvSpPr>
          <p:spPr>
            <a:xfrm>
              <a:off x="8359123" y="4619456"/>
              <a:ext cx="3273369" cy="52322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lang="zh-CN" altLang="en-US" sz="2800" b="1" kern="0" spc="300" dirty="0">
                  <a:solidFill>
                    <a:schemeClr val="accent4"/>
                  </a:solidFill>
                  <a:latin typeface="微软雅黑" panose="020B0503020204020204" charset="-122"/>
                  <a:ea typeface="微软雅黑" panose="020B0503020204020204" charset="-122"/>
                </a:rPr>
                <a:t>偏见与伦理</a:t>
              </a:r>
              <a:endParaRPr kumimoji="0" lang="zh-CN" altLang="en-US" sz="2800" b="1" i="0" u="none" strike="noStrike" kern="0" cap="none" spc="300" normalizeH="0" baseline="0" noProof="0" dirty="0">
                <a:ln>
                  <a:noFill/>
                </a:ln>
                <a:solidFill>
                  <a:schemeClr val="accent4"/>
                </a:solidFill>
                <a:effectLst/>
                <a:uLnTx/>
                <a:uFillTx/>
                <a:latin typeface="微软雅黑" panose="020B0503020204020204" charset="-122"/>
                <a:ea typeface="微软雅黑" panose="020B0503020204020204" charset="-122"/>
              </a:endParaRPr>
            </a:p>
          </p:txBody>
        </p:sp>
        <p:sp>
          <p:nvSpPr>
            <p:cNvPr id="39" name="文本框 38"/>
            <p:cNvSpPr txBox="1"/>
            <p:nvPr/>
          </p:nvSpPr>
          <p:spPr>
            <a:xfrm>
              <a:off x="8505252" y="5101896"/>
              <a:ext cx="2916699" cy="1765420"/>
            </a:xfrm>
            <a:prstGeom prst="rect">
              <a:avLst/>
            </a:prstGeom>
            <a:noFill/>
          </p:spPr>
          <p:txBody>
            <a:bodyPr wrap="square" lIns="0" tIns="0" rIns="0" bIns="0" rtlCol="0">
              <a:spAutoFit/>
            </a:bodyPr>
            <a:lstStyle>
              <a:defPPr>
                <a:defRPr lang="zh-CN"/>
              </a:defPPr>
              <a:lvl1pPr algn="just">
                <a:lnSpc>
                  <a:spcPct val="130000"/>
                </a:lnSpc>
                <a:defRPr sz="1400" spc="300">
                  <a:solidFill>
                    <a:schemeClr val="tx1">
                      <a:lumMod val="85000"/>
                      <a:lumOff val="15000"/>
                    </a:schemeClr>
                  </a:solidFill>
                </a:defRPr>
              </a:lvl1pPr>
            </a:lstStyle>
            <a:p>
              <a:pPr marL="285750" marR="0" lvl="0" indent="-285750" algn="l" defTabSz="914400" eaLnBrk="1" fontAlgn="auto" latinLnBrk="0" hangingPunct="1">
                <a:lnSpc>
                  <a:spcPct val="130000"/>
                </a:lnSpc>
                <a:spcBef>
                  <a:spcPts val="0"/>
                </a:spcBef>
                <a:spcAft>
                  <a:spcPts val="0"/>
                </a:spcAft>
                <a:buClrTx/>
                <a:buSzTx/>
                <a:buFont typeface="Wingdings" panose="05000000000000000000" pitchFamily="2" charset="2"/>
                <a:buChar char="l"/>
                <a:defRPr/>
              </a:pPr>
              <a:r>
                <a:rPr lang="zh-CN" altLang="en-US" sz="1800" kern="0" dirty="0">
                  <a:solidFill>
                    <a:srgbClr val="000000">
                      <a:lumMod val="85000"/>
                      <a:lumOff val="15000"/>
                    </a:srgbClr>
                  </a:solidFill>
                  <a:latin typeface="微软雅黑" panose="020B0503020204020204" charset="-122"/>
                  <a:ea typeface="微软雅黑" panose="020B0503020204020204" charset="-122"/>
                </a:rPr>
                <a:t>训练数据中存在偏见</a:t>
              </a:r>
              <a:endParaRPr lang="en-US" altLang="zh-CN" sz="1800" kern="0" dirty="0">
                <a:solidFill>
                  <a:srgbClr val="000000">
                    <a:lumMod val="85000"/>
                    <a:lumOff val="15000"/>
                  </a:srgbClr>
                </a:solidFill>
                <a:latin typeface="微软雅黑" panose="020B0503020204020204" charset="-122"/>
                <a:ea typeface="微软雅黑" panose="020B0503020204020204" charset="-122"/>
              </a:endParaRPr>
            </a:p>
            <a:p>
              <a:pPr marL="285750" indent="-285750" algn="l">
                <a:buFont typeface="Wingdings" panose="05000000000000000000" pitchFamily="2" charset="2"/>
                <a:buChar char="l"/>
                <a:defRPr/>
              </a:pPr>
              <a:r>
                <a:rPr kumimoji="0" lang="zh-CN" altLang="en-US" sz="1800" b="0" i="0" u="none" strike="noStrike" kern="0" cap="none" spc="300" normalizeH="0" baseline="0" noProof="0" dirty="0">
                  <a:ln>
                    <a:noFill/>
                  </a:ln>
                  <a:solidFill>
                    <a:srgbClr val="000000">
                      <a:lumMod val="85000"/>
                      <a:lumOff val="15000"/>
                    </a:srgbClr>
                  </a:solidFill>
                  <a:effectLst/>
                  <a:uLnTx/>
                  <a:uFillTx/>
                  <a:latin typeface="微软雅黑" panose="020B0503020204020204" charset="-122"/>
                  <a:ea typeface="微软雅黑" panose="020B0503020204020204" charset="-122"/>
                </a:rPr>
                <a:t>设计更有效更细粒度的对齐方法</a:t>
              </a:r>
              <a:endParaRPr kumimoji="0" lang="en-US" altLang="zh-CN" sz="1800" b="0" i="0" u="none" strike="noStrike" kern="0" cap="none" spc="300" normalizeH="0" baseline="0" noProof="0" dirty="0">
                <a:ln>
                  <a:noFill/>
                </a:ln>
                <a:solidFill>
                  <a:srgbClr val="000000">
                    <a:lumMod val="85000"/>
                    <a:lumOff val="15000"/>
                  </a:srgbClr>
                </a:solidFill>
                <a:effectLst/>
                <a:uLnTx/>
                <a:uFillTx/>
                <a:latin typeface="微软雅黑" panose="020B0503020204020204" charset="-122"/>
                <a:ea typeface="微软雅黑" panose="020B0503020204020204" charset="-122"/>
              </a:endParaRPr>
            </a:p>
            <a:p>
              <a:pPr marR="0" lvl="0" algn="l" defTabSz="914400" eaLnBrk="1" fontAlgn="auto" latinLnBrk="0" hangingPunct="1">
                <a:lnSpc>
                  <a:spcPct val="130000"/>
                </a:lnSpc>
                <a:spcBef>
                  <a:spcPts val="0"/>
                </a:spcBef>
                <a:spcAft>
                  <a:spcPts val="0"/>
                </a:spcAft>
                <a:buClrTx/>
                <a:buSzTx/>
                <a:defRPr/>
              </a:pPr>
              <a:endParaRPr kumimoji="0" lang="en-US" altLang="zh-CN" sz="1800" b="0" i="0" u="none" strike="noStrike" kern="0" cap="none" spc="300" normalizeH="0" baseline="0" noProof="0" dirty="0">
                <a:ln>
                  <a:noFill/>
                </a:ln>
                <a:solidFill>
                  <a:srgbClr val="000000">
                    <a:lumMod val="85000"/>
                    <a:lumOff val="15000"/>
                  </a:srgbClr>
                </a:solidFill>
                <a:effectLst/>
                <a:uLnTx/>
                <a:uFillTx/>
                <a:latin typeface="微软雅黑" panose="020B0503020204020204" charset="-122"/>
                <a:ea typeface="微软雅黑" panose="020B0503020204020204" charset="-122"/>
              </a:endParaRPr>
            </a:p>
            <a:p>
              <a:pPr marL="285750" marR="0" lvl="0" indent="-285750" algn="ctr" defTabSz="914400" eaLnBrk="1" fontAlgn="auto" latinLnBrk="0" hangingPunct="1">
                <a:lnSpc>
                  <a:spcPct val="130000"/>
                </a:lnSpc>
                <a:spcBef>
                  <a:spcPts val="0"/>
                </a:spcBef>
                <a:spcAft>
                  <a:spcPts val="0"/>
                </a:spcAft>
                <a:buClrTx/>
                <a:buSzTx/>
                <a:buFont typeface="Wingdings" panose="05000000000000000000" pitchFamily="2" charset="2"/>
                <a:buChar char="l"/>
                <a:defRPr/>
              </a:pPr>
              <a:endParaRPr kumimoji="0" lang="zh-CN" altLang="en-US" sz="1800" b="0" i="0" u="none" strike="noStrike" kern="0" cap="none" spc="300" normalizeH="0" baseline="0" noProof="0" dirty="0">
                <a:ln>
                  <a:noFill/>
                </a:ln>
                <a:solidFill>
                  <a:srgbClr val="000000">
                    <a:lumMod val="85000"/>
                    <a:lumOff val="15000"/>
                  </a:srgbClr>
                </a:solidFill>
                <a:effectLst/>
                <a:uLnTx/>
                <a:uFillTx/>
                <a:latin typeface="微软雅黑" panose="020B0503020204020204" charset="-122"/>
                <a:ea typeface="微软雅黑" panose="020B0503020204020204" charset="-122"/>
              </a:endParaRPr>
            </a:p>
          </p:txBody>
        </p:sp>
      </p:grpSp>
      <p:sp>
        <p:nvSpPr>
          <p:cNvPr id="40" name="文本框 39"/>
          <p:cNvSpPr txBox="1"/>
          <p:nvPr/>
        </p:nvSpPr>
        <p:spPr>
          <a:xfrm>
            <a:off x="6880095" y="4997037"/>
            <a:ext cx="2180031" cy="1045223"/>
          </a:xfrm>
          <a:prstGeom prst="rect">
            <a:avLst/>
          </a:prstGeom>
          <a:noFill/>
        </p:spPr>
        <p:txBody>
          <a:bodyPr wrap="square" lIns="0" tIns="0" rIns="0" bIns="0" rtlCol="0">
            <a:spAutoFit/>
          </a:bodyPr>
          <a:lstStyle>
            <a:defPPr>
              <a:defRPr lang="zh-CN"/>
            </a:defPPr>
            <a:lvl1pPr algn="just">
              <a:lnSpc>
                <a:spcPct val="130000"/>
              </a:lnSpc>
              <a:defRPr sz="1400" spc="300">
                <a:solidFill>
                  <a:schemeClr val="tx1">
                    <a:lumMod val="85000"/>
                    <a:lumOff val="15000"/>
                  </a:schemeClr>
                </a:solidFill>
              </a:defRPr>
            </a:lvl1pPr>
          </a:lstStyle>
          <a:p>
            <a:pPr marR="0" lvl="0" algn="l" defTabSz="914400" eaLnBrk="1" fontAlgn="auto" latinLnBrk="0" hangingPunct="1">
              <a:lnSpc>
                <a:spcPct val="130000"/>
              </a:lnSpc>
              <a:spcBef>
                <a:spcPts val="0"/>
              </a:spcBef>
              <a:spcAft>
                <a:spcPts val="0"/>
              </a:spcAft>
              <a:buClrTx/>
              <a:buSzTx/>
              <a:defRPr/>
            </a:pPr>
            <a:r>
              <a:rPr lang="zh-CN" altLang="en-US" sz="1800" kern="0" dirty="0">
                <a:solidFill>
                  <a:srgbClr val="000000">
                    <a:lumMod val="85000"/>
                    <a:lumOff val="15000"/>
                  </a:srgbClr>
                </a:solidFill>
                <a:latin typeface="微软雅黑" panose="020B0503020204020204" charset="-122"/>
                <a:ea typeface="微软雅黑" panose="020B0503020204020204" charset="-122"/>
              </a:rPr>
              <a:t>对幻觉进行准确区分，改进训练方法提高输出可信性</a:t>
            </a:r>
            <a:endParaRPr lang="en-US" altLang="zh-CN" sz="1800" kern="0" dirty="0">
              <a:solidFill>
                <a:srgbClr val="000000">
                  <a:lumMod val="85000"/>
                  <a:lumOff val="15000"/>
                </a:srgbClr>
              </a:solidFill>
              <a:latin typeface="微软雅黑" panose="020B0503020204020204" charset="-122"/>
              <a:ea typeface="微软雅黑" panose="020B0503020204020204" charset="-122"/>
            </a:endParaRPr>
          </a:p>
        </p:txBody>
      </p:sp>
    </p:spTree>
  </p:cSld>
  <p:clrMapOvr>
    <a:masterClrMapping/>
  </p:clrMapOvr>
  <p:transition spd="med">
    <p:pull/>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占位符 10"/>
          <p:cNvSpPr>
            <a:spLocks noGrp="1"/>
          </p:cNvSpPr>
          <p:nvPr>
            <p:ph type="body" sz="quarter" idx="11"/>
          </p:nvPr>
        </p:nvSpPr>
        <p:spPr/>
        <p:txBody>
          <a:bodyPr/>
          <a:lstStyle/>
          <a:p>
            <a:r>
              <a:rPr lang="zh-CN" altLang="en-US" dirty="0"/>
              <a:t>感谢大家的倾听</a:t>
            </a:r>
            <a:endParaRPr lang="zh-CN" altLang="en-US" dirty="0"/>
          </a:p>
        </p:txBody>
      </p:sp>
      <p:sp>
        <p:nvSpPr>
          <p:cNvPr id="68" name="矩形 67"/>
          <p:cNvSpPr/>
          <p:nvPr/>
        </p:nvSpPr>
        <p:spPr>
          <a:xfrm>
            <a:off x="2472519" y="3957415"/>
            <a:ext cx="7246963" cy="261354"/>
          </a:xfrm>
          <a:prstGeom prst="rect">
            <a:avLst/>
          </a:prstGeom>
        </p:spPr>
        <p:txBody>
          <a:bodyPr wrap="square" lIns="0" rIns="0">
            <a:spAutoFit/>
          </a:bodyPr>
          <a:lstStyle/>
          <a:p>
            <a:pPr lvl="0" algn="dist" eaLnBrk="1" fontAlgn="auto" hangingPunct="1">
              <a:lnSpc>
                <a:spcPct val="120000"/>
              </a:lnSpc>
              <a:spcAft>
                <a:spcPts val="100"/>
              </a:spcAft>
              <a:defRPr/>
            </a:pPr>
            <a:r>
              <a:rPr lang="en-US" altLang="zh-CN" sz="1000" b="1" dirty="0">
                <a:solidFill>
                  <a:schemeClr val="bg1">
                    <a:lumMod val="95000"/>
                  </a:schemeClr>
                </a:solidFill>
                <a:latin typeface="+mn-lt"/>
                <a:ea typeface="+mn-ea"/>
              </a:rPr>
              <a:t>ACCEPT MY ENDLESS GRATITUDE</a:t>
            </a:r>
            <a:endParaRPr lang="en-US" altLang="zh-CN" sz="1000" b="1" dirty="0">
              <a:solidFill>
                <a:schemeClr val="bg1">
                  <a:lumMod val="95000"/>
                </a:schemeClr>
              </a:solidFill>
              <a:latin typeface="+mn-lt"/>
              <a:ea typeface="+mn-ea"/>
            </a:endParaRPr>
          </a:p>
        </p:txBody>
      </p:sp>
    </p:spTree>
  </p:cSld>
  <p:clrMapOvr>
    <a:masterClrMapping/>
  </p:clrMapOvr>
  <p:transition spd="med">
    <p:pull/>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a:xfrm>
            <a:off x="5143364" y="2835483"/>
            <a:ext cx="6206079" cy="646331"/>
          </a:xfrm>
        </p:spPr>
        <p:txBody>
          <a:bodyPr/>
          <a:lstStyle/>
          <a:p>
            <a:r>
              <a:rPr lang="zh-CN" altLang="en-US" dirty="0"/>
              <a:t>大模型遗忘学习算法综述</a:t>
            </a:r>
            <a:endParaRPr lang="zh-CN" altLang="en-US" dirty="0"/>
          </a:p>
        </p:txBody>
      </p:sp>
      <p:sp>
        <p:nvSpPr>
          <p:cNvPr id="6" name="文本占位符 5"/>
          <p:cNvSpPr>
            <a:spLocks noGrp="1"/>
          </p:cNvSpPr>
          <p:nvPr>
            <p:ph type="body" sz="quarter" idx="13"/>
          </p:nvPr>
        </p:nvSpPr>
        <p:spPr>
          <a:xfrm>
            <a:off x="5137014" y="2329801"/>
            <a:ext cx="5154585" cy="286232"/>
          </a:xfrm>
        </p:spPr>
        <p:txBody>
          <a:bodyPr/>
          <a:lstStyle/>
          <a:p>
            <a:r>
              <a:rPr lang="zh-CN" altLang="en-US" sz="1400" b="1" dirty="0">
                <a:latin typeface="黑体" panose="02010609060101010101" pitchFamily="49" charset="-122"/>
                <a:ea typeface="黑体" panose="02010609060101010101" pitchFamily="49" charset="-122"/>
              </a:rPr>
              <a:t>计算机科学与技术前沿小组展示</a:t>
            </a:r>
            <a:endParaRPr lang="zh-CN" altLang="en-US" sz="1400" b="1" dirty="0">
              <a:latin typeface="黑体" panose="02010609060101010101" pitchFamily="49" charset="-122"/>
              <a:ea typeface="黑体" panose="02010609060101010101" pitchFamily="49" charset="-122"/>
            </a:endParaRPr>
          </a:p>
        </p:txBody>
      </p:sp>
      <p:sp>
        <p:nvSpPr>
          <p:cNvPr id="7" name="文本占位符 6"/>
          <p:cNvSpPr>
            <a:spLocks noGrp="1"/>
          </p:cNvSpPr>
          <p:nvPr>
            <p:ph type="body" sz="quarter" idx="16"/>
          </p:nvPr>
        </p:nvSpPr>
        <p:spPr>
          <a:xfrm>
            <a:off x="5143364" y="4198688"/>
            <a:ext cx="6229674" cy="345094"/>
          </a:xfrm>
        </p:spPr>
        <p:txBody>
          <a:bodyPr/>
          <a:lstStyle/>
          <a:p>
            <a:r>
              <a:rPr lang="zh-CN" altLang="en-US" dirty="0"/>
              <a:t>答辩人：项升　　　小 组：</a:t>
            </a:r>
            <a:r>
              <a:rPr lang="en-US" altLang="zh-CN" dirty="0"/>
              <a:t>A6</a:t>
            </a:r>
            <a:r>
              <a:rPr lang="zh-CN" altLang="en-US" dirty="0"/>
              <a:t>　　　时间：</a:t>
            </a:r>
            <a:fld id="{7FE9B91D-69D4-41E0-B26E-5023391A4E5E}" type="datetime1">
              <a:rPr lang="zh-CN" altLang="en-US" smtClean="0"/>
            </a:fld>
            <a:endParaRPr lang="en-US" altLang="zh-CN" dirty="0"/>
          </a:p>
        </p:txBody>
      </p:sp>
    </p:spTree>
  </p:cSld>
  <p:clrMapOvr>
    <a:masterClrMapping/>
  </p:clrMapOvr>
  <p:transition spd="med">
    <p:pull/>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组合 30"/>
          <p:cNvGrpSpPr/>
          <p:nvPr/>
        </p:nvGrpSpPr>
        <p:grpSpPr>
          <a:xfrm>
            <a:off x="6195556" y="794349"/>
            <a:ext cx="2969106" cy="1089209"/>
            <a:chOff x="5337036" y="1031947"/>
            <a:chExt cx="2969106" cy="1089209"/>
          </a:xfrm>
        </p:grpSpPr>
        <p:sp>
          <p:nvSpPr>
            <p:cNvPr id="32" name="文本框 31"/>
            <p:cNvSpPr txBox="1"/>
            <p:nvPr/>
          </p:nvSpPr>
          <p:spPr>
            <a:xfrm>
              <a:off x="5337036" y="1031947"/>
              <a:ext cx="615874" cy="1089209"/>
            </a:xfrm>
            <a:prstGeom prst="rect">
              <a:avLst/>
            </a:prstGeom>
            <a:noFill/>
          </p:spPr>
          <p:txBody>
            <a:bodyPr wrap="none" rtlCol="0">
              <a:spAutoFit/>
            </a:bodyPr>
            <a:lstStyle/>
            <a:p>
              <a:pPr>
                <a:lnSpc>
                  <a:spcPct val="120000"/>
                </a:lnSpc>
              </a:pPr>
              <a:r>
                <a:rPr lang="en-US" altLang="zh-CN" sz="6000" b="1" i="1" dirty="0">
                  <a:solidFill>
                    <a:schemeClr val="accent4"/>
                  </a:solidFill>
                  <a:cs typeface="+mn-ea"/>
                  <a:sym typeface="+mn-lt"/>
                </a:rPr>
                <a:t>1</a:t>
              </a:r>
              <a:endParaRPr lang="zh-CN" altLang="en-US" sz="5400" b="1" i="1" dirty="0">
                <a:solidFill>
                  <a:schemeClr val="accent4"/>
                </a:solidFill>
                <a:cs typeface="+mn-ea"/>
                <a:sym typeface="+mn-lt"/>
              </a:endParaRPr>
            </a:p>
          </p:txBody>
        </p:sp>
        <p:grpSp>
          <p:nvGrpSpPr>
            <p:cNvPr id="33" name="组合 32"/>
            <p:cNvGrpSpPr/>
            <p:nvPr/>
          </p:nvGrpSpPr>
          <p:grpSpPr>
            <a:xfrm>
              <a:off x="6384010" y="1248904"/>
              <a:ext cx="1922132" cy="800826"/>
              <a:chOff x="6384011" y="1247332"/>
              <a:chExt cx="1922132" cy="793848"/>
            </a:xfrm>
          </p:grpSpPr>
          <p:sp>
            <p:nvSpPr>
              <p:cNvPr id="34" name="文本框 33"/>
              <p:cNvSpPr txBox="1"/>
              <p:nvPr/>
            </p:nvSpPr>
            <p:spPr>
              <a:xfrm>
                <a:off x="6384011" y="1247332"/>
                <a:ext cx="1641475" cy="536141"/>
              </a:xfrm>
              <a:prstGeom prst="rect">
                <a:avLst/>
              </a:prstGeom>
              <a:noFill/>
            </p:spPr>
            <p:txBody>
              <a:bodyPr wrap="none" lIns="0" tIns="0" rIns="0" bIns="0" rtlCol="0">
                <a:spAutoFit/>
              </a:bodyPr>
              <a:lstStyle/>
              <a:p>
                <a:pPr>
                  <a:lnSpc>
                    <a:spcPct val="120000"/>
                  </a:lnSpc>
                </a:pPr>
                <a:r>
                  <a:rPr lang="zh-CN" altLang="en-US" sz="3200" b="1" dirty="0">
                    <a:latin typeface="微软雅黑" panose="020B0503020204020204" charset="-122"/>
                    <a:cs typeface="+mn-ea"/>
                    <a:sym typeface="+mn-lt"/>
                  </a:rPr>
                  <a:t>问题定义</a:t>
                </a:r>
                <a:endParaRPr lang="zh-CN" altLang="en-US" sz="3200" b="1" dirty="0">
                  <a:latin typeface="微软雅黑" panose="020B0503020204020204" charset="-122"/>
                  <a:cs typeface="+mn-ea"/>
                  <a:sym typeface="+mn-lt"/>
                </a:endParaRPr>
              </a:p>
            </p:txBody>
          </p:sp>
          <p:sp>
            <p:nvSpPr>
              <p:cNvPr id="35" name="文本框 34"/>
              <p:cNvSpPr txBox="1"/>
              <p:nvPr/>
            </p:nvSpPr>
            <p:spPr>
              <a:xfrm>
                <a:off x="6384142" y="1773078"/>
                <a:ext cx="1922001" cy="268102"/>
              </a:xfrm>
              <a:prstGeom prst="rect">
                <a:avLst/>
              </a:prstGeom>
              <a:noFill/>
            </p:spPr>
            <p:txBody>
              <a:bodyPr wrap="none" lIns="0" tIns="0" rIns="0" bIns="0" rtlCol="0">
                <a:spAutoFit/>
              </a:bodyPr>
              <a:lstStyle/>
              <a:p>
                <a:pPr>
                  <a:lnSpc>
                    <a:spcPct val="120000"/>
                  </a:lnSpc>
                </a:pPr>
                <a:r>
                  <a:rPr lang="en-US" altLang="zh-CN" sz="1600" dirty="0">
                    <a:solidFill>
                      <a:schemeClr val="bg2">
                        <a:lumMod val="75000"/>
                      </a:schemeClr>
                    </a:solidFill>
                    <a:cs typeface="+mn-ea"/>
                    <a:sym typeface="+mn-lt"/>
                  </a:rPr>
                  <a:t>Question Definition</a:t>
                </a:r>
                <a:endParaRPr lang="zh-CN" altLang="en-US" sz="1600" dirty="0">
                  <a:solidFill>
                    <a:schemeClr val="bg2">
                      <a:lumMod val="75000"/>
                    </a:schemeClr>
                  </a:solidFill>
                  <a:cs typeface="+mn-ea"/>
                  <a:sym typeface="+mn-lt"/>
                </a:endParaRPr>
              </a:p>
            </p:txBody>
          </p:sp>
        </p:grpSp>
      </p:grpSp>
      <p:grpSp>
        <p:nvGrpSpPr>
          <p:cNvPr id="36" name="组合 35"/>
          <p:cNvGrpSpPr/>
          <p:nvPr/>
        </p:nvGrpSpPr>
        <p:grpSpPr>
          <a:xfrm>
            <a:off x="6195556" y="4838508"/>
            <a:ext cx="3535287" cy="1098506"/>
            <a:chOff x="5337036" y="1031947"/>
            <a:chExt cx="3535287" cy="1098506"/>
          </a:xfrm>
        </p:grpSpPr>
        <p:sp>
          <p:nvSpPr>
            <p:cNvPr id="37" name="文本框 36"/>
            <p:cNvSpPr txBox="1"/>
            <p:nvPr/>
          </p:nvSpPr>
          <p:spPr>
            <a:xfrm>
              <a:off x="5337036" y="1031947"/>
              <a:ext cx="612668" cy="1098506"/>
            </a:xfrm>
            <a:prstGeom prst="rect">
              <a:avLst/>
            </a:prstGeom>
            <a:noFill/>
          </p:spPr>
          <p:txBody>
            <a:bodyPr wrap="none" rtlCol="0">
              <a:spAutoFit/>
            </a:bodyPr>
            <a:lstStyle/>
            <a:p>
              <a:pPr>
                <a:lnSpc>
                  <a:spcPct val="120000"/>
                </a:lnSpc>
              </a:pPr>
              <a:r>
                <a:rPr lang="en-US" altLang="zh-CN" sz="6000" b="1" i="1" dirty="0">
                  <a:solidFill>
                    <a:schemeClr val="accent4"/>
                  </a:solidFill>
                  <a:cs typeface="+mn-ea"/>
                  <a:sym typeface="+mn-lt"/>
                </a:rPr>
                <a:t>4</a:t>
              </a:r>
              <a:endParaRPr lang="zh-CN" altLang="en-US" sz="6000" b="1" i="1" dirty="0">
                <a:solidFill>
                  <a:schemeClr val="accent4"/>
                </a:solidFill>
                <a:cs typeface="+mn-ea"/>
                <a:sym typeface="+mn-lt"/>
              </a:endParaRPr>
            </a:p>
          </p:txBody>
        </p:sp>
        <p:grpSp>
          <p:nvGrpSpPr>
            <p:cNvPr id="38" name="组合 37"/>
            <p:cNvGrpSpPr/>
            <p:nvPr/>
          </p:nvGrpSpPr>
          <p:grpSpPr>
            <a:xfrm>
              <a:off x="6384010" y="1248904"/>
              <a:ext cx="2488313" cy="800826"/>
              <a:chOff x="6384011" y="1247332"/>
              <a:chExt cx="2488313" cy="793848"/>
            </a:xfrm>
          </p:grpSpPr>
          <p:sp>
            <p:nvSpPr>
              <p:cNvPr id="39" name="文本框 38"/>
              <p:cNvSpPr txBox="1"/>
              <p:nvPr/>
            </p:nvSpPr>
            <p:spPr>
              <a:xfrm>
                <a:off x="6384011" y="1247332"/>
                <a:ext cx="1641475" cy="536141"/>
              </a:xfrm>
              <a:prstGeom prst="rect">
                <a:avLst/>
              </a:prstGeom>
              <a:noFill/>
            </p:spPr>
            <p:txBody>
              <a:bodyPr wrap="square" lIns="0" tIns="0" rIns="0" bIns="0" rtlCol="0">
                <a:spAutoFit/>
              </a:bodyPr>
              <a:lstStyle/>
              <a:p>
                <a:pPr>
                  <a:lnSpc>
                    <a:spcPct val="120000"/>
                  </a:lnSpc>
                </a:pPr>
                <a:r>
                  <a:rPr lang="zh-CN" altLang="en-US" sz="3200" b="1" dirty="0">
                    <a:latin typeface="微软雅黑" panose="020B0503020204020204" charset="-122"/>
                    <a:cs typeface="+mn-ea"/>
                    <a:sym typeface="+mn-lt"/>
                  </a:rPr>
                  <a:t>问题总结</a:t>
                </a:r>
                <a:endParaRPr lang="zh-CN" altLang="en-US" sz="3200" b="1" dirty="0">
                  <a:latin typeface="微软雅黑" panose="020B0503020204020204" charset="-122"/>
                  <a:cs typeface="+mn-ea"/>
                  <a:sym typeface="+mn-lt"/>
                </a:endParaRPr>
              </a:p>
            </p:txBody>
          </p:sp>
          <p:sp>
            <p:nvSpPr>
              <p:cNvPr id="40" name="文本框 39"/>
              <p:cNvSpPr txBox="1"/>
              <p:nvPr/>
            </p:nvSpPr>
            <p:spPr>
              <a:xfrm>
                <a:off x="6384142" y="1773078"/>
                <a:ext cx="2488182" cy="268102"/>
              </a:xfrm>
              <a:prstGeom prst="rect">
                <a:avLst/>
              </a:prstGeom>
              <a:noFill/>
            </p:spPr>
            <p:txBody>
              <a:bodyPr wrap="none" lIns="0" tIns="0" rIns="0" bIns="0" rtlCol="0">
                <a:spAutoFit/>
              </a:bodyPr>
              <a:lstStyle/>
              <a:p>
                <a:pPr>
                  <a:lnSpc>
                    <a:spcPct val="120000"/>
                  </a:lnSpc>
                </a:pPr>
                <a:r>
                  <a:rPr lang="en-US" altLang="zh-CN" sz="1600" dirty="0">
                    <a:solidFill>
                      <a:schemeClr val="bg2">
                        <a:lumMod val="75000"/>
                      </a:schemeClr>
                    </a:solidFill>
                    <a:cs typeface="+mn-ea"/>
                    <a:sym typeface="+mn-lt"/>
                  </a:rPr>
                  <a:t>Problems and Challenges</a:t>
                </a:r>
                <a:endParaRPr lang="zh-CN" altLang="en-US" sz="1600" dirty="0">
                  <a:solidFill>
                    <a:schemeClr val="bg2">
                      <a:lumMod val="75000"/>
                    </a:schemeClr>
                  </a:solidFill>
                  <a:cs typeface="+mn-ea"/>
                  <a:sym typeface="+mn-lt"/>
                </a:endParaRPr>
              </a:p>
            </p:txBody>
          </p:sp>
        </p:grpSp>
      </p:grpSp>
      <p:grpSp>
        <p:nvGrpSpPr>
          <p:cNvPr id="41" name="组合 40"/>
          <p:cNvGrpSpPr/>
          <p:nvPr/>
        </p:nvGrpSpPr>
        <p:grpSpPr>
          <a:xfrm>
            <a:off x="6195556" y="2142402"/>
            <a:ext cx="3157876" cy="1098506"/>
            <a:chOff x="5337036" y="1031947"/>
            <a:chExt cx="3157876" cy="1098506"/>
          </a:xfrm>
        </p:grpSpPr>
        <p:sp>
          <p:nvSpPr>
            <p:cNvPr id="42" name="文本框 41"/>
            <p:cNvSpPr txBox="1"/>
            <p:nvPr/>
          </p:nvSpPr>
          <p:spPr>
            <a:xfrm>
              <a:off x="5337036" y="1031947"/>
              <a:ext cx="612668" cy="1098506"/>
            </a:xfrm>
            <a:prstGeom prst="rect">
              <a:avLst/>
            </a:prstGeom>
            <a:noFill/>
          </p:spPr>
          <p:txBody>
            <a:bodyPr wrap="none" rtlCol="0">
              <a:spAutoFit/>
            </a:bodyPr>
            <a:lstStyle/>
            <a:p>
              <a:pPr>
                <a:lnSpc>
                  <a:spcPct val="120000"/>
                </a:lnSpc>
              </a:pPr>
              <a:r>
                <a:rPr lang="en-US" altLang="zh-CN" sz="6000" b="1" i="1" dirty="0">
                  <a:solidFill>
                    <a:schemeClr val="accent4"/>
                  </a:solidFill>
                  <a:cs typeface="+mn-ea"/>
                  <a:sym typeface="+mn-lt"/>
                </a:rPr>
                <a:t>2</a:t>
              </a:r>
              <a:endParaRPr lang="zh-CN" altLang="en-US" sz="6000" b="1" i="1" dirty="0">
                <a:solidFill>
                  <a:schemeClr val="accent4"/>
                </a:solidFill>
                <a:cs typeface="+mn-ea"/>
                <a:sym typeface="+mn-lt"/>
              </a:endParaRPr>
            </a:p>
          </p:txBody>
        </p:sp>
        <p:grpSp>
          <p:nvGrpSpPr>
            <p:cNvPr id="43" name="组合 42"/>
            <p:cNvGrpSpPr/>
            <p:nvPr/>
          </p:nvGrpSpPr>
          <p:grpSpPr>
            <a:xfrm>
              <a:off x="6384010" y="1248904"/>
              <a:ext cx="2110902" cy="800826"/>
              <a:chOff x="6384011" y="1247332"/>
              <a:chExt cx="2110902" cy="793848"/>
            </a:xfrm>
          </p:grpSpPr>
          <p:sp>
            <p:nvSpPr>
              <p:cNvPr id="44" name="文本框 43"/>
              <p:cNvSpPr txBox="1"/>
              <p:nvPr/>
            </p:nvSpPr>
            <p:spPr>
              <a:xfrm>
                <a:off x="6384011" y="1247332"/>
                <a:ext cx="1641475" cy="536141"/>
              </a:xfrm>
              <a:prstGeom prst="rect">
                <a:avLst/>
              </a:prstGeom>
              <a:noFill/>
            </p:spPr>
            <p:txBody>
              <a:bodyPr wrap="none" lIns="0" tIns="0" rIns="0" bIns="0" rtlCol="0">
                <a:spAutoFit/>
              </a:bodyPr>
              <a:lstStyle/>
              <a:p>
                <a:pPr>
                  <a:lnSpc>
                    <a:spcPct val="120000"/>
                  </a:lnSpc>
                </a:pPr>
                <a:r>
                  <a:rPr lang="zh-CN" altLang="en-US" sz="3200" b="1" dirty="0">
                    <a:latin typeface="微软雅黑" panose="020B0503020204020204" charset="-122"/>
                    <a:cs typeface="+mn-ea"/>
                    <a:sym typeface="+mn-lt"/>
                  </a:rPr>
                  <a:t>研究背景</a:t>
                </a:r>
                <a:endParaRPr lang="zh-CN" altLang="en-US" sz="3200" b="1" dirty="0">
                  <a:latin typeface="微软雅黑" panose="020B0503020204020204" charset="-122"/>
                  <a:cs typeface="+mn-ea"/>
                  <a:sym typeface="+mn-lt"/>
                </a:endParaRPr>
              </a:p>
            </p:txBody>
          </p:sp>
          <p:sp>
            <p:nvSpPr>
              <p:cNvPr id="45" name="文本框 44"/>
              <p:cNvSpPr txBox="1"/>
              <p:nvPr/>
            </p:nvSpPr>
            <p:spPr>
              <a:xfrm>
                <a:off x="6384142" y="1773078"/>
                <a:ext cx="2110771" cy="268102"/>
              </a:xfrm>
              <a:prstGeom prst="rect">
                <a:avLst/>
              </a:prstGeom>
              <a:noFill/>
            </p:spPr>
            <p:txBody>
              <a:bodyPr wrap="none" lIns="0" tIns="0" rIns="0" bIns="0" rtlCol="0">
                <a:spAutoFit/>
              </a:bodyPr>
              <a:lstStyle/>
              <a:p>
                <a:pPr>
                  <a:lnSpc>
                    <a:spcPct val="120000"/>
                  </a:lnSpc>
                </a:pPr>
                <a:r>
                  <a:rPr lang="en-US" altLang="zh-CN" sz="1600" dirty="0">
                    <a:solidFill>
                      <a:schemeClr val="bg2">
                        <a:lumMod val="75000"/>
                      </a:schemeClr>
                    </a:solidFill>
                    <a:cs typeface="+mn-ea"/>
                    <a:sym typeface="+mn-lt"/>
                  </a:rPr>
                  <a:t>Research Background</a:t>
                </a:r>
                <a:endParaRPr lang="zh-CN" altLang="en-US" sz="1600" dirty="0">
                  <a:solidFill>
                    <a:schemeClr val="bg2">
                      <a:lumMod val="75000"/>
                    </a:schemeClr>
                  </a:solidFill>
                  <a:cs typeface="+mn-ea"/>
                  <a:sym typeface="+mn-lt"/>
                </a:endParaRPr>
              </a:p>
            </p:txBody>
          </p:sp>
        </p:grpSp>
      </p:grpSp>
      <p:grpSp>
        <p:nvGrpSpPr>
          <p:cNvPr id="46" name="组合 45"/>
          <p:cNvGrpSpPr/>
          <p:nvPr/>
        </p:nvGrpSpPr>
        <p:grpSpPr>
          <a:xfrm>
            <a:off x="6195556" y="3490455"/>
            <a:ext cx="2724167" cy="1098506"/>
            <a:chOff x="5337036" y="1031947"/>
            <a:chExt cx="2724167" cy="1098506"/>
          </a:xfrm>
        </p:grpSpPr>
        <p:sp>
          <p:nvSpPr>
            <p:cNvPr id="47" name="文本框 46"/>
            <p:cNvSpPr txBox="1"/>
            <p:nvPr/>
          </p:nvSpPr>
          <p:spPr>
            <a:xfrm>
              <a:off x="5337036" y="1031947"/>
              <a:ext cx="612668" cy="1098506"/>
            </a:xfrm>
            <a:prstGeom prst="rect">
              <a:avLst/>
            </a:prstGeom>
            <a:noFill/>
          </p:spPr>
          <p:txBody>
            <a:bodyPr wrap="none" rtlCol="0">
              <a:spAutoFit/>
            </a:bodyPr>
            <a:lstStyle/>
            <a:p>
              <a:pPr>
                <a:lnSpc>
                  <a:spcPct val="120000"/>
                </a:lnSpc>
              </a:pPr>
              <a:r>
                <a:rPr lang="en-US" altLang="zh-CN" sz="6000" b="1" i="1" dirty="0">
                  <a:solidFill>
                    <a:schemeClr val="accent4"/>
                  </a:solidFill>
                  <a:cs typeface="+mn-ea"/>
                  <a:sym typeface="+mn-lt"/>
                </a:rPr>
                <a:t>3</a:t>
              </a:r>
              <a:endParaRPr lang="zh-CN" altLang="en-US" sz="6000" b="1" i="1" dirty="0">
                <a:solidFill>
                  <a:schemeClr val="accent4"/>
                </a:solidFill>
                <a:cs typeface="+mn-ea"/>
                <a:sym typeface="+mn-lt"/>
              </a:endParaRPr>
            </a:p>
          </p:txBody>
        </p:sp>
        <p:grpSp>
          <p:nvGrpSpPr>
            <p:cNvPr id="48" name="组合 47"/>
            <p:cNvGrpSpPr/>
            <p:nvPr/>
          </p:nvGrpSpPr>
          <p:grpSpPr>
            <a:xfrm>
              <a:off x="6384010" y="1248904"/>
              <a:ext cx="1677193" cy="800826"/>
              <a:chOff x="6384011" y="1247332"/>
              <a:chExt cx="1677193" cy="793848"/>
            </a:xfrm>
          </p:grpSpPr>
          <p:sp>
            <p:nvSpPr>
              <p:cNvPr id="49" name="文本框 48"/>
              <p:cNvSpPr txBox="1"/>
              <p:nvPr/>
            </p:nvSpPr>
            <p:spPr>
              <a:xfrm>
                <a:off x="6384011" y="1247332"/>
                <a:ext cx="1641475" cy="536141"/>
              </a:xfrm>
              <a:prstGeom prst="rect">
                <a:avLst/>
              </a:prstGeom>
              <a:noFill/>
            </p:spPr>
            <p:txBody>
              <a:bodyPr wrap="none" lIns="0" tIns="0" rIns="0" bIns="0" rtlCol="0">
                <a:spAutoFit/>
              </a:bodyPr>
              <a:lstStyle/>
              <a:p>
                <a:pPr>
                  <a:lnSpc>
                    <a:spcPct val="120000"/>
                  </a:lnSpc>
                </a:pPr>
                <a:r>
                  <a:rPr lang="zh-CN" altLang="en-US" sz="3200" b="1" dirty="0">
                    <a:latin typeface="微软雅黑" panose="020B0503020204020204" charset="-122"/>
                    <a:cs typeface="+mn-ea"/>
                    <a:sym typeface="+mn-lt"/>
                  </a:rPr>
                  <a:t>现有方法</a:t>
                </a:r>
                <a:endParaRPr lang="zh-CN" altLang="en-US" sz="3200" b="1" dirty="0">
                  <a:latin typeface="微软雅黑" panose="020B0503020204020204" charset="-122"/>
                  <a:cs typeface="+mn-ea"/>
                  <a:sym typeface="+mn-lt"/>
                </a:endParaRPr>
              </a:p>
            </p:txBody>
          </p:sp>
          <p:sp>
            <p:nvSpPr>
              <p:cNvPr id="50" name="文本框 49"/>
              <p:cNvSpPr txBox="1"/>
              <p:nvPr/>
            </p:nvSpPr>
            <p:spPr>
              <a:xfrm>
                <a:off x="6384142" y="1773078"/>
                <a:ext cx="1677062" cy="268102"/>
              </a:xfrm>
              <a:prstGeom prst="rect">
                <a:avLst/>
              </a:prstGeom>
              <a:noFill/>
            </p:spPr>
            <p:txBody>
              <a:bodyPr wrap="none" lIns="0" tIns="0" rIns="0" bIns="0" rtlCol="0">
                <a:spAutoFit/>
              </a:bodyPr>
              <a:lstStyle/>
              <a:p>
                <a:pPr>
                  <a:lnSpc>
                    <a:spcPct val="120000"/>
                  </a:lnSpc>
                </a:pPr>
                <a:r>
                  <a:rPr lang="en-US" altLang="zh-CN" sz="1600" dirty="0">
                    <a:solidFill>
                      <a:schemeClr val="bg2">
                        <a:lumMod val="75000"/>
                      </a:schemeClr>
                    </a:solidFill>
                    <a:cs typeface="+mn-ea"/>
                    <a:sym typeface="+mn-lt"/>
                  </a:rPr>
                  <a:t>Current Methods</a:t>
                </a:r>
                <a:endParaRPr lang="zh-CN" altLang="en-US" sz="1600" dirty="0">
                  <a:solidFill>
                    <a:schemeClr val="bg2">
                      <a:lumMod val="75000"/>
                    </a:schemeClr>
                  </a:solidFill>
                  <a:cs typeface="+mn-ea"/>
                  <a:sym typeface="+mn-lt"/>
                </a:endParaRPr>
              </a:p>
            </p:txBody>
          </p:sp>
        </p:grpSp>
      </p:grpSp>
    </p:spTree>
  </p:cSld>
  <p:clrMapOvr>
    <a:masterClrMapping/>
  </p:clrMapOvr>
  <p:transition spd="med">
    <p:pull/>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占位符 11"/>
          <p:cNvSpPr>
            <a:spLocks noGrp="1"/>
          </p:cNvSpPr>
          <p:nvPr>
            <p:ph type="body" sz="quarter" idx="12"/>
          </p:nvPr>
        </p:nvSpPr>
        <p:spPr/>
        <p:txBody>
          <a:bodyPr/>
          <a:lstStyle/>
          <a:p>
            <a:r>
              <a:rPr lang="zh-CN" altLang="en-US" dirty="0"/>
              <a:t>第一部分 ▷▷</a:t>
            </a:r>
            <a:endParaRPr lang="zh-CN" altLang="en-US" dirty="0">
              <a:blipFill>
                <a:blip r:embed="rId1"/>
                <a:stretch>
                  <a:fillRect/>
                </a:stretch>
              </a:blipFill>
            </a:endParaRPr>
          </a:p>
        </p:txBody>
      </p:sp>
      <p:sp>
        <p:nvSpPr>
          <p:cNvPr id="13" name="文本占位符 12"/>
          <p:cNvSpPr>
            <a:spLocks noGrp="1"/>
          </p:cNvSpPr>
          <p:nvPr>
            <p:ph type="body" sz="quarter" idx="13"/>
          </p:nvPr>
        </p:nvSpPr>
        <p:spPr>
          <a:xfrm>
            <a:off x="510342" y="2742089"/>
            <a:ext cx="5644399" cy="606922"/>
          </a:xfrm>
        </p:spPr>
        <p:txBody>
          <a:bodyPr/>
          <a:lstStyle/>
          <a:p>
            <a:r>
              <a:rPr lang="zh-CN" altLang="en-US" dirty="0"/>
              <a:t>问题定义</a:t>
            </a:r>
            <a:endParaRPr lang="zh-CN" altLang="en-US" dirty="0"/>
          </a:p>
        </p:txBody>
      </p:sp>
      <p:sp>
        <p:nvSpPr>
          <p:cNvPr id="25" name="文本占位符 24"/>
          <p:cNvSpPr>
            <a:spLocks noGrp="1"/>
          </p:cNvSpPr>
          <p:nvPr>
            <p:ph type="body" sz="quarter" idx="14"/>
          </p:nvPr>
        </p:nvSpPr>
        <p:spPr/>
        <p:txBody>
          <a:bodyPr/>
          <a:lstStyle/>
          <a:p>
            <a:r>
              <a:rPr lang="zh-CN" altLang="en-US" dirty="0"/>
              <a:t>什么是 </a:t>
            </a:r>
            <a:r>
              <a:rPr lang="en-US" altLang="zh-CN" dirty="0"/>
              <a:t>LLM Unlearning? </a:t>
            </a:r>
            <a:endParaRPr lang="zh-CN" altLang="en-US" dirty="0"/>
          </a:p>
          <a:p>
            <a:r>
              <a:rPr lang="zh-CN" altLang="en-US" dirty="0"/>
              <a:t>大模型知识遗忘</a:t>
            </a:r>
            <a:endParaRPr lang="zh-CN" altLang="en-US" dirty="0"/>
          </a:p>
          <a:p>
            <a:r>
              <a:rPr lang="zh-CN" altLang="en-US" dirty="0"/>
              <a:t>大模型取消学习</a:t>
            </a:r>
            <a:endParaRPr lang="zh-CN" altLang="en-US" dirty="0"/>
          </a:p>
          <a:p>
            <a:r>
              <a:rPr lang="en-US" altLang="zh-CN" dirty="0"/>
              <a:t>…</a:t>
            </a:r>
            <a:endParaRPr lang="en-US" altLang="zh-CN" dirty="0"/>
          </a:p>
          <a:p>
            <a:pPr marL="0" indent="0">
              <a:buNone/>
            </a:pPr>
            <a:endParaRPr lang="zh-CN" altLang="en-US" dirty="0"/>
          </a:p>
        </p:txBody>
      </p:sp>
      <p:sp>
        <p:nvSpPr>
          <p:cNvPr id="17" name="任意多边形: 形状 16"/>
          <p:cNvSpPr/>
          <p:nvPr/>
        </p:nvSpPr>
        <p:spPr>
          <a:xfrm flipV="1">
            <a:off x="660399" y="3428999"/>
            <a:ext cx="447765" cy="193259"/>
          </a:xfrm>
          <a:custGeom>
            <a:avLst/>
            <a:gdLst>
              <a:gd name="connsiteX0" fmla="*/ 0 w 6415214"/>
              <a:gd name="connsiteY0" fmla="*/ 171407 h 171407"/>
              <a:gd name="connsiteX1" fmla="*/ 6415214 w 6415214"/>
              <a:gd name="connsiteY1" fmla="*/ 171407 h 171407"/>
              <a:gd name="connsiteX2" fmla="*/ 6415214 w 6415214"/>
              <a:gd name="connsiteY2" fmla="*/ 100390 h 171407"/>
              <a:gd name="connsiteX3" fmla="*/ 511261 w 6415214"/>
              <a:gd name="connsiteY3" fmla="*/ 100390 h 171407"/>
              <a:gd name="connsiteX4" fmla="*/ 229919 w 6415214"/>
              <a:gd name="connsiteY4" fmla="*/ 0 h 171407"/>
              <a:gd name="connsiteX5" fmla="*/ 229919 w 6415214"/>
              <a:gd name="connsiteY5" fmla="*/ 100390 h 171407"/>
              <a:gd name="connsiteX6" fmla="*/ 0 w 6415214"/>
              <a:gd name="connsiteY6" fmla="*/ 100390 h 171407"/>
              <a:gd name="connsiteX0-1" fmla="*/ 0 w 6415214"/>
              <a:gd name="connsiteY0-2" fmla="*/ 171407 h 262847"/>
              <a:gd name="connsiteX1-3" fmla="*/ 6415214 w 6415214"/>
              <a:gd name="connsiteY1-4" fmla="*/ 171407 h 262847"/>
              <a:gd name="connsiteX2-5" fmla="*/ 6415214 w 6415214"/>
              <a:gd name="connsiteY2-6" fmla="*/ 100390 h 262847"/>
              <a:gd name="connsiteX3-7" fmla="*/ 511261 w 6415214"/>
              <a:gd name="connsiteY3-8" fmla="*/ 100390 h 262847"/>
              <a:gd name="connsiteX4-9" fmla="*/ 229919 w 6415214"/>
              <a:gd name="connsiteY4-10" fmla="*/ 0 h 262847"/>
              <a:gd name="connsiteX5-11" fmla="*/ 229919 w 6415214"/>
              <a:gd name="connsiteY5-12" fmla="*/ 100390 h 262847"/>
              <a:gd name="connsiteX6-13" fmla="*/ 0 w 6415214"/>
              <a:gd name="connsiteY6-14" fmla="*/ 100390 h 262847"/>
              <a:gd name="connsiteX7" fmla="*/ 91440 w 6415214"/>
              <a:gd name="connsiteY7" fmla="*/ 262847 h 262847"/>
              <a:gd name="connsiteX0-15" fmla="*/ 0 w 6415214"/>
              <a:gd name="connsiteY0-16" fmla="*/ 171407 h 171407"/>
              <a:gd name="connsiteX1-17" fmla="*/ 6415214 w 6415214"/>
              <a:gd name="connsiteY1-18" fmla="*/ 171407 h 171407"/>
              <a:gd name="connsiteX2-19" fmla="*/ 6415214 w 6415214"/>
              <a:gd name="connsiteY2-20" fmla="*/ 100390 h 171407"/>
              <a:gd name="connsiteX3-21" fmla="*/ 511261 w 6415214"/>
              <a:gd name="connsiteY3-22" fmla="*/ 100390 h 171407"/>
              <a:gd name="connsiteX4-23" fmla="*/ 229919 w 6415214"/>
              <a:gd name="connsiteY4-24" fmla="*/ 0 h 171407"/>
              <a:gd name="connsiteX5-25" fmla="*/ 229919 w 6415214"/>
              <a:gd name="connsiteY5-26" fmla="*/ 100390 h 171407"/>
              <a:gd name="connsiteX6-27" fmla="*/ 0 w 6415214"/>
              <a:gd name="connsiteY6-28" fmla="*/ 100390 h 171407"/>
              <a:gd name="connsiteX0-29" fmla="*/ 0 w 6415214"/>
              <a:gd name="connsiteY0-30" fmla="*/ 171407 h 171407"/>
              <a:gd name="connsiteX1-31" fmla="*/ 6415214 w 6415214"/>
              <a:gd name="connsiteY1-32" fmla="*/ 100390 h 171407"/>
              <a:gd name="connsiteX2-33" fmla="*/ 511261 w 6415214"/>
              <a:gd name="connsiteY2-34" fmla="*/ 100390 h 171407"/>
              <a:gd name="connsiteX3-35" fmla="*/ 229919 w 6415214"/>
              <a:gd name="connsiteY3-36" fmla="*/ 0 h 171407"/>
              <a:gd name="connsiteX4-37" fmla="*/ 229919 w 6415214"/>
              <a:gd name="connsiteY4-38" fmla="*/ 100390 h 171407"/>
              <a:gd name="connsiteX5-39" fmla="*/ 0 w 6415214"/>
              <a:gd name="connsiteY5-40" fmla="*/ 100390 h 171407"/>
              <a:gd name="connsiteX0-41" fmla="*/ 6415214 w 6415214"/>
              <a:gd name="connsiteY0-42" fmla="*/ 100390 h 100390"/>
              <a:gd name="connsiteX1-43" fmla="*/ 511261 w 6415214"/>
              <a:gd name="connsiteY1-44" fmla="*/ 100390 h 100390"/>
              <a:gd name="connsiteX2-45" fmla="*/ 229919 w 6415214"/>
              <a:gd name="connsiteY2-46" fmla="*/ 0 h 100390"/>
              <a:gd name="connsiteX3-47" fmla="*/ 229919 w 6415214"/>
              <a:gd name="connsiteY3-48" fmla="*/ 100390 h 100390"/>
              <a:gd name="connsiteX4-49" fmla="*/ 0 w 6415214"/>
              <a:gd name="connsiteY4-50" fmla="*/ 100390 h 100390"/>
              <a:gd name="connsiteX0-51" fmla="*/ 6415214 w 6415214"/>
              <a:gd name="connsiteY0-52" fmla="*/ 195640 h 195640"/>
              <a:gd name="connsiteX1-53" fmla="*/ 511261 w 6415214"/>
              <a:gd name="connsiteY1-54" fmla="*/ 195640 h 195640"/>
              <a:gd name="connsiteX2-55" fmla="*/ 227538 w 6415214"/>
              <a:gd name="connsiteY2-56" fmla="*/ 0 h 195640"/>
              <a:gd name="connsiteX3-57" fmla="*/ 229919 w 6415214"/>
              <a:gd name="connsiteY3-58" fmla="*/ 195640 h 195640"/>
              <a:gd name="connsiteX4-59" fmla="*/ 0 w 6415214"/>
              <a:gd name="connsiteY4-60" fmla="*/ 195640 h 195640"/>
              <a:gd name="connsiteX0-61" fmla="*/ 6415214 w 6415214"/>
              <a:gd name="connsiteY0-62" fmla="*/ 193259 h 193259"/>
              <a:gd name="connsiteX1-63" fmla="*/ 511261 w 6415214"/>
              <a:gd name="connsiteY1-64" fmla="*/ 193259 h 193259"/>
              <a:gd name="connsiteX2-65" fmla="*/ 232301 w 6415214"/>
              <a:gd name="connsiteY2-66" fmla="*/ 0 h 193259"/>
              <a:gd name="connsiteX3-67" fmla="*/ 229919 w 6415214"/>
              <a:gd name="connsiteY3-68" fmla="*/ 193259 h 193259"/>
              <a:gd name="connsiteX4-69" fmla="*/ 0 w 6415214"/>
              <a:gd name="connsiteY4-70" fmla="*/ 193259 h 193259"/>
              <a:gd name="connsiteX0-71" fmla="*/ 511261 w 511261"/>
              <a:gd name="connsiteY0-72" fmla="*/ 193259 h 193259"/>
              <a:gd name="connsiteX1-73" fmla="*/ 232301 w 511261"/>
              <a:gd name="connsiteY1-74" fmla="*/ 0 h 193259"/>
              <a:gd name="connsiteX2-75" fmla="*/ 229919 w 511261"/>
              <a:gd name="connsiteY2-76" fmla="*/ 193259 h 193259"/>
              <a:gd name="connsiteX3-77" fmla="*/ 0 w 511261"/>
              <a:gd name="connsiteY3-78" fmla="*/ 193259 h 193259"/>
            </a:gdLst>
            <a:ahLst/>
            <a:cxnLst>
              <a:cxn ang="0">
                <a:pos x="connsiteX0-1" y="connsiteY0-2"/>
              </a:cxn>
              <a:cxn ang="0">
                <a:pos x="connsiteX1-3" y="connsiteY1-4"/>
              </a:cxn>
              <a:cxn ang="0">
                <a:pos x="connsiteX2-5" y="connsiteY2-6"/>
              </a:cxn>
              <a:cxn ang="0">
                <a:pos x="connsiteX3-7" y="connsiteY3-8"/>
              </a:cxn>
            </a:cxnLst>
            <a:rect l="l" t="t" r="r" b="b"/>
            <a:pathLst>
              <a:path w="511261" h="193259">
                <a:moveTo>
                  <a:pt x="511261" y="193259"/>
                </a:moveTo>
                <a:lnTo>
                  <a:pt x="232301" y="0"/>
                </a:lnTo>
                <a:cubicBezTo>
                  <a:pt x="233095" y="65213"/>
                  <a:pt x="229125" y="128046"/>
                  <a:pt x="229919" y="193259"/>
                </a:cubicBezTo>
                <a:lnTo>
                  <a:pt x="0" y="193259"/>
                </a:ln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cxnSp>
        <p:nvCxnSpPr>
          <p:cNvPr id="18" name="直接连接符 17"/>
          <p:cNvCxnSpPr>
            <a:stCxn id="17" idx="0"/>
          </p:cNvCxnSpPr>
          <p:nvPr/>
        </p:nvCxnSpPr>
        <p:spPr>
          <a:xfrm>
            <a:off x="1108164" y="3428999"/>
            <a:ext cx="5165636" cy="0"/>
          </a:xfrm>
          <a:prstGeom prst="lin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cxnSp>
    </p:spTree>
  </p:cSld>
  <p:clrMapOvr>
    <a:masterClrMapping/>
  </p:clrMapOvr>
  <p:transition spd="med">
    <p:pull/>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691476" y="2568903"/>
            <a:ext cx="6297245" cy="3536062"/>
          </a:xfrm>
          <a:prstGeom prst="rect">
            <a:avLst/>
          </a:prstGeom>
        </p:spPr>
      </p:pic>
      <p:sp>
        <p:nvSpPr>
          <p:cNvPr id="9" name="标题 8"/>
          <p:cNvSpPr>
            <a:spLocks noGrp="1"/>
          </p:cNvSpPr>
          <p:nvPr>
            <p:ph type="title"/>
          </p:nvPr>
        </p:nvSpPr>
        <p:spPr/>
        <p:txBody>
          <a:bodyPr/>
          <a:lstStyle/>
          <a:p>
            <a:r>
              <a:rPr lang="zh-CN" altLang="en-US" dirty="0"/>
              <a:t>什么是 </a:t>
            </a:r>
            <a:r>
              <a:rPr lang="en-US" altLang="zh-CN" dirty="0"/>
              <a:t>LLM Unlearning? </a:t>
            </a:r>
            <a:endParaRPr lang="zh-CN" altLang="en-US" dirty="0"/>
          </a:p>
        </p:txBody>
      </p:sp>
      <p:sp>
        <p:nvSpPr>
          <p:cNvPr id="11" name="内容占位符 1"/>
          <p:cNvSpPr txBox="1"/>
          <p:nvPr/>
        </p:nvSpPr>
        <p:spPr>
          <a:xfrm>
            <a:off x="1539631" y="1700198"/>
            <a:ext cx="9100038" cy="3610708"/>
          </a:xfrm>
          <a:prstGeom prst="rect">
            <a:avLst/>
          </a:prstGeom>
        </p:spPr>
        <p:txBody>
          <a:bodyPr vert="horz" lIns="0" tIns="0" rIns="0" bIns="0" rtlCol="0">
            <a:normAutofit/>
          </a:bodyPr>
          <a:lstStyle>
            <a:lvl1pPr marL="228600" indent="-228600" algn="l" defTabSz="914400" rtl="0" eaLnBrk="1" latinLnBrk="0" hangingPunct="1">
              <a:lnSpc>
                <a:spcPct val="120000"/>
              </a:lnSpc>
              <a:spcBef>
                <a:spcPts val="1000"/>
              </a:spcBef>
              <a:buFont typeface="Arial" panose="020B0604020202090204" pitchFamily="34" charset="0"/>
              <a:buChar char="•"/>
              <a:defRPr sz="2800" kern="1200" spc="3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90204" pitchFamily="34" charset="0"/>
              <a:buChar char="•"/>
              <a:defRPr sz="2400" kern="1200" spc="3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90204" pitchFamily="34" charset="0"/>
              <a:buChar char="•"/>
              <a:defRPr sz="2000" kern="1200" spc="3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spc="3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spc="3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a:lstStyle>
          <a:p>
            <a:r>
              <a:rPr lang="zh-CN" altLang="en-US" sz="2000" b="1" dirty="0">
                <a:latin typeface="楷体" panose="02010609060101010101" pitchFamily="49" charset="-122"/>
                <a:ea typeface="楷体" panose="02010609060101010101" pitchFamily="49" charset="-122"/>
              </a:rPr>
              <a:t>目的：让模型遗忘训练数据中的特定知识</a:t>
            </a:r>
            <a:endParaRPr lang="en-US" altLang="zh-CN" sz="2000" b="1" dirty="0">
              <a:latin typeface="楷体" panose="02010609060101010101" pitchFamily="49" charset="-122"/>
              <a:ea typeface="楷体" panose="02010609060101010101" pitchFamily="49" charset="-122"/>
            </a:endParaRPr>
          </a:p>
          <a:p>
            <a:r>
              <a:rPr lang="zh-CN" altLang="en-US" sz="2000" b="1" dirty="0">
                <a:latin typeface="楷体" panose="02010609060101010101" pitchFamily="49" charset="-122"/>
                <a:ea typeface="楷体" panose="02010609060101010101" pitchFamily="49" charset="-122"/>
              </a:rPr>
              <a:t>要求：模型中其余不相关的训练数据不受影响</a:t>
            </a:r>
            <a:endParaRPr lang="en-US" altLang="zh-CN" sz="2000" b="1" dirty="0">
              <a:latin typeface="楷体" panose="02010609060101010101" pitchFamily="49" charset="-122"/>
              <a:ea typeface="楷体" panose="02010609060101010101" pitchFamily="49" charset="-122"/>
            </a:endParaRPr>
          </a:p>
        </p:txBody>
      </p:sp>
      <p:sp>
        <p:nvSpPr>
          <p:cNvPr id="12" name="半闭框 11"/>
          <p:cNvSpPr/>
          <p:nvPr/>
        </p:nvSpPr>
        <p:spPr>
          <a:xfrm>
            <a:off x="1058985" y="1459875"/>
            <a:ext cx="480646" cy="480646"/>
          </a:xfrm>
          <a:prstGeom prst="halfFrame">
            <a:avLst>
              <a:gd name="adj1" fmla="val 17948"/>
              <a:gd name="adj2" fmla="val 17949"/>
            </a:avLst>
          </a:prstGeom>
          <a:solidFill>
            <a:schemeClr val="accent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charset="-122"/>
              <a:ea typeface="微软雅黑" panose="020B0503020204020204" charset="-122"/>
              <a:cs typeface="+mn-cs"/>
            </a:endParaRPr>
          </a:p>
        </p:txBody>
      </p:sp>
      <p:sp>
        <p:nvSpPr>
          <p:cNvPr id="13" name="半闭框 12"/>
          <p:cNvSpPr/>
          <p:nvPr/>
        </p:nvSpPr>
        <p:spPr>
          <a:xfrm flipH="1" flipV="1">
            <a:off x="10639669" y="5185859"/>
            <a:ext cx="480646" cy="480646"/>
          </a:xfrm>
          <a:prstGeom prst="halfFrame">
            <a:avLst>
              <a:gd name="adj1" fmla="val 17948"/>
              <a:gd name="adj2" fmla="val 17949"/>
            </a:avLst>
          </a:prstGeom>
          <a:solidFill>
            <a:schemeClr val="accent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charset="-122"/>
              <a:ea typeface="微软雅黑" panose="020B0503020204020204" charset="-122"/>
              <a:cs typeface="+mn-cs"/>
            </a:endParaRPr>
          </a:p>
        </p:txBody>
      </p:sp>
    </p:spTree>
  </p:cSld>
  <p:clrMapOvr>
    <a:masterClrMapping/>
  </p:clrMapOvr>
  <p:transition spd="med">
    <p:pull/>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4" name="文本框 3"/>
              <p:cNvSpPr txBox="1"/>
              <p:nvPr/>
            </p:nvSpPr>
            <p:spPr>
              <a:xfrm>
                <a:off x="776378" y="1673522"/>
                <a:ext cx="10498347" cy="4236224"/>
              </a:xfrm>
              <a:prstGeom prst="rect">
                <a:avLst/>
              </a:prstGeom>
              <a:noFill/>
            </p:spPr>
            <p:txBody>
              <a:bodyPr wrap="square" rtlCol="0">
                <a:spAutoFit/>
              </a:bodyPr>
              <a:lstStyle/>
              <a:p>
                <a:pPr marL="342900" indent="-342900" algn="just" eaLnBrk="1">
                  <a:lnSpc>
                    <a:spcPct val="130000"/>
                  </a:lnSpc>
                  <a:spcBef>
                    <a:spcPts val="600"/>
                  </a:spcBef>
                  <a:spcAft>
                    <a:spcPts val="600"/>
                  </a:spcAft>
                  <a:buClr>
                    <a:schemeClr val="tx2"/>
                  </a:buClr>
                  <a:buFont typeface="Wingdings" panose="05000000000000000000" pitchFamily="2" charset="2"/>
                  <a:buChar char="n"/>
                </a:pPr>
                <a:r>
                  <a:rPr lang="zh-CN" altLang="en-US" sz="2000" b="0" i="0" dirty="0">
                    <a:solidFill>
                      <a:srgbClr val="292929"/>
                    </a:solidFill>
                    <a:effectLst/>
                    <a:latin typeface="楷体" panose="02010609060101010101" pitchFamily="49" charset="-122"/>
                    <a:ea typeface="楷体" panose="02010609060101010101" pitchFamily="49" charset="-122"/>
                  </a:rPr>
                  <a:t>大模型知识遗忘旨在使模型能够忘记与训练数据中某些概念相关的知识，同时保持模型中的其他无关知识不受影响。 </a:t>
                </a:r>
                <a:endParaRPr lang="en-US" altLang="zh-CN" sz="2000" b="0" i="0" dirty="0">
                  <a:solidFill>
                    <a:srgbClr val="292929"/>
                  </a:solidFill>
                  <a:effectLst/>
                  <a:latin typeface="楷体" panose="02010609060101010101" pitchFamily="49" charset="-122"/>
                  <a:ea typeface="楷体" panose="02010609060101010101" pitchFamily="49" charset="-122"/>
                </a:endParaRPr>
              </a:p>
              <a:p>
                <a:pPr marL="342900" indent="-342900" algn="just">
                  <a:lnSpc>
                    <a:spcPct val="130000"/>
                  </a:lnSpc>
                  <a:spcBef>
                    <a:spcPts val="600"/>
                  </a:spcBef>
                  <a:spcAft>
                    <a:spcPts val="600"/>
                  </a:spcAft>
                  <a:buClr>
                    <a:schemeClr val="tx2"/>
                  </a:buClr>
                  <a:buFont typeface="Wingdings" panose="05000000000000000000" pitchFamily="2" charset="2"/>
                  <a:buChar char="n"/>
                </a:pPr>
                <a:r>
                  <a:rPr lang="zh-CN" altLang="en-US" sz="2000" b="0" i="0" dirty="0">
                    <a:solidFill>
                      <a:srgbClr val="292929"/>
                    </a:solidFill>
                    <a:effectLst/>
                    <a:latin typeface="楷体" panose="02010609060101010101" pitchFamily="49" charset="-122"/>
                    <a:ea typeface="楷体" panose="02010609060101010101" pitchFamily="49" charset="-122"/>
                  </a:rPr>
                  <a:t>假设原始模型为 </a:t>
                </a:r>
                <a14:m>
                  <m:oMath xmlns:m="http://schemas.openxmlformats.org/officeDocument/2006/math">
                    <m:r>
                      <a:rPr lang="en-US" altLang="zh-CN" sz="2000" b="0" i="1" dirty="0" smtClean="0">
                        <a:solidFill>
                          <a:srgbClr val="292929"/>
                        </a:solidFill>
                        <a:effectLst/>
                        <a:latin typeface="Cambria Math" panose="02040503050406030204" pitchFamily="18" charset="0"/>
                        <a:ea typeface="楷体" panose="02010609060101010101" pitchFamily="49" charset="-122"/>
                      </a:rPr>
                      <m:t>𝐹</m:t>
                    </m:r>
                    <m:r>
                      <a:rPr lang="en-US" altLang="zh-CN" sz="2000" b="0" i="1" dirty="0" smtClean="0">
                        <a:solidFill>
                          <a:srgbClr val="292929"/>
                        </a:solidFill>
                        <a:effectLst/>
                        <a:latin typeface="Cambria Math" panose="02040503050406030204" pitchFamily="18" charset="0"/>
                        <a:ea typeface="楷体" panose="02010609060101010101" pitchFamily="49" charset="-122"/>
                      </a:rPr>
                      <m:t>(.;</m:t>
                    </m:r>
                    <m:r>
                      <a:rPr lang="en-US" altLang="zh-CN" sz="2000" b="0" i="1" dirty="0" smtClean="0">
                        <a:solidFill>
                          <a:srgbClr val="292929"/>
                        </a:solidFill>
                        <a:effectLst/>
                        <a:latin typeface="Cambria Math" panose="02040503050406030204" pitchFamily="18" charset="0"/>
                        <a:ea typeface="楷体" panose="02010609060101010101" pitchFamily="49" charset="-122"/>
                      </a:rPr>
                      <m:t>𝜃</m:t>
                    </m:r>
                    <m:r>
                      <a:rPr lang="en-US" altLang="zh-CN" sz="2000" b="0" i="1" dirty="0" smtClean="0">
                        <a:solidFill>
                          <a:srgbClr val="292929"/>
                        </a:solidFill>
                        <a:effectLst/>
                        <a:latin typeface="Cambria Math" panose="02040503050406030204" pitchFamily="18" charset="0"/>
                        <a:ea typeface="楷体" panose="02010609060101010101" pitchFamily="49" charset="-122"/>
                      </a:rPr>
                      <m:t>)</m:t>
                    </m:r>
                  </m:oMath>
                </a14:m>
                <a:r>
                  <a:rPr lang="zh-CN" altLang="en-US" sz="2000" b="0" i="0" dirty="0">
                    <a:solidFill>
                      <a:srgbClr val="292929"/>
                    </a:solidFill>
                    <a:effectLst/>
                    <a:latin typeface="楷体" panose="02010609060101010101" pitchFamily="49" charset="-122"/>
                    <a:ea typeface="楷体" panose="02010609060101010101" pitchFamily="49" charset="-122"/>
                  </a:rPr>
                  <a:t>，其中 </a:t>
                </a:r>
                <a14:m>
                  <m:oMath xmlns:m="http://schemas.openxmlformats.org/officeDocument/2006/math">
                    <m:r>
                      <a:rPr lang="en-US" altLang="zh-CN" sz="2000" b="0" i="1" dirty="0" smtClean="0">
                        <a:solidFill>
                          <a:srgbClr val="292929"/>
                        </a:solidFill>
                        <a:effectLst/>
                        <a:latin typeface="Cambria Math" panose="02040503050406030204" pitchFamily="18" charset="0"/>
                        <a:ea typeface="楷体" panose="02010609060101010101" pitchFamily="49" charset="-122"/>
                      </a:rPr>
                      <m:t>𝜃</m:t>
                    </m:r>
                  </m:oMath>
                </a14:m>
                <a:r>
                  <a:rPr lang="en-US" altLang="zh-CN" sz="2000" b="0" i="0" dirty="0">
                    <a:solidFill>
                      <a:srgbClr val="292929"/>
                    </a:solidFill>
                    <a:effectLst/>
                    <a:latin typeface="楷体" panose="02010609060101010101" pitchFamily="49" charset="-122"/>
                    <a:ea typeface="楷体" panose="02010609060101010101" pitchFamily="49" charset="-122"/>
                  </a:rPr>
                  <a:t> </a:t>
                </a:r>
                <a:r>
                  <a:rPr lang="zh-CN" altLang="en-US" sz="2000" b="0" i="0" dirty="0">
                    <a:solidFill>
                      <a:srgbClr val="292929"/>
                    </a:solidFill>
                    <a:effectLst/>
                    <a:latin typeface="楷体" panose="02010609060101010101" pitchFamily="49" charset="-122"/>
                    <a:ea typeface="楷体" panose="02010609060101010101" pitchFamily="49" charset="-122"/>
                  </a:rPr>
                  <a:t>表示模型参数。 训练集为 </a:t>
                </a:r>
                <a14:m>
                  <m:oMath xmlns:m="http://schemas.openxmlformats.org/officeDocument/2006/math">
                    <m:sSub>
                      <m:sSubPr>
                        <m:ctrlPr>
                          <a:rPr lang="en-US" altLang="zh-CN" sz="2000" b="0" i="1" dirty="0" smtClean="0">
                            <a:solidFill>
                              <a:srgbClr val="292929"/>
                            </a:solidFill>
                            <a:effectLst/>
                            <a:latin typeface="Cambria Math" panose="02040503050406030204" pitchFamily="18" charset="0"/>
                            <a:ea typeface="楷体" panose="02010609060101010101" pitchFamily="49" charset="-122"/>
                          </a:rPr>
                        </m:ctrlPr>
                      </m:sSubPr>
                      <m:e>
                        <m:r>
                          <a:rPr lang="en-US" altLang="zh-CN" sz="2000" b="0" i="1" dirty="0" smtClean="0">
                            <a:solidFill>
                              <a:srgbClr val="292929"/>
                            </a:solidFill>
                            <a:effectLst/>
                            <a:latin typeface="Cambria Math" panose="02040503050406030204" pitchFamily="18" charset="0"/>
                            <a:ea typeface="楷体" panose="02010609060101010101" pitchFamily="49" charset="-122"/>
                          </a:rPr>
                          <m:t>𝐷</m:t>
                        </m:r>
                      </m:e>
                      <m:sub>
                        <m:r>
                          <a:rPr lang="en-US" altLang="zh-CN" sz="2000" b="0" i="1" dirty="0" smtClean="0">
                            <a:solidFill>
                              <a:srgbClr val="292929"/>
                            </a:solidFill>
                            <a:effectLst/>
                            <a:latin typeface="Cambria Math" panose="02040503050406030204" pitchFamily="18" charset="0"/>
                            <a:ea typeface="楷体" panose="02010609060101010101" pitchFamily="49" charset="-122"/>
                          </a:rPr>
                          <m:t>𝑡</m:t>
                        </m:r>
                      </m:sub>
                    </m:sSub>
                    <m:r>
                      <a:rPr lang="en-US" altLang="zh-CN" sz="2000" b="0" i="1" dirty="0" smtClean="0">
                        <a:solidFill>
                          <a:srgbClr val="292929"/>
                        </a:solidFill>
                        <a:effectLst/>
                        <a:latin typeface="Cambria Math" panose="02040503050406030204" pitchFamily="18" charset="0"/>
                        <a:ea typeface="楷体" panose="02010609060101010101" pitchFamily="49" charset="-122"/>
                      </a:rPr>
                      <m:t>={(</m:t>
                    </m:r>
                    <m:r>
                      <a:rPr lang="en-US" altLang="zh-CN" sz="2000" b="0" i="1" dirty="0" err="1" smtClean="0">
                        <a:solidFill>
                          <a:srgbClr val="292929"/>
                        </a:solidFill>
                        <a:effectLst/>
                        <a:latin typeface="Cambria Math" panose="02040503050406030204" pitchFamily="18" charset="0"/>
                        <a:ea typeface="楷体" panose="02010609060101010101" pitchFamily="49" charset="-122"/>
                      </a:rPr>
                      <m:t>𝑥</m:t>
                    </m:r>
                    <m:r>
                      <a:rPr lang="en-US" altLang="zh-CN" sz="2000" b="0" i="1" dirty="0" err="1" smtClean="0">
                        <a:solidFill>
                          <a:srgbClr val="292929"/>
                        </a:solidFill>
                        <a:effectLst/>
                        <a:latin typeface="Cambria Math" panose="02040503050406030204" pitchFamily="18" charset="0"/>
                        <a:ea typeface="楷体" panose="02010609060101010101" pitchFamily="49" charset="-122"/>
                      </a:rPr>
                      <m:t>,</m:t>
                    </m:r>
                    <m:r>
                      <a:rPr lang="en-US" altLang="zh-CN" sz="2000" b="0" i="1" dirty="0" err="1" smtClean="0">
                        <a:solidFill>
                          <a:srgbClr val="292929"/>
                        </a:solidFill>
                        <a:effectLst/>
                        <a:latin typeface="Cambria Math" panose="02040503050406030204" pitchFamily="18" charset="0"/>
                        <a:ea typeface="楷体" panose="02010609060101010101" pitchFamily="49" charset="-122"/>
                      </a:rPr>
                      <m:t>𝑦</m:t>
                    </m:r>
                    <m:r>
                      <a:rPr lang="en-US" altLang="zh-CN" sz="2000" b="0" i="1" dirty="0" smtClean="0">
                        <a:solidFill>
                          <a:srgbClr val="292929"/>
                        </a:solidFill>
                        <a:effectLst/>
                        <a:latin typeface="Cambria Math" panose="02040503050406030204" pitchFamily="18" charset="0"/>
                        <a:ea typeface="楷体" panose="02010609060101010101" pitchFamily="49" charset="-122"/>
                      </a:rPr>
                      <m:t>)}</m:t>
                    </m:r>
                  </m:oMath>
                </a14:m>
                <a:r>
                  <a:rPr lang="zh-CN" altLang="en-US" sz="2000" b="0" i="0" dirty="0">
                    <a:solidFill>
                      <a:srgbClr val="292929"/>
                    </a:solidFill>
                    <a:effectLst/>
                    <a:latin typeface="楷体" panose="02010609060101010101" pitchFamily="49" charset="-122"/>
                    <a:ea typeface="楷体" panose="02010609060101010101" pitchFamily="49" charset="-122"/>
                  </a:rPr>
                  <a:t>，其中 </a:t>
                </a:r>
                <a14:m>
                  <m:oMath xmlns:m="http://schemas.openxmlformats.org/officeDocument/2006/math">
                    <m:r>
                      <a:rPr lang="en-US" altLang="zh-CN" sz="2000" b="0" i="1" dirty="0" smtClean="0">
                        <a:solidFill>
                          <a:srgbClr val="292929"/>
                        </a:solidFill>
                        <a:effectLst/>
                        <a:latin typeface="Cambria Math" panose="02040503050406030204" pitchFamily="18" charset="0"/>
                        <a:ea typeface="楷体" panose="02010609060101010101" pitchFamily="49" charset="-122"/>
                      </a:rPr>
                      <m:t>𝑥</m:t>
                    </m:r>
                  </m:oMath>
                </a14:m>
                <a:r>
                  <a:rPr lang="en-US" altLang="zh-CN" sz="2000" b="0" i="0" dirty="0">
                    <a:solidFill>
                      <a:srgbClr val="292929"/>
                    </a:solidFill>
                    <a:effectLst/>
                    <a:latin typeface="楷体" panose="02010609060101010101" pitchFamily="49" charset="-122"/>
                    <a:ea typeface="楷体" panose="02010609060101010101" pitchFamily="49" charset="-122"/>
                  </a:rPr>
                  <a:t> </a:t>
                </a:r>
                <a:r>
                  <a:rPr lang="zh-CN" altLang="en-US" sz="2000" b="0" i="0" dirty="0">
                    <a:solidFill>
                      <a:srgbClr val="292929"/>
                    </a:solidFill>
                    <a:effectLst/>
                    <a:latin typeface="楷体" panose="02010609060101010101" pitchFamily="49" charset="-122"/>
                    <a:ea typeface="楷体" panose="02010609060101010101" pitchFamily="49" charset="-122"/>
                  </a:rPr>
                  <a:t>和 </a:t>
                </a:r>
                <a14:m>
                  <m:oMath xmlns:m="http://schemas.openxmlformats.org/officeDocument/2006/math">
                    <m:r>
                      <a:rPr lang="en-US" altLang="zh-CN" sz="2000" b="0" i="1" dirty="0" smtClean="0">
                        <a:solidFill>
                          <a:srgbClr val="292929"/>
                        </a:solidFill>
                        <a:effectLst/>
                        <a:latin typeface="Cambria Math" panose="02040503050406030204" pitchFamily="18" charset="0"/>
                        <a:ea typeface="楷体" panose="02010609060101010101" pitchFamily="49" charset="-122"/>
                      </a:rPr>
                      <m:t>𝑦</m:t>
                    </m:r>
                  </m:oMath>
                </a14:m>
                <a:r>
                  <a:rPr lang="en-US" altLang="zh-CN" sz="2000" b="0" i="0" dirty="0">
                    <a:solidFill>
                      <a:srgbClr val="292929"/>
                    </a:solidFill>
                    <a:effectLst/>
                    <a:latin typeface="楷体" panose="02010609060101010101" pitchFamily="49" charset="-122"/>
                    <a:ea typeface="楷体" panose="02010609060101010101" pitchFamily="49" charset="-122"/>
                  </a:rPr>
                  <a:t> </a:t>
                </a:r>
                <a:r>
                  <a:rPr lang="zh-CN" altLang="en-US" sz="2000" b="0" i="0" dirty="0">
                    <a:solidFill>
                      <a:srgbClr val="292929"/>
                    </a:solidFill>
                    <a:effectLst/>
                    <a:latin typeface="楷体" panose="02010609060101010101" pitchFamily="49" charset="-122"/>
                    <a:ea typeface="楷体" panose="02010609060101010101" pitchFamily="49" charset="-122"/>
                  </a:rPr>
                  <a:t>分别表示输入文本和标签。 遗忘集为 </a:t>
                </a:r>
                <a14:m>
                  <m:oMath xmlns:m="http://schemas.openxmlformats.org/officeDocument/2006/math">
                    <m:sSub>
                      <m:sSubPr>
                        <m:ctrlPr>
                          <a:rPr lang="en-US" altLang="zh-CN" sz="2000" b="0" i="1" dirty="0" smtClean="0">
                            <a:solidFill>
                              <a:srgbClr val="292929"/>
                            </a:solidFill>
                            <a:effectLst/>
                            <a:latin typeface="Cambria Math" panose="02040503050406030204" pitchFamily="18" charset="0"/>
                            <a:ea typeface="楷体" panose="02010609060101010101" pitchFamily="49" charset="-122"/>
                          </a:rPr>
                        </m:ctrlPr>
                      </m:sSubPr>
                      <m:e>
                        <m:r>
                          <a:rPr lang="en-US" altLang="zh-CN" sz="2000" b="0" i="1" dirty="0" smtClean="0">
                            <a:solidFill>
                              <a:srgbClr val="292929"/>
                            </a:solidFill>
                            <a:effectLst/>
                            <a:latin typeface="Cambria Math" panose="02040503050406030204" pitchFamily="18" charset="0"/>
                            <a:ea typeface="楷体" panose="02010609060101010101" pitchFamily="49" charset="-122"/>
                          </a:rPr>
                          <m:t>𝐷</m:t>
                        </m:r>
                      </m:e>
                      <m:sub>
                        <m:r>
                          <a:rPr lang="en-US" altLang="zh-CN" sz="2000" b="0" i="1" dirty="0" smtClean="0">
                            <a:solidFill>
                              <a:srgbClr val="292929"/>
                            </a:solidFill>
                            <a:effectLst/>
                            <a:latin typeface="Cambria Math" panose="02040503050406030204" pitchFamily="18" charset="0"/>
                            <a:ea typeface="楷体" panose="02010609060101010101" pitchFamily="49" charset="-122"/>
                          </a:rPr>
                          <m:t>𝑓</m:t>
                        </m:r>
                      </m:sub>
                    </m:sSub>
                    <m:r>
                      <a:rPr lang="en-US" altLang="zh-CN" sz="2000" b="0" i="1" dirty="0" smtClean="0">
                        <a:solidFill>
                          <a:srgbClr val="292929"/>
                        </a:solidFill>
                        <a:effectLst/>
                        <a:latin typeface="Cambria Math" panose="02040503050406030204" pitchFamily="18" charset="0"/>
                        <a:ea typeface="楷体" panose="02010609060101010101" pitchFamily="49" charset="-122"/>
                      </a:rPr>
                      <m:t>={(</m:t>
                    </m:r>
                    <m:sSub>
                      <m:sSubPr>
                        <m:ctrlPr>
                          <a:rPr lang="en-US" altLang="zh-CN" sz="2000" b="0" i="1" dirty="0" smtClean="0">
                            <a:solidFill>
                              <a:srgbClr val="292929"/>
                            </a:solidFill>
                            <a:effectLst/>
                            <a:latin typeface="Cambria Math" panose="02040503050406030204" pitchFamily="18" charset="0"/>
                            <a:ea typeface="楷体" panose="02010609060101010101" pitchFamily="49" charset="-122"/>
                          </a:rPr>
                        </m:ctrlPr>
                      </m:sSubPr>
                      <m:e>
                        <m:r>
                          <a:rPr lang="en-US" altLang="zh-CN" sz="2000" b="0" i="1" dirty="0" err="1" smtClean="0">
                            <a:solidFill>
                              <a:srgbClr val="292929"/>
                            </a:solidFill>
                            <a:effectLst/>
                            <a:latin typeface="Cambria Math" panose="02040503050406030204" pitchFamily="18" charset="0"/>
                            <a:ea typeface="楷体" panose="02010609060101010101" pitchFamily="49" charset="-122"/>
                          </a:rPr>
                          <m:t>𝑥</m:t>
                        </m:r>
                      </m:e>
                      <m:sub>
                        <m:r>
                          <a:rPr lang="en-US" altLang="zh-CN" sz="2000" b="0" i="1" dirty="0" smtClean="0">
                            <a:solidFill>
                              <a:srgbClr val="292929"/>
                            </a:solidFill>
                            <a:effectLst/>
                            <a:latin typeface="Cambria Math" panose="02040503050406030204" pitchFamily="18" charset="0"/>
                            <a:ea typeface="楷体" panose="02010609060101010101" pitchFamily="49" charset="-122"/>
                          </a:rPr>
                          <m:t>𝑓</m:t>
                        </m:r>
                      </m:sub>
                    </m:sSub>
                    <m:r>
                      <a:rPr lang="en-US" altLang="zh-CN" sz="2000" b="0" i="1" dirty="0" err="1" smtClean="0">
                        <a:solidFill>
                          <a:srgbClr val="292929"/>
                        </a:solidFill>
                        <a:effectLst/>
                        <a:latin typeface="Cambria Math" panose="02040503050406030204" pitchFamily="18" charset="0"/>
                        <a:ea typeface="楷体" panose="02010609060101010101" pitchFamily="49" charset="-122"/>
                      </a:rPr>
                      <m:t>,</m:t>
                    </m:r>
                    <m:sSub>
                      <m:sSubPr>
                        <m:ctrlPr>
                          <a:rPr lang="en-US" altLang="zh-CN" sz="2000" b="0" i="1" dirty="0" smtClean="0">
                            <a:solidFill>
                              <a:srgbClr val="292929"/>
                            </a:solidFill>
                            <a:effectLst/>
                            <a:latin typeface="Cambria Math" panose="02040503050406030204" pitchFamily="18" charset="0"/>
                            <a:ea typeface="楷体" panose="02010609060101010101" pitchFamily="49" charset="-122"/>
                          </a:rPr>
                        </m:ctrlPr>
                      </m:sSubPr>
                      <m:e>
                        <m:r>
                          <a:rPr lang="en-US" altLang="zh-CN" sz="2000" b="0" i="1" dirty="0" smtClean="0">
                            <a:solidFill>
                              <a:srgbClr val="292929"/>
                            </a:solidFill>
                            <a:effectLst/>
                            <a:latin typeface="Cambria Math" panose="02040503050406030204" pitchFamily="18" charset="0"/>
                            <a:ea typeface="楷体" panose="02010609060101010101" pitchFamily="49" charset="-122"/>
                          </a:rPr>
                          <m:t>𝑦</m:t>
                        </m:r>
                      </m:e>
                      <m:sub>
                        <m:r>
                          <a:rPr lang="en-US" altLang="zh-CN" sz="2000" b="0" i="1" dirty="0" smtClean="0">
                            <a:solidFill>
                              <a:srgbClr val="292929"/>
                            </a:solidFill>
                            <a:effectLst/>
                            <a:latin typeface="Cambria Math" panose="02040503050406030204" pitchFamily="18" charset="0"/>
                            <a:ea typeface="楷体" panose="02010609060101010101" pitchFamily="49" charset="-122"/>
                          </a:rPr>
                          <m:t>𝑓</m:t>
                        </m:r>
                      </m:sub>
                    </m:sSub>
                    <m:r>
                      <a:rPr lang="en-US" altLang="zh-CN" sz="2000" b="0" i="1" dirty="0" smtClean="0">
                        <a:solidFill>
                          <a:srgbClr val="292929"/>
                        </a:solidFill>
                        <a:effectLst/>
                        <a:latin typeface="Cambria Math" panose="02040503050406030204" pitchFamily="18" charset="0"/>
                        <a:ea typeface="楷体" panose="02010609060101010101" pitchFamily="49" charset="-122"/>
                      </a:rPr>
                      <m:t>)}</m:t>
                    </m:r>
                  </m:oMath>
                </a14:m>
                <a:r>
                  <a:rPr lang="zh-CN" altLang="en-US" sz="2000" b="0" i="0" dirty="0">
                    <a:solidFill>
                      <a:srgbClr val="292929"/>
                    </a:solidFill>
                    <a:effectLst/>
                    <a:latin typeface="楷体" panose="02010609060101010101" pitchFamily="49" charset="-122"/>
                    <a:ea typeface="楷体" panose="02010609060101010101" pitchFamily="49" charset="-122"/>
                  </a:rPr>
                  <a:t>，代表需要被遗忘的样本。 保留集表示为</a:t>
                </a:r>
                <a14:m>
                  <m:oMath xmlns:m="http://schemas.openxmlformats.org/officeDocument/2006/math">
                    <m:r>
                      <a:rPr lang="zh-CN" altLang="en-US" sz="2000" b="0" i="1" dirty="0" smtClean="0">
                        <a:solidFill>
                          <a:srgbClr val="292929"/>
                        </a:solidFill>
                        <a:effectLst/>
                        <a:latin typeface="Cambria Math" panose="02040503050406030204" pitchFamily="18" charset="0"/>
                        <a:ea typeface="楷体" panose="02010609060101010101" pitchFamily="49" charset="-122"/>
                      </a:rPr>
                      <m:t> </m:t>
                    </m:r>
                    <m:sSub>
                      <m:sSubPr>
                        <m:ctrlPr>
                          <a:rPr lang="en-US" altLang="zh-CN" sz="2000" b="0" i="1" dirty="0" smtClean="0">
                            <a:solidFill>
                              <a:srgbClr val="292929"/>
                            </a:solidFill>
                            <a:effectLst/>
                            <a:latin typeface="Cambria Math" panose="02040503050406030204" pitchFamily="18" charset="0"/>
                            <a:ea typeface="楷体" panose="02010609060101010101" pitchFamily="49" charset="-122"/>
                          </a:rPr>
                        </m:ctrlPr>
                      </m:sSubPr>
                      <m:e>
                        <m:r>
                          <a:rPr lang="en-US" altLang="zh-CN" sz="2000" b="0" i="1" dirty="0" smtClean="0">
                            <a:solidFill>
                              <a:srgbClr val="292929"/>
                            </a:solidFill>
                            <a:effectLst/>
                            <a:latin typeface="Cambria Math" panose="02040503050406030204" pitchFamily="18" charset="0"/>
                            <a:ea typeface="楷体" panose="02010609060101010101" pitchFamily="49" charset="-122"/>
                          </a:rPr>
                          <m:t>𝐷</m:t>
                        </m:r>
                      </m:e>
                      <m:sub>
                        <m:r>
                          <a:rPr lang="en-US" altLang="zh-CN" sz="2000" b="0" i="1" dirty="0" smtClean="0">
                            <a:solidFill>
                              <a:srgbClr val="292929"/>
                            </a:solidFill>
                            <a:effectLst/>
                            <a:latin typeface="Cambria Math" panose="02040503050406030204" pitchFamily="18" charset="0"/>
                            <a:ea typeface="楷体" panose="02010609060101010101" pitchFamily="49" charset="-122"/>
                          </a:rPr>
                          <m:t>𝑟</m:t>
                        </m:r>
                      </m:sub>
                    </m:sSub>
                    <m:r>
                      <a:rPr lang="en-US" altLang="zh-CN" sz="2000" b="0" i="1" dirty="0" smtClean="0">
                        <a:solidFill>
                          <a:srgbClr val="292929"/>
                        </a:solidFill>
                        <a:effectLst/>
                        <a:latin typeface="Cambria Math" panose="02040503050406030204" pitchFamily="18" charset="0"/>
                        <a:ea typeface="楷体" panose="02010609060101010101" pitchFamily="49" charset="-122"/>
                      </a:rPr>
                      <m:t>=</m:t>
                    </m:r>
                    <m:sSub>
                      <m:sSubPr>
                        <m:ctrlPr>
                          <a:rPr lang="en-US" altLang="zh-CN" sz="2000" b="0" i="1" dirty="0" smtClean="0">
                            <a:solidFill>
                              <a:srgbClr val="292929"/>
                            </a:solidFill>
                            <a:effectLst/>
                            <a:latin typeface="Cambria Math" panose="02040503050406030204" pitchFamily="18" charset="0"/>
                            <a:ea typeface="楷体" panose="02010609060101010101" pitchFamily="49" charset="-122"/>
                          </a:rPr>
                        </m:ctrlPr>
                      </m:sSubPr>
                      <m:e>
                        <m:r>
                          <a:rPr lang="en-US" altLang="zh-CN" sz="2000" b="0" i="1" dirty="0" smtClean="0">
                            <a:solidFill>
                              <a:srgbClr val="292929"/>
                            </a:solidFill>
                            <a:effectLst/>
                            <a:latin typeface="Cambria Math" panose="02040503050406030204" pitchFamily="18" charset="0"/>
                            <a:ea typeface="楷体" panose="02010609060101010101" pitchFamily="49" charset="-122"/>
                          </a:rPr>
                          <m:t>𝐷</m:t>
                        </m:r>
                      </m:e>
                      <m:sub>
                        <m:r>
                          <a:rPr lang="en-US" altLang="zh-CN" sz="2000" b="0" i="1" dirty="0" smtClean="0">
                            <a:solidFill>
                              <a:srgbClr val="292929"/>
                            </a:solidFill>
                            <a:effectLst/>
                            <a:latin typeface="Cambria Math" panose="02040503050406030204" pitchFamily="18" charset="0"/>
                            <a:ea typeface="楷体" panose="02010609060101010101" pitchFamily="49" charset="-122"/>
                          </a:rPr>
                          <m:t>𝑡</m:t>
                        </m:r>
                      </m:sub>
                    </m:sSub>
                    <m:r>
                      <a:rPr lang="en-US" altLang="zh-CN" sz="2000" b="0" i="1" dirty="0" smtClean="0">
                        <a:solidFill>
                          <a:srgbClr val="292929"/>
                        </a:solidFill>
                        <a:effectLst/>
                        <a:latin typeface="Cambria Math" panose="02040503050406030204" pitchFamily="18" charset="0"/>
                        <a:ea typeface="楷体" panose="02010609060101010101" pitchFamily="49" charset="-122"/>
                      </a:rPr>
                      <m:t>−</m:t>
                    </m:r>
                    <m:r>
                      <a:rPr lang="en-US" altLang="zh-CN" sz="2000" b="0" i="1" dirty="0" smtClean="0">
                        <a:solidFill>
                          <a:srgbClr val="292929"/>
                        </a:solidFill>
                        <a:effectLst/>
                        <a:latin typeface="Cambria Math" panose="02040503050406030204" pitchFamily="18" charset="0"/>
                        <a:ea typeface="楷体" panose="02010609060101010101" pitchFamily="49" charset="-122"/>
                      </a:rPr>
                      <m:t>𝐷𝑓</m:t>
                    </m:r>
                    <m:r>
                      <a:rPr lang="en-US" altLang="zh-CN" sz="2000" b="0" i="1" dirty="0" smtClean="0">
                        <a:solidFill>
                          <a:srgbClr val="292929"/>
                        </a:solidFill>
                        <a:effectLst/>
                        <a:latin typeface="Cambria Math" panose="02040503050406030204" pitchFamily="18" charset="0"/>
                        <a:ea typeface="楷体" panose="02010609060101010101" pitchFamily="49" charset="-122"/>
                      </a:rPr>
                      <m:t>={(</m:t>
                    </m:r>
                    <m:sSub>
                      <m:sSubPr>
                        <m:ctrlPr>
                          <a:rPr lang="en-US" altLang="zh-CN" sz="2000" b="0" i="1" dirty="0" smtClean="0">
                            <a:solidFill>
                              <a:srgbClr val="292929"/>
                            </a:solidFill>
                            <a:effectLst/>
                            <a:latin typeface="Cambria Math" panose="02040503050406030204" pitchFamily="18" charset="0"/>
                            <a:ea typeface="楷体" panose="02010609060101010101" pitchFamily="49" charset="-122"/>
                          </a:rPr>
                        </m:ctrlPr>
                      </m:sSubPr>
                      <m:e>
                        <m:r>
                          <a:rPr lang="en-US" altLang="zh-CN" sz="2000" b="0" i="1" dirty="0" err="1" smtClean="0">
                            <a:solidFill>
                              <a:srgbClr val="292929"/>
                            </a:solidFill>
                            <a:effectLst/>
                            <a:latin typeface="Cambria Math" panose="02040503050406030204" pitchFamily="18" charset="0"/>
                            <a:ea typeface="楷体" panose="02010609060101010101" pitchFamily="49" charset="-122"/>
                          </a:rPr>
                          <m:t>𝑥</m:t>
                        </m:r>
                      </m:e>
                      <m:sub>
                        <m:r>
                          <a:rPr lang="en-US" altLang="zh-CN" sz="2000" b="0" i="1" dirty="0" smtClean="0">
                            <a:solidFill>
                              <a:srgbClr val="292929"/>
                            </a:solidFill>
                            <a:effectLst/>
                            <a:latin typeface="Cambria Math" panose="02040503050406030204" pitchFamily="18" charset="0"/>
                            <a:ea typeface="楷体" panose="02010609060101010101" pitchFamily="49" charset="-122"/>
                          </a:rPr>
                          <m:t>𝑟</m:t>
                        </m:r>
                      </m:sub>
                    </m:sSub>
                    <m:r>
                      <a:rPr lang="en-US" altLang="zh-CN" sz="2000" b="0" i="1" dirty="0" err="1" smtClean="0">
                        <a:solidFill>
                          <a:srgbClr val="292929"/>
                        </a:solidFill>
                        <a:effectLst/>
                        <a:latin typeface="Cambria Math" panose="02040503050406030204" pitchFamily="18" charset="0"/>
                        <a:ea typeface="楷体" panose="02010609060101010101" pitchFamily="49" charset="-122"/>
                      </a:rPr>
                      <m:t>,</m:t>
                    </m:r>
                    <m:sSub>
                      <m:sSubPr>
                        <m:ctrlPr>
                          <a:rPr lang="en-US" altLang="zh-CN" sz="2000" b="0" i="1" dirty="0" smtClean="0">
                            <a:solidFill>
                              <a:srgbClr val="292929"/>
                            </a:solidFill>
                            <a:effectLst/>
                            <a:latin typeface="Cambria Math" panose="02040503050406030204" pitchFamily="18" charset="0"/>
                            <a:ea typeface="楷体" panose="02010609060101010101" pitchFamily="49" charset="-122"/>
                          </a:rPr>
                        </m:ctrlPr>
                      </m:sSubPr>
                      <m:e>
                        <m:r>
                          <a:rPr lang="en-US" altLang="zh-CN" sz="2000" b="0" i="1" dirty="0" err="1" smtClean="0">
                            <a:solidFill>
                              <a:srgbClr val="292929"/>
                            </a:solidFill>
                            <a:effectLst/>
                            <a:latin typeface="Cambria Math" panose="02040503050406030204" pitchFamily="18" charset="0"/>
                            <a:ea typeface="楷体" panose="02010609060101010101" pitchFamily="49" charset="-122"/>
                          </a:rPr>
                          <m:t>𝑦</m:t>
                        </m:r>
                      </m:e>
                      <m:sub>
                        <m:r>
                          <a:rPr lang="en-US" altLang="zh-CN" sz="2000" b="0" i="1" dirty="0" smtClean="0">
                            <a:solidFill>
                              <a:srgbClr val="292929"/>
                            </a:solidFill>
                            <a:effectLst/>
                            <a:latin typeface="Cambria Math" panose="02040503050406030204" pitchFamily="18" charset="0"/>
                            <a:ea typeface="楷体" panose="02010609060101010101" pitchFamily="49" charset="-122"/>
                          </a:rPr>
                          <m:t>𝑟</m:t>
                        </m:r>
                      </m:sub>
                    </m:sSub>
                    <m:r>
                      <a:rPr lang="en-US" altLang="zh-CN" sz="2000" b="0" i="1" dirty="0" smtClean="0">
                        <a:solidFill>
                          <a:srgbClr val="292929"/>
                        </a:solidFill>
                        <a:effectLst/>
                        <a:latin typeface="Cambria Math" panose="02040503050406030204" pitchFamily="18" charset="0"/>
                        <a:ea typeface="楷体" panose="02010609060101010101" pitchFamily="49" charset="-122"/>
                      </a:rPr>
                      <m:t>)}</m:t>
                    </m:r>
                  </m:oMath>
                </a14:m>
                <a:r>
                  <a:rPr lang="zh-CN" altLang="en-US" sz="2000" b="0" i="0" dirty="0">
                    <a:solidFill>
                      <a:srgbClr val="292929"/>
                    </a:solidFill>
                    <a:effectLst/>
                    <a:latin typeface="楷体" panose="02010609060101010101" pitchFamily="49" charset="-122"/>
                    <a:ea typeface="楷体" panose="02010609060101010101" pitchFamily="49" charset="-122"/>
                  </a:rPr>
                  <a:t>，表示在遗忘过程后要保留的数据。</a:t>
                </a:r>
                <a:endParaRPr lang="en-US" altLang="zh-CN" sz="2000" b="0" i="0" dirty="0">
                  <a:solidFill>
                    <a:srgbClr val="292929"/>
                  </a:solidFill>
                  <a:effectLst/>
                  <a:latin typeface="楷体" panose="02010609060101010101" pitchFamily="49" charset="-122"/>
                  <a:ea typeface="楷体" panose="02010609060101010101" pitchFamily="49" charset="-122"/>
                </a:endParaRPr>
              </a:p>
              <a:p>
                <a:pPr marL="342900" indent="-342900" algn="just">
                  <a:lnSpc>
                    <a:spcPct val="130000"/>
                  </a:lnSpc>
                  <a:spcBef>
                    <a:spcPts val="600"/>
                  </a:spcBef>
                  <a:spcAft>
                    <a:spcPts val="600"/>
                  </a:spcAft>
                  <a:buClr>
                    <a:schemeClr val="tx2"/>
                  </a:buClr>
                  <a:buFont typeface="Wingdings" panose="05000000000000000000" pitchFamily="2" charset="2"/>
                  <a:buChar char="n"/>
                </a:pPr>
                <a:r>
                  <a:rPr lang="zh-CN" altLang="en-US" sz="2000" b="0" i="0" dirty="0">
                    <a:solidFill>
                      <a:srgbClr val="292929"/>
                    </a:solidFill>
                    <a:effectLst/>
                    <a:latin typeface="楷体" panose="02010609060101010101" pitchFamily="49" charset="-122"/>
                    <a:ea typeface="楷体" panose="02010609060101010101" pitchFamily="49" charset="-122"/>
                  </a:rPr>
                  <a:t>遗忘学习的目标是构建一个目标模型 </a:t>
                </a:r>
                <a:r>
                  <a:rPr lang="en-US" altLang="zh-CN" sz="2000" b="0" dirty="0">
                    <a:solidFill>
                      <a:srgbClr val="292929"/>
                    </a:solidFill>
                    <a:effectLst/>
                    <a:ea typeface="楷体" panose="02010609060101010101" pitchFamily="49" charset="-122"/>
                  </a:rPr>
                  <a:t> </a:t>
                </a:r>
                <a14:m>
                  <m:oMath xmlns:m="http://schemas.openxmlformats.org/officeDocument/2006/math">
                    <m:r>
                      <a:rPr lang="en-US" altLang="zh-CN" sz="2000" b="0" i="1" dirty="0" smtClean="0">
                        <a:solidFill>
                          <a:srgbClr val="292929"/>
                        </a:solidFill>
                        <a:effectLst/>
                        <a:latin typeface="Cambria Math" panose="02040503050406030204" pitchFamily="18" charset="0"/>
                        <a:ea typeface="楷体" panose="02010609060101010101" pitchFamily="49" charset="-122"/>
                      </a:rPr>
                      <m:t>𝐹</m:t>
                    </m:r>
                    <m:r>
                      <a:rPr lang="en-US" altLang="zh-CN" sz="2000" b="0" i="1" dirty="0" smtClean="0">
                        <a:solidFill>
                          <a:srgbClr val="292929"/>
                        </a:solidFill>
                        <a:effectLst/>
                        <a:latin typeface="Cambria Math" panose="02040503050406030204" pitchFamily="18" charset="0"/>
                        <a:ea typeface="楷体" panose="02010609060101010101" pitchFamily="49" charset="-122"/>
                      </a:rPr>
                      <m:t>(.;</m:t>
                    </m:r>
                    <m:r>
                      <a:rPr lang="en-US" altLang="zh-CN" sz="2000" b="0" i="1" dirty="0" smtClean="0">
                        <a:solidFill>
                          <a:srgbClr val="292929"/>
                        </a:solidFill>
                        <a:effectLst/>
                        <a:latin typeface="Cambria Math" panose="02040503050406030204" pitchFamily="18" charset="0"/>
                        <a:ea typeface="楷体" panose="02010609060101010101" pitchFamily="49" charset="-122"/>
                      </a:rPr>
                      <m:t>𝜃</m:t>
                    </m:r>
                    <m:r>
                      <a:rPr lang="en-US" altLang="zh-CN" sz="2000" b="0" i="1" dirty="0" smtClean="0">
                        <a:solidFill>
                          <a:srgbClr val="292929"/>
                        </a:solidFill>
                        <a:effectLst/>
                        <a:latin typeface="Cambria Math" panose="02040503050406030204" pitchFamily="18" charset="0"/>
                        <a:ea typeface="楷体" panose="02010609060101010101" pitchFamily="49" charset="-122"/>
                      </a:rPr>
                      <m:t>′)</m:t>
                    </m:r>
                  </m:oMath>
                </a14:m>
                <a:r>
                  <a:rPr lang="zh-CN" altLang="en-US" sz="2000" b="0" i="0" dirty="0">
                    <a:solidFill>
                      <a:srgbClr val="292929"/>
                    </a:solidFill>
                    <a:effectLst/>
                    <a:latin typeface="楷体" panose="02010609060101010101" pitchFamily="49" charset="-122"/>
                    <a:ea typeface="楷体" panose="02010609060101010101" pitchFamily="49" charset="-122"/>
                  </a:rPr>
                  <a:t>，</a:t>
                </a:r>
                <a:r>
                  <a:rPr lang="zh-CN" altLang="en-US" sz="2000" dirty="0">
                    <a:solidFill>
                      <a:srgbClr val="292929"/>
                    </a:solidFill>
                    <a:latin typeface="楷体" panose="02010609060101010101" pitchFamily="49" charset="-122"/>
                    <a:ea typeface="楷体" panose="02010609060101010101" pitchFamily="49" charset="-122"/>
                  </a:rPr>
                  <a:t>满足以下要求：</a:t>
                </a:r>
                <a:endParaRPr lang="en-US" altLang="zh-CN" sz="2000" dirty="0">
                  <a:solidFill>
                    <a:srgbClr val="292929"/>
                  </a:solidFill>
                  <a:latin typeface="楷体" panose="02010609060101010101" pitchFamily="49" charset="-122"/>
                  <a:ea typeface="楷体" panose="02010609060101010101" pitchFamily="49" charset="-122"/>
                </a:endParaRPr>
              </a:p>
              <a:p>
                <a:pPr marL="800100" lvl="1" indent="-342900" algn="just">
                  <a:lnSpc>
                    <a:spcPct val="130000"/>
                  </a:lnSpc>
                  <a:spcBef>
                    <a:spcPts val="600"/>
                  </a:spcBef>
                  <a:spcAft>
                    <a:spcPts val="600"/>
                  </a:spcAft>
                  <a:buClr>
                    <a:schemeClr val="tx2"/>
                  </a:buClr>
                  <a:buFont typeface="Wingdings" panose="05000000000000000000" pitchFamily="2" charset="2"/>
                  <a:buChar char="n"/>
                </a:pPr>
                <a:r>
                  <a:rPr lang="zh-CN" altLang="en-US" sz="2000" dirty="0">
                    <a:latin typeface="楷体" panose="02010609060101010101" pitchFamily="49" charset="-122"/>
                    <a:ea typeface="楷体" panose="02010609060101010101" pitchFamily="49" charset="-122"/>
                  </a:rPr>
                  <a:t>有效性：</a:t>
                </a:r>
                <a:r>
                  <a:rPr lang="en-US" altLang="zh-CN" sz="2000" dirty="0">
                    <a:latin typeface="楷体" panose="02010609060101010101" pitchFamily="49" charset="-122"/>
                    <a:ea typeface="楷体" panose="02010609060101010101" pitchFamily="49" charset="-122"/>
                  </a:rPr>
                  <a:t> 	</a:t>
                </a:r>
                <a14:m>
                  <m:oMath xmlns:m="http://schemas.openxmlformats.org/officeDocument/2006/math">
                    <m:func>
                      <m:funcPr>
                        <m:ctrlPr>
                          <a:rPr lang="en-US" altLang="zh-CN" sz="2000" i="1" dirty="0" smtClean="0">
                            <a:effectLst/>
                            <a:latin typeface="Cambria Math" panose="02040503050406030204" pitchFamily="18" charset="0"/>
                          </a:rPr>
                        </m:ctrlPr>
                      </m:funcPr>
                      <m:fName>
                        <m:limLow>
                          <m:limLowPr>
                            <m:ctrlPr>
                              <a:rPr lang="en-US" altLang="zh-CN" sz="2000" i="1" dirty="0" smtClean="0">
                                <a:effectLst/>
                                <a:latin typeface="Cambria Math" panose="02040503050406030204" pitchFamily="18" charset="0"/>
                              </a:rPr>
                            </m:ctrlPr>
                          </m:limLowPr>
                          <m:e>
                            <m:r>
                              <m:rPr>
                                <m:sty m:val="p"/>
                              </m:rPr>
                              <a:rPr lang="en-US" altLang="zh-CN" sz="2000" i="0" dirty="0" smtClean="0">
                                <a:effectLst/>
                                <a:latin typeface="Cambria Math" panose="02040503050406030204" pitchFamily="18" charset="0"/>
                              </a:rPr>
                              <m:t>max</m:t>
                            </m:r>
                          </m:e>
                          <m:lim>
                            <m:r>
                              <a:rPr lang="en-US" altLang="zh-CN" sz="2000" b="0" i="1" dirty="0" smtClean="0">
                                <a:solidFill>
                                  <a:srgbClr val="292929"/>
                                </a:solidFill>
                                <a:effectLst/>
                                <a:latin typeface="Cambria Math" panose="02040503050406030204" pitchFamily="18" charset="0"/>
                                <a:ea typeface="楷体" panose="02010609060101010101" pitchFamily="49" charset="-122"/>
                              </a:rPr>
                              <m:t>𝜃</m:t>
                            </m:r>
                          </m:lim>
                        </m:limLow>
                      </m:fName>
                      <m:e>
                        <m:r>
                          <a:rPr lang="en-US" altLang="zh-CN" sz="2000" i="1" dirty="0" smtClean="0">
                            <a:effectLst/>
                            <a:latin typeface="Cambria Math" panose="02040503050406030204" pitchFamily="18" charset="0"/>
                          </a:rPr>
                          <m:t>𝑑</m:t>
                        </m:r>
                        <m:r>
                          <a:rPr lang="en-US" altLang="zh-CN" sz="2000" i="1" dirty="0" smtClean="0">
                            <a:effectLst/>
                            <a:latin typeface="Cambria Math" panose="02040503050406030204" pitchFamily="18" charset="0"/>
                          </a:rPr>
                          <m:t>⁢(</m:t>
                        </m:r>
                        <m:r>
                          <a:rPr lang="en-US" altLang="zh-CN" sz="2000" i="1" dirty="0" smtClean="0">
                            <a:effectLst/>
                            <a:latin typeface="Cambria Math" panose="02040503050406030204" pitchFamily="18" charset="0"/>
                          </a:rPr>
                          <m:t>𝐹</m:t>
                        </m:r>
                        <m:r>
                          <a:rPr lang="en-US" altLang="zh-CN" sz="2000" i="1" dirty="0" smtClean="0">
                            <a:effectLst/>
                            <a:latin typeface="Cambria Math" panose="02040503050406030204" pitchFamily="18" charset="0"/>
                          </a:rPr>
                          <m:t>⁢(</m:t>
                        </m:r>
                        <m:sSub>
                          <m:sSubPr>
                            <m:ctrlPr>
                              <a:rPr lang="en-US" altLang="zh-CN" sz="2000" b="0" i="1" dirty="0" smtClean="0">
                                <a:solidFill>
                                  <a:srgbClr val="292929"/>
                                </a:solidFill>
                                <a:effectLst/>
                                <a:latin typeface="Cambria Math" panose="02040503050406030204" pitchFamily="18" charset="0"/>
                                <a:ea typeface="楷体" panose="02010609060101010101" pitchFamily="49" charset="-122"/>
                              </a:rPr>
                            </m:ctrlPr>
                          </m:sSubPr>
                          <m:e>
                            <m:r>
                              <a:rPr lang="en-US" altLang="zh-CN" sz="2000" b="0" i="1" dirty="0" smtClean="0">
                                <a:solidFill>
                                  <a:srgbClr val="292929"/>
                                </a:solidFill>
                                <a:effectLst/>
                                <a:latin typeface="Cambria Math" panose="02040503050406030204" pitchFamily="18" charset="0"/>
                                <a:ea typeface="楷体" panose="02010609060101010101" pitchFamily="49" charset="-122"/>
                              </a:rPr>
                              <m:t>𝐷</m:t>
                            </m:r>
                          </m:e>
                          <m:sub>
                            <m:r>
                              <a:rPr lang="en-US" altLang="zh-CN" sz="2000" b="0" i="1" dirty="0" smtClean="0">
                                <a:solidFill>
                                  <a:srgbClr val="292929"/>
                                </a:solidFill>
                                <a:effectLst/>
                                <a:latin typeface="Cambria Math" panose="02040503050406030204" pitchFamily="18" charset="0"/>
                                <a:ea typeface="楷体" panose="02010609060101010101" pitchFamily="49" charset="-122"/>
                              </a:rPr>
                              <m:t>𝑓</m:t>
                            </m:r>
                          </m:sub>
                        </m:sSub>
                        <m:r>
                          <a:rPr lang="en-US" altLang="zh-CN" sz="2000" i="1" dirty="0" smtClean="0">
                            <a:effectLst/>
                            <a:latin typeface="Cambria Math" panose="02040503050406030204" pitchFamily="18" charset="0"/>
                          </a:rPr>
                          <m:t>;</m:t>
                        </m:r>
                        <m:r>
                          <a:rPr lang="el-GR" altLang="zh-CN" sz="2000" i="1" dirty="0">
                            <a:effectLst/>
                            <a:latin typeface="Cambria Math" panose="02040503050406030204" pitchFamily="18" charset="0"/>
                          </a:rPr>
                          <m:t>𝜃</m:t>
                        </m:r>
                        <m:r>
                          <a:rPr lang="el-GR" altLang="zh-CN" sz="2000" i="1" dirty="0">
                            <a:effectLst/>
                            <a:latin typeface="Cambria Math" panose="02040503050406030204" pitchFamily="18" charset="0"/>
                          </a:rPr>
                          <m:t>);</m:t>
                        </m:r>
                        <m:r>
                          <a:rPr lang="en-US" altLang="zh-CN" sz="2000" i="1" dirty="0">
                            <a:effectLst/>
                            <a:latin typeface="Cambria Math" panose="02040503050406030204" pitchFamily="18" charset="0"/>
                          </a:rPr>
                          <m:t>𝐹</m:t>
                        </m:r>
                        <m:r>
                          <a:rPr lang="en-US" altLang="zh-CN" sz="2000" i="1" dirty="0">
                            <a:effectLst/>
                            <a:latin typeface="Cambria Math" panose="02040503050406030204" pitchFamily="18" charset="0"/>
                          </a:rPr>
                          <m:t>⁢(</m:t>
                        </m:r>
                        <m:sSub>
                          <m:sSubPr>
                            <m:ctrlPr>
                              <a:rPr lang="en-US" altLang="zh-CN" sz="2000" b="0" i="1" dirty="0" smtClean="0">
                                <a:solidFill>
                                  <a:srgbClr val="292929"/>
                                </a:solidFill>
                                <a:effectLst/>
                                <a:latin typeface="Cambria Math" panose="02040503050406030204" pitchFamily="18" charset="0"/>
                                <a:ea typeface="楷体" panose="02010609060101010101" pitchFamily="49" charset="-122"/>
                              </a:rPr>
                            </m:ctrlPr>
                          </m:sSubPr>
                          <m:e>
                            <m:r>
                              <a:rPr lang="en-US" altLang="zh-CN" sz="2000" b="0" i="1" dirty="0" smtClean="0">
                                <a:solidFill>
                                  <a:srgbClr val="292929"/>
                                </a:solidFill>
                                <a:effectLst/>
                                <a:latin typeface="Cambria Math" panose="02040503050406030204" pitchFamily="18" charset="0"/>
                                <a:ea typeface="楷体" panose="02010609060101010101" pitchFamily="49" charset="-122"/>
                              </a:rPr>
                              <m:t>𝐷</m:t>
                            </m:r>
                          </m:e>
                          <m:sub>
                            <m:r>
                              <a:rPr lang="en-US" altLang="zh-CN" sz="2000" b="0" i="1" dirty="0" smtClean="0">
                                <a:solidFill>
                                  <a:srgbClr val="292929"/>
                                </a:solidFill>
                                <a:effectLst/>
                                <a:latin typeface="Cambria Math" panose="02040503050406030204" pitchFamily="18" charset="0"/>
                                <a:ea typeface="楷体" panose="02010609060101010101" pitchFamily="49" charset="-122"/>
                              </a:rPr>
                              <m:t>𝑓</m:t>
                            </m:r>
                          </m:sub>
                        </m:sSub>
                        <m:r>
                          <a:rPr lang="en-US" altLang="zh-CN" sz="2000" i="1" dirty="0">
                            <a:effectLst/>
                            <a:latin typeface="Cambria Math" panose="02040503050406030204" pitchFamily="18" charset="0"/>
                          </a:rPr>
                          <m:t>;</m:t>
                        </m:r>
                        <m:r>
                          <a:rPr lang="el-GR" altLang="zh-CN" sz="2000" i="1" dirty="0">
                            <a:effectLst/>
                            <a:latin typeface="Cambria Math" panose="02040503050406030204" pitchFamily="18" charset="0"/>
                          </a:rPr>
                          <m:t>𝜃</m:t>
                        </m:r>
                        <m:r>
                          <a:rPr lang="el-GR" altLang="zh-CN" sz="2000" i="1" dirty="0">
                            <a:effectLst/>
                            <a:latin typeface="Cambria Math" panose="02040503050406030204" pitchFamily="18" charset="0"/>
                          </a:rPr>
                          <m:t>′))</m:t>
                        </m:r>
                      </m:e>
                    </m:func>
                  </m:oMath>
                </a14:m>
                <a:endParaRPr lang="en-US" altLang="zh-CN" sz="2000" dirty="0">
                  <a:latin typeface="楷体" panose="02010609060101010101" pitchFamily="49" charset="-122"/>
                  <a:ea typeface="楷体" panose="02010609060101010101" pitchFamily="49" charset="-122"/>
                </a:endParaRPr>
              </a:p>
              <a:p>
                <a:pPr marL="800100" lvl="1" indent="-342900" algn="just">
                  <a:lnSpc>
                    <a:spcPct val="130000"/>
                  </a:lnSpc>
                  <a:spcBef>
                    <a:spcPts val="600"/>
                  </a:spcBef>
                  <a:spcAft>
                    <a:spcPts val="600"/>
                  </a:spcAft>
                  <a:buClr>
                    <a:schemeClr val="tx2"/>
                  </a:buClr>
                  <a:buFont typeface="Wingdings" panose="05000000000000000000" pitchFamily="2" charset="2"/>
                  <a:buChar char="n"/>
                </a:pPr>
                <a:r>
                  <a:rPr lang="zh-CN" altLang="en-US" sz="2000" dirty="0">
                    <a:latin typeface="楷体" panose="02010609060101010101" pitchFamily="49" charset="-122"/>
                    <a:ea typeface="楷体" panose="02010609060101010101" pitchFamily="49" charset="-122"/>
                  </a:rPr>
                  <a:t>局部性：</a:t>
                </a:r>
                <a:r>
                  <a:rPr lang="en-US" altLang="zh-CN" sz="2000" dirty="0">
                    <a:latin typeface="楷体" panose="02010609060101010101" pitchFamily="49" charset="-122"/>
                    <a:ea typeface="楷体" panose="02010609060101010101" pitchFamily="49" charset="-122"/>
                  </a:rPr>
                  <a:t>		</a:t>
                </a:r>
                <a14:m>
                  <m:oMath xmlns:m="http://schemas.openxmlformats.org/officeDocument/2006/math">
                    <m:func>
                      <m:funcPr>
                        <m:ctrlPr>
                          <a:rPr lang="en-US" altLang="zh-CN" sz="2000" i="1" dirty="0" smtClean="0">
                            <a:effectLst/>
                            <a:latin typeface="Cambria Math" panose="02040503050406030204" pitchFamily="18" charset="0"/>
                          </a:rPr>
                        </m:ctrlPr>
                      </m:funcPr>
                      <m:fName>
                        <m:limLow>
                          <m:limLowPr>
                            <m:ctrlPr>
                              <a:rPr lang="en-US" altLang="zh-CN" sz="2000" i="1" dirty="0" smtClean="0">
                                <a:effectLst/>
                                <a:latin typeface="Cambria Math" panose="02040503050406030204" pitchFamily="18" charset="0"/>
                              </a:rPr>
                            </m:ctrlPr>
                          </m:limLowPr>
                          <m:e>
                            <m:r>
                              <m:rPr>
                                <m:sty m:val="p"/>
                              </m:rPr>
                              <a:rPr lang="en-US" altLang="zh-CN" sz="2000" i="0" dirty="0" smtClean="0">
                                <a:effectLst/>
                                <a:latin typeface="Cambria Math" panose="02040503050406030204" pitchFamily="18" charset="0"/>
                              </a:rPr>
                              <m:t>m</m:t>
                            </m:r>
                            <m:r>
                              <m:rPr>
                                <m:sty m:val="p"/>
                              </m:rPr>
                              <a:rPr lang="en-US" altLang="zh-CN" sz="2000" i="1" dirty="0">
                                <a:latin typeface="Cambria Math" panose="02040503050406030204" pitchFamily="18" charset="0"/>
                              </a:rPr>
                              <m:t>in</m:t>
                            </m:r>
                          </m:e>
                          <m:lim>
                            <m:r>
                              <a:rPr lang="en-US" altLang="zh-CN" sz="2000" b="0" i="1" dirty="0" smtClean="0">
                                <a:solidFill>
                                  <a:srgbClr val="292929"/>
                                </a:solidFill>
                                <a:effectLst/>
                                <a:latin typeface="Cambria Math" panose="02040503050406030204" pitchFamily="18" charset="0"/>
                                <a:ea typeface="楷体" panose="02010609060101010101" pitchFamily="49" charset="-122"/>
                              </a:rPr>
                              <m:t>𝜃</m:t>
                            </m:r>
                            <m:r>
                              <a:rPr lang="en-US" altLang="zh-CN" sz="2000" b="0" i="1" dirty="0" smtClean="0">
                                <a:solidFill>
                                  <a:srgbClr val="292929"/>
                                </a:solidFill>
                                <a:effectLst/>
                                <a:latin typeface="Cambria Math" panose="02040503050406030204" pitchFamily="18" charset="0"/>
                                <a:ea typeface="楷体" panose="02010609060101010101" pitchFamily="49" charset="-122"/>
                              </a:rPr>
                              <m:t>′</m:t>
                            </m:r>
                          </m:lim>
                        </m:limLow>
                      </m:fName>
                      <m:e>
                        <m:r>
                          <a:rPr lang="en-US" altLang="zh-CN" sz="2000" i="1" dirty="0" smtClean="0">
                            <a:effectLst/>
                            <a:latin typeface="Cambria Math" panose="02040503050406030204" pitchFamily="18" charset="0"/>
                          </a:rPr>
                          <m:t>𝑑</m:t>
                        </m:r>
                        <m:r>
                          <a:rPr lang="en-US" altLang="zh-CN" sz="2000" i="1" dirty="0" smtClean="0">
                            <a:effectLst/>
                            <a:latin typeface="Cambria Math" panose="02040503050406030204" pitchFamily="18" charset="0"/>
                          </a:rPr>
                          <m:t>⁢(</m:t>
                        </m:r>
                        <m:r>
                          <a:rPr lang="en-US" altLang="zh-CN" sz="2000" i="1" dirty="0" smtClean="0">
                            <a:effectLst/>
                            <a:latin typeface="Cambria Math" panose="02040503050406030204" pitchFamily="18" charset="0"/>
                          </a:rPr>
                          <m:t>𝐹</m:t>
                        </m:r>
                        <m:r>
                          <a:rPr lang="en-US" altLang="zh-CN" sz="2000" i="1" dirty="0" smtClean="0">
                            <a:effectLst/>
                            <a:latin typeface="Cambria Math" panose="02040503050406030204" pitchFamily="18" charset="0"/>
                          </a:rPr>
                          <m:t>⁢(</m:t>
                        </m:r>
                        <m:sSub>
                          <m:sSubPr>
                            <m:ctrlPr>
                              <a:rPr lang="en-US" altLang="zh-CN" sz="2000" b="0" i="1" dirty="0" smtClean="0">
                                <a:solidFill>
                                  <a:srgbClr val="292929"/>
                                </a:solidFill>
                                <a:effectLst/>
                                <a:latin typeface="Cambria Math" panose="02040503050406030204" pitchFamily="18" charset="0"/>
                                <a:ea typeface="楷体" panose="02010609060101010101" pitchFamily="49" charset="-122"/>
                              </a:rPr>
                            </m:ctrlPr>
                          </m:sSubPr>
                          <m:e>
                            <m:r>
                              <a:rPr lang="en-US" altLang="zh-CN" sz="2000" b="0" i="1" dirty="0" smtClean="0">
                                <a:solidFill>
                                  <a:srgbClr val="292929"/>
                                </a:solidFill>
                                <a:effectLst/>
                                <a:latin typeface="Cambria Math" panose="02040503050406030204" pitchFamily="18" charset="0"/>
                                <a:ea typeface="楷体" panose="02010609060101010101" pitchFamily="49" charset="-122"/>
                              </a:rPr>
                              <m:t>𝐷</m:t>
                            </m:r>
                          </m:e>
                          <m:sub>
                            <m:r>
                              <a:rPr lang="en-US" altLang="zh-CN" sz="2000" b="0" i="1" dirty="0" smtClean="0">
                                <a:solidFill>
                                  <a:srgbClr val="292929"/>
                                </a:solidFill>
                                <a:effectLst/>
                                <a:latin typeface="Cambria Math" panose="02040503050406030204" pitchFamily="18" charset="0"/>
                                <a:ea typeface="楷体" panose="02010609060101010101" pitchFamily="49" charset="-122"/>
                              </a:rPr>
                              <m:t>𝑟</m:t>
                            </m:r>
                          </m:sub>
                        </m:sSub>
                        <m:r>
                          <a:rPr lang="en-US" altLang="zh-CN" sz="2000" i="1" dirty="0" smtClean="0">
                            <a:effectLst/>
                            <a:latin typeface="Cambria Math" panose="02040503050406030204" pitchFamily="18" charset="0"/>
                          </a:rPr>
                          <m:t>;</m:t>
                        </m:r>
                        <m:r>
                          <a:rPr lang="el-GR" altLang="zh-CN" sz="2000" i="1" dirty="0">
                            <a:effectLst/>
                            <a:latin typeface="Cambria Math" panose="02040503050406030204" pitchFamily="18" charset="0"/>
                          </a:rPr>
                          <m:t>𝜃</m:t>
                        </m:r>
                        <m:r>
                          <a:rPr lang="el-GR" altLang="zh-CN" sz="2000" i="1" dirty="0">
                            <a:effectLst/>
                            <a:latin typeface="Cambria Math" panose="02040503050406030204" pitchFamily="18" charset="0"/>
                          </a:rPr>
                          <m:t>);</m:t>
                        </m:r>
                        <m:r>
                          <a:rPr lang="en-US" altLang="zh-CN" sz="2000" i="1" dirty="0">
                            <a:effectLst/>
                            <a:latin typeface="Cambria Math" panose="02040503050406030204" pitchFamily="18" charset="0"/>
                          </a:rPr>
                          <m:t>𝐹</m:t>
                        </m:r>
                        <m:r>
                          <a:rPr lang="en-US" altLang="zh-CN" sz="2000" i="1" dirty="0">
                            <a:effectLst/>
                            <a:latin typeface="Cambria Math" panose="02040503050406030204" pitchFamily="18" charset="0"/>
                          </a:rPr>
                          <m:t>⁢(</m:t>
                        </m:r>
                        <m:sSub>
                          <m:sSubPr>
                            <m:ctrlPr>
                              <a:rPr lang="en-US" altLang="zh-CN" sz="2000" b="0" i="1" dirty="0" smtClean="0">
                                <a:solidFill>
                                  <a:srgbClr val="292929"/>
                                </a:solidFill>
                                <a:effectLst/>
                                <a:latin typeface="Cambria Math" panose="02040503050406030204" pitchFamily="18" charset="0"/>
                                <a:ea typeface="楷体" panose="02010609060101010101" pitchFamily="49" charset="-122"/>
                              </a:rPr>
                            </m:ctrlPr>
                          </m:sSubPr>
                          <m:e>
                            <m:r>
                              <a:rPr lang="en-US" altLang="zh-CN" sz="2000" b="0" i="1" dirty="0" smtClean="0">
                                <a:solidFill>
                                  <a:srgbClr val="292929"/>
                                </a:solidFill>
                                <a:effectLst/>
                                <a:latin typeface="Cambria Math" panose="02040503050406030204" pitchFamily="18" charset="0"/>
                                <a:ea typeface="楷体" panose="02010609060101010101" pitchFamily="49" charset="-122"/>
                              </a:rPr>
                              <m:t>𝐷</m:t>
                            </m:r>
                          </m:e>
                          <m:sub/>
                        </m:sSub>
                        <m:r>
                          <a:rPr lang="en-US" altLang="zh-CN" sz="2000" i="1" dirty="0">
                            <a:effectLst/>
                            <a:latin typeface="Cambria Math" panose="02040503050406030204" pitchFamily="18" charset="0"/>
                          </a:rPr>
                          <m:t>;</m:t>
                        </m:r>
                        <m:r>
                          <a:rPr lang="el-GR" altLang="zh-CN" sz="2000" i="1" dirty="0">
                            <a:effectLst/>
                            <a:latin typeface="Cambria Math" panose="02040503050406030204" pitchFamily="18" charset="0"/>
                          </a:rPr>
                          <m:t>𝜃</m:t>
                        </m:r>
                        <m:r>
                          <a:rPr lang="el-GR" altLang="zh-CN" sz="2000" i="1" dirty="0">
                            <a:effectLst/>
                            <a:latin typeface="Cambria Math" panose="02040503050406030204" pitchFamily="18" charset="0"/>
                          </a:rPr>
                          <m:t>′))</m:t>
                        </m:r>
                      </m:e>
                    </m:func>
                  </m:oMath>
                </a14:m>
                <a:endParaRPr lang="en-US" altLang="zh-CN" sz="2000" dirty="0">
                  <a:latin typeface="楷体" panose="02010609060101010101" pitchFamily="49" charset="-122"/>
                  <a:ea typeface="楷体" panose="02010609060101010101" pitchFamily="49" charset="-122"/>
                </a:endParaRPr>
              </a:p>
            </p:txBody>
          </p:sp>
        </mc:Choice>
        <mc:Fallback>
          <p:sp>
            <p:nvSpPr>
              <p:cNvPr id="4" name="文本框 3"/>
              <p:cNvSpPr txBox="1">
                <a:spLocks noRot="1" noChangeAspect="1" noMove="1" noResize="1" noEditPoints="1" noAdjustHandles="1" noChangeArrowheads="1" noChangeShapeType="1" noTextEdit="1"/>
              </p:cNvSpPr>
              <p:nvPr/>
            </p:nvSpPr>
            <p:spPr>
              <a:xfrm>
                <a:off x="776378" y="1673522"/>
                <a:ext cx="10498347" cy="4236224"/>
              </a:xfrm>
              <a:prstGeom prst="rect">
                <a:avLst/>
              </a:prstGeom>
              <a:blipFill rotWithShape="1">
                <a:blip r:embed="rId1"/>
                <a:stretch>
                  <a:fillRect l="-4" t="-7" r="3" b="-3497"/>
                </a:stretch>
              </a:blipFill>
            </p:spPr>
            <p:txBody>
              <a:bodyPr/>
              <a:lstStyle/>
              <a:p>
                <a:r>
                  <a:rPr lang="zh-CN" altLang="en-US">
                    <a:noFill/>
                  </a:rPr>
                  <a:t> </a:t>
                </a:r>
              </a:p>
            </p:txBody>
          </p:sp>
        </mc:Fallback>
      </mc:AlternateContent>
      <p:sp>
        <p:nvSpPr>
          <p:cNvPr id="9" name="标题 8"/>
          <p:cNvSpPr>
            <a:spLocks noGrp="1"/>
          </p:cNvSpPr>
          <p:nvPr>
            <p:ph type="title"/>
          </p:nvPr>
        </p:nvSpPr>
        <p:spPr/>
        <p:txBody>
          <a:bodyPr/>
          <a:lstStyle/>
          <a:p>
            <a:r>
              <a:rPr lang="zh-CN" altLang="en-US" dirty="0"/>
              <a:t>形式化定义</a:t>
            </a:r>
            <a:endParaRPr lang="zh-CN" altLang="en-US" dirty="0"/>
          </a:p>
        </p:txBody>
      </p:sp>
      <p:sp>
        <p:nvSpPr>
          <p:cNvPr id="6" name="Rectangle 2"/>
          <p:cNvSpPr>
            <a:spLocks noChangeArrowheads="1"/>
          </p:cNvSpPr>
          <p:nvPr/>
        </p:nvSpPr>
        <p:spPr bwMode="auto">
          <a:xfrm>
            <a:off x="842674" y="4566056"/>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pPr marL="0" marR="0" lvl="0" indent="0" algn="l" defTabSz="914400" rtl="0" eaLnBrk="0" fontAlgn="base" latinLnBrk="0" hangingPunct="0">
              <a:lnSpc>
                <a:spcPct val="100000"/>
              </a:lnSpc>
              <a:spcBef>
                <a:spcPct val="0"/>
              </a:spcBef>
              <a:spcAft>
                <a:spcPct val="0"/>
              </a:spcAft>
              <a:buClrTx/>
              <a:buSzTx/>
              <a:buFontTx/>
              <a:buNone/>
            </a:pPr>
            <a:br>
              <a:rPr kumimoji="0" lang="zh-CN" altLang="zh-CN" sz="1800" b="0" i="0" u="none" strike="noStrike" cap="none" normalizeH="0" baseline="0">
                <a:ln>
                  <a:noFill/>
                </a:ln>
                <a:solidFill>
                  <a:schemeClr val="tx1"/>
                </a:solidFill>
                <a:effectLst/>
                <a:latin typeface="Arial" panose="020B0604020202090204" pitchFamily="34" charset="0"/>
              </a:rPr>
            </a:br>
            <a:endParaRPr kumimoji="0" lang="zh-CN" altLang="zh-CN" sz="1800" b="0" i="0" u="none" strike="noStrike" cap="none" normalizeH="0" baseline="0">
              <a:ln>
                <a:noFill/>
              </a:ln>
              <a:solidFill>
                <a:schemeClr val="tx1"/>
              </a:solidFill>
              <a:effectLst/>
              <a:latin typeface="Arial" panose="020B0604020202090204" pitchFamily="34" charset="0"/>
            </a:endParaRPr>
          </a:p>
        </p:txBody>
      </p:sp>
    </p:spTree>
  </p:cSld>
  <p:clrMapOvr>
    <a:masterClrMapping/>
  </p:clrMapOvr>
  <p:transition spd="med">
    <p:pull/>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占位符 11"/>
          <p:cNvSpPr>
            <a:spLocks noGrp="1"/>
          </p:cNvSpPr>
          <p:nvPr>
            <p:ph type="body" sz="quarter" idx="12"/>
          </p:nvPr>
        </p:nvSpPr>
        <p:spPr/>
        <p:txBody>
          <a:bodyPr/>
          <a:lstStyle/>
          <a:p>
            <a:r>
              <a:rPr lang="zh-CN" altLang="en-US" dirty="0"/>
              <a:t>第二部分 ▷▷</a:t>
            </a:r>
            <a:endParaRPr lang="zh-CN" altLang="en-US" dirty="0">
              <a:blipFill>
                <a:blip r:embed="rId1"/>
                <a:stretch>
                  <a:fillRect/>
                </a:stretch>
              </a:blipFill>
            </a:endParaRPr>
          </a:p>
        </p:txBody>
      </p:sp>
      <p:sp>
        <p:nvSpPr>
          <p:cNvPr id="13" name="文本占位符 12"/>
          <p:cNvSpPr>
            <a:spLocks noGrp="1"/>
          </p:cNvSpPr>
          <p:nvPr>
            <p:ph type="body" sz="quarter" idx="13"/>
          </p:nvPr>
        </p:nvSpPr>
        <p:spPr>
          <a:xfrm>
            <a:off x="510342" y="2742089"/>
            <a:ext cx="5644399" cy="606922"/>
          </a:xfrm>
        </p:spPr>
        <p:txBody>
          <a:bodyPr/>
          <a:lstStyle/>
          <a:p>
            <a:r>
              <a:rPr lang="zh-CN" altLang="en-US" dirty="0"/>
              <a:t>研究背景</a:t>
            </a:r>
            <a:endParaRPr lang="zh-CN" altLang="en-US" dirty="0"/>
          </a:p>
        </p:txBody>
      </p:sp>
      <p:sp>
        <p:nvSpPr>
          <p:cNvPr id="25" name="文本占位符 24"/>
          <p:cNvSpPr>
            <a:spLocks noGrp="1"/>
          </p:cNvSpPr>
          <p:nvPr>
            <p:ph type="body" sz="quarter" idx="14"/>
          </p:nvPr>
        </p:nvSpPr>
        <p:spPr/>
        <p:txBody>
          <a:bodyPr/>
          <a:lstStyle/>
          <a:p>
            <a:r>
              <a:rPr lang="zh-CN" altLang="en-US" dirty="0"/>
              <a:t>遗忘学习的动机</a:t>
            </a:r>
            <a:endParaRPr lang="zh-CN" altLang="en-US" dirty="0"/>
          </a:p>
          <a:p>
            <a:r>
              <a:rPr lang="zh-CN" altLang="en-US" dirty="0"/>
              <a:t>知识遗忘的要求</a:t>
            </a:r>
            <a:endParaRPr lang="en-US" altLang="zh-CN" dirty="0"/>
          </a:p>
          <a:p>
            <a:r>
              <a:rPr lang="zh-CN" altLang="en-US" dirty="0"/>
              <a:t>探讨大模型遗忘学习的必要性</a:t>
            </a:r>
            <a:endParaRPr lang="zh-CN" altLang="en-US" dirty="0"/>
          </a:p>
          <a:p>
            <a:r>
              <a:rPr lang="en-US" altLang="zh-CN" dirty="0"/>
              <a:t>…</a:t>
            </a:r>
            <a:endParaRPr lang="en-US" altLang="zh-CN" dirty="0"/>
          </a:p>
          <a:p>
            <a:pPr marL="0" indent="0">
              <a:buNone/>
            </a:pPr>
            <a:endParaRPr lang="zh-CN" altLang="en-US" dirty="0"/>
          </a:p>
        </p:txBody>
      </p:sp>
      <p:sp>
        <p:nvSpPr>
          <p:cNvPr id="17" name="任意多边形: 形状 16"/>
          <p:cNvSpPr/>
          <p:nvPr/>
        </p:nvSpPr>
        <p:spPr>
          <a:xfrm flipV="1">
            <a:off x="660399" y="3428999"/>
            <a:ext cx="447765" cy="193259"/>
          </a:xfrm>
          <a:custGeom>
            <a:avLst/>
            <a:gdLst>
              <a:gd name="connsiteX0" fmla="*/ 0 w 6415214"/>
              <a:gd name="connsiteY0" fmla="*/ 171407 h 171407"/>
              <a:gd name="connsiteX1" fmla="*/ 6415214 w 6415214"/>
              <a:gd name="connsiteY1" fmla="*/ 171407 h 171407"/>
              <a:gd name="connsiteX2" fmla="*/ 6415214 w 6415214"/>
              <a:gd name="connsiteY2" fmla="*/ 100390 h 171407"/>
              <a:gd name="connsiteX3" fmla="*/ 511261 w 6415214"/>
              <a:gd name="connsiteY3" fmla="*/ 100390 h 171407"/>
              <a:gd name="connsiteX4" fmla="*/ 229919 w 6415214"/>
              <a:gd name="connsiteY4" fmla="*/ 0 h 171407"/>
              <a:gd name="connsiteX5" fmla="*/ 229919 w 6415214"/>
              <a:gd name="connsiteY5" fmla="*/ 100390 h 171407"/>
              <a:gd name="connsiteX6" fmla="*/ 0 w 6415214"/>
              <a:gd name="connsiteY6" fmla="*/ 100390 h 171407"/>
              <a:gd name="connsiteX0-1" fmla="*/ 0 w 6415214"/>
              <a:gd name="connsiteY0-2" fmla="*/ 171407 h 262847"/>
              <a:gd name="connsiteX1-3" fmla="*/ 6415214 w 6415214"/>
              <a:gd name="connsiteY1-4" fmla="*/ 171407 h 262847"/>
              <a:gd name="connsiteX2-5" fmla="*/ 6415214 w 6415214"/>
              <a:gd name="connsiteY2-6" fmla="*/ 100390 h 262847"/>
              <a:gd name="connsiteX3-7" fmla="*/ 511261 w 6415214"/>
              <a:gd name="connsiteY3-8" fmla="*/ 100390 h 262847"/>
              <a:gd name="connsiteX4-9" fmla="*/ 229919 w 6415214"/>
              <a:gd name="connsiteY4-10" fmla="*/ 0 h 262847"/>
              <a:gd name="connsiteX5-11" fmla="*/ 229919 w 6415214"/>
              <a:gd name="connsiteY5-12" fmla="*/ 100390 h 262847"/>
              <a:gd name="connsiteX6-13" fmla="*/ 0 w 6415214"/>
              <a:gd name="connsiteY6-14" fmla="*/ 100390 h 262847"/>
              <a:gd name="connsiteX7" fmla="*/ 91440 w 6415214"/>
              <a:gd name="connsiteY7" fmla="*/ 262847 h 262847"/>
              <a:gd name="connsiteX0-15" fmla="*/ 0 w 6415214"/>
              <a:gd name="connsiteY0-16" fmla="*/ 171407 h 171407"/>
              <a:gd name="connsiteX1-17" fmla="*/ 6415214 w 6415214"/>
              <a:gd name="connsiteY1-18" fmla="*/ 171407 h 171407"/>
              <a:gd name="connsiteX2-19" fmla="*/ 6415214 w 6415214"/>
              <a:gd name="connsiteY2-20" fmla="*/ 100390 h 171407"/>
              <a:gd name="connsiteX3-21" fmla="*/ 511261 w 6415214"/>
              <a:gd name="connsiteY3-22" fmla="*/ 100390 h 171407"/>
              <a:gd name="connsiteX4-23" fmla="*/ 229919 w 6415214"/>
              <a:gd name="connsiteY4-24" fmla="*/ 0 h 171407"/>
              <a:gd name="connsiteX5-25" fmla="*/ 229919 w 6415214"/>
              <a:gd name="connsiteY5-26" fmla="*/ 100390 h 171407"/>
              <a:gd name="connsiteX6-27" fmla="*/ 0 w 6415214"/>
              <a:gd name="connsiteY6-28" fmla="*/ 100390 h 171407"/>
              <a:gd name="connsiteX0-29" fmla="*/ 0 w 6415214"/>
              <a:gd name="connsiteY0-30" fmla="*/ 171407 h 171407"/>
              <a:gd name="connsiteX1-31" fmla="*/ 6415214 w 6415214"/>
              <a:gd name="connsiteY1-32" fmla="*/ 100390 h 171407"/>
              <a:gd name="connsiteX2-33" fmla="*/ 511261 w 6415214"/>
              <a:gd name="connsiteY2-34" fmla="*/ 100390 h 171407"/>
              <a:gd name="connsiteX3-35" fmla="*/ 229919 w 6415214"/>
              <a:gd name="connsiteY3-36" fmla="*/ 0 h 171407"/>
              <a:gd name="connsiteX4-37" fmla="*/ 229919 w 6415214"/>
              <a:gd name="connsiteY4-38" fmla="*/ 100390 h 171407"/>
              <a:gd name="connsiteX5-39" fmla="*/ 0 w 6415214"/>
              <a:gd name="connsiteY5-40" fmla="*/ 100390 h 171407"/>
              <a:gd name="connsiteX0-41" fmla="*/ 6415214 w 6415214"/>
              <a:gd name="connsiteY0-42" fmla="*/ 100390 h 100390"/>
              <a:gd name="connsiteX1-43" fmla="*/ 511261 w 6415214"/>
              <a:gd name="connsiteY1-44" fmla="*/ 100390 h 100390"/>
              <a:gd name="connsiteX2-45" fmla="*/ 229919 w 6415214"/>
              <a:gd name="connsiteY2-46" fmla="*/ 0 h 100390"/>
              <a:gd name="connsiteX3-47" fmla="*/ 229919 w 6415214"/>
              <a:gd name="connsiteY3-48" fmla="*/ 100390 h 100390"/>
              <a:gd name="connsiteX4-49" fmla="*/ 0 w 6415214"/>
              <a:gd name="connsiteY4-50" fmla="*/ 100390 h 100390"/>
              <a:gd name="connsiteX0-51" fmla="*/ 6415214 w 6415214"/>
              <a:gd name="connsiteY0-52" fmla="*/ 195640 h 195640"/>
              <a:gd name="connsiteX1-53" fmla="*/ 511261 w 6415214"/>
              <a:gd name="connsiteY1-54" fmla="*/ 195640 h 195640"/>
              <a:gd name="connsiteX2-55" fmla="*/ 227538 w 6415214"/>
              <a:gd name="connsiteY2-56" fmla="*/ 0 h 195640"/>
              <a:gd name="connsiteX3-57" fmla="*/ 229919 w 6415214"/>
              <a:gd name="connsiteY3-58" fmla="*/ 195640 h 195640"/>
              <a:gd name="connsiteX4-59" fmla="*/ 0 w 6415214"/>
              <a:gd name="connsiteY4-60" fmla="*/ 195640 h 195640"/>
              <a:gd name="connsiteX0-61" fmla="*/ 6415214 w 6415214"/>
              <a:gd name="connsiteY0-62" fmla="*/ 193259 h 193259"/>
              <a:gd name="connsiteX1-63" fmla="*/ 511261 w 6415214"/>
              <a:gd name="connsiteY1-64" fmla="*/ 193259 h 193259"/>
              <a:gd name="connsiteX2-65" fmla="*/ 232301 w 6415214"/>
              <a:gd name="connsiteY2-66" fmla="*/ 0 h 193259"/>
              <a:gd name="connsiteX3-67" fmla="*/ 229919 w 6415214"/>
              <a:gd name="connsiteY3-68" fmla="*/ 193259 h 193259"/>
              <a:gd name="connsiteX4-69" fmla="*/ 0 w 6415214"/>
              <a:gd name="connsiteY4-70" fmla="*/ 193259 h 193259"/>
              <a:gd name="connsiteX0-71" fmla="*/ 511261 w 511261"/>
              <a:gd name="connsiteY0-72" fmla="*/ 193259 h 193259"/>
              <a:gd name="connsiteX1-73" fmla="*/ 232301 w 511261"/>
              <a:gd name="connsiteY1-74" fmla="*/ 0 h 193259"/>
              <a:gd name="connsiteX2-75" fmla="*/ 229919 w 511261"/>
              <a:gd name="connsiteY2-76" fmla="*/ 193259 h 193259"/>
              <a:gd name="connsiteX3-77" fmla="*/ 0 w 511261"/>
              <a:gd name="connsiteY3-78" fmla="*/ 193259 h 193259"/>
            </a:gdLst>
            <a:ahLst/>
            <a:cxnLst>
              <a:cxn ang="0">
                <a:pos x="connsiteX0-1" y="connsiteY0-2"/>
              </a:cxn>
              <a:cxn ang="0">
                <a:pos x="connsiteX1-3" y="connsiteY1-4"/>
              </a:cxn>
              <a:cxn ang="0">
                <a:pos x="connsiteX2-5" y="connsiteY2-6"/>
              </a:cxn>
              <a:cxn ang="0">
                <a:pos x="connsiteX3-7" y="connsiteY3-8"/>
              </a:cxn>
            </a:cxnLst>
            <a:rect l="l" t="t" r="r" b="b"/>
            <a:pathLst>
              <a:path w="511261" h="193259">
                <a:moveTo>
                  <a:pt x="511261" y="193259"/>
                </a:moveTo>
                <a:lnTo>
                  <a:pt x="232301" y="0"/>
                </a:lnTo>
                <a:cubicBezTo>
                  <a:pt x="233095" y="65213"/>
                  <a:pt x="229125" y="128046"/>
                  <a:pt x="229919" y="193259"/>
                </a:cubicBezTo>
                <a:lnTo>
                  <a:pt x="0" y="193259"/>
                </a:ln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cxnSp>
        <p:nvCxnSpPr>
          <p:cNvPr id="18" name="直接连接符 17"/>
          <p:cNvCxnSpPr>
            <a:stCxn id="17" idx="0"/>
          </p:cNvCxnSpPr>
          <p:nvPr/>
        </p:nvCxnSpPr>
        <p:spPr>
          <a:xfrm>
            <a:off x="1108164" y="3428999"/>
            <a:ext cx="5165636" cy="0"/>
          </a:xfrm>
          <a:prstGeom prst="lin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cxnSp>
    </p:spTree>
  </p:cSld>
  <p:clrMapOvr>
    <a:masterClrMapping/>
  </p:clrMapOvr>
  <p:transition spd="med">
    <p:pull/>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776378" y="1673522"/>
            <a:ext cx="10498347" cy="2609561"/>
          </a:xfrm>
          <a:prstGeom prst="rect">
            <a:avLst/>
          </a:prstGeom>
          <a:noFill/>
        </p:spPr>
        <p:txBody>
          <a:bodyPr wrap="square" rtlCol="0">
            <a:spAutoFit/>
          </a:bodyPr>
          <a:lstStyle/>
          <a:p>
            <a:pPr marL="342900" indent="-342900" algn="just" eaLnBrk="1">
              <a:lnSpc>
                <a:spcPct val="130000"/>
              </a:lnSpc>
              <a:spcBef>
                <a:spcPts val="600"/>
              </a:spcBef>
              <a:spcAft>
                <a:spcPts val="600"/>
              </a:spcAft>
              <a:buClr>
                <a:schemeClr val="tx2"/>
              </a:buClr>
              <a:buFont typeface="Wingdings" panose="05000000000000000000" pitchFamily="2" charset="2"/>
              <a:buChar char="n"/>
            </a:pPr>
            <a:r>
              <a:rPr lang="zh-CN" altLang="en-US" sz="2000" b="0" i="0" dirty="0">
                <a:solidFill>
                  <a:srgbClr val="000000"/>
                </a:solidFill>
                <a:effectLst/>
                <a:latin typeface="楷体" panose="02010609060101010101" pitchFamily="49" charset="-122"/>
                <a:ea typeface="楷体" panose="02010609060101010101" pitchFamily="49" charset="-122"/>
              </a:rPr>
              <a:t>大模型需要使用大量数据进行预训练，这些数据通常来自网络上的公开来源，</a:t>
            </a:r>
            <a:r>
              <a:rPr lang="zh-CN" altLang="en-US" sz="2000" b="0" i="0" dirty="0">
                <a:solidFill>
                  <a:srgbClr val="292929"/>
                </a:solidFill>
                <a:effectLst/>
                <a:latin typeface="楷体" panose="02010609060101010101" pitchFamily="49" charset="-122"/>
                <a:ea typeface="楷体" panose="02010609060101010101" pitchFamily="49" charset="-122"/>
              </a:rPr>
              <a:t>但部分数据也可能包括个人数据或组织内部数据。 这些数据并非有意公开，但最终出现在用于 </a:t>
            </a:r>
            <a:r>
              <a:rPr lang="en-US" altLang="zh-CN" sz="2000" b="0" i="0" dirty="0">
                <a:solidFill>
                  <a:srgbClr val="292929"/>
                </a:solidFill>
                <a:effectLst/>
                <a:latin typeface="楷体" panose="02010609060101010101" pitchFamily="49" charset="-122"/>
                <a:ea typeface="楷体" panose="02010609060101010101" pitchFamily="49" charset="-122"/>
              </a:rPr>
              <a:t>LLM </a:t>
            </a:r>
            <a:r>
              <a:rPr lang="zh-CN" altLang="en-US" sz="2000" b="0" i="0" dirty="0">
                <a:solidFill>
                  <a:srgbClr val="292929"/>
                </a:solidFill>
                <a:effectLst/>
                <a:latin typeface="楷体" panose="02010609060101010101" pitchFamily="49" charset="-122"/>
                <a:ea typeface="楷体" panose="02010609060101010101" pitchFamily="49" charset="-122"/>
              </a:rPr>
              <a:t>训练的训练数据集中。例如，一家医院可以使用来自患者的数据微调预训练模型，教模型如何诊断新患者。</a:t>
            </a:r>
            <a:endParaRPr lang="zh-CN" altLang="en-US" sz="2000" dirty="0">
              <a:latin typeface="楷体" panose="02010609060101010101" pitchFamily="49" charset="-122"/>
              <a:ea typeface="楷体" panose="02010609060101010101" pitchFamily="49" charset="-122"/>
            </a:endParaRPr>
          </a:p>
          <a:p>
            <a:pPr marL="342900" indent="-342900" algn="just" eaLnBrk="1">
              <a:lnSpc>
                <a:spcPct val="130000"/>
              </a:lnSpc>
              <a:spcBef>
                <a:spcPts val="600"/>
              </a:spcBef>
              <a:spcAft>
                <a:spcPts val="600"/>
              </a:spcAft>
              <a:buClr>
                <a:schemeClr val="tx2"/>
              </a:buClr>
              <a:buFont typeface="Wingdings" panose="05000000000000000000" pitchFamily="2" charset="2"/>
              <a:buChar char="n"/>
            </a:pPr>
            <a:r>
              <a:rPr lang="zh-CN" altLang="en-US" sz="2000" b="0" i="0" dirty="0">
                <a:solidFill>
                  <a:srgbClr val="000000"/>
                </a:solidFill>
                <a:effectLst/>
                <a:latin typeface="楷体" panose="02010609060101010101" pitchFamily="49" charset="-122"/>
                <a:ea typeface="楷体" panose="02010609060101010101" pitchFamily="49" charset="-122"/>
              </a:rPr>
              <a:t>大模型</a:t>
            </a:r>
            <a:r>
              <a:rPr lang="zh-CN" altLang="en-US" sz="2000" b="0" i="0" dirty="0">
                <a:solidFill>
                  <a:srgbClr val="292929"/>
                </a:solidFill>
                <a:effectLst/>
                <a:latin typeface="楷体" panose="02010609060101010101" pitchFamily="49" charset="-122"/>
                <a:ea typeface="楷体" panose="02010609060101010101" pitchFamily="49" charset="-122"/>
              </a:rPr>
              <a:t>已被证明会记住并泄露来自训练数据集的数据 </a:t>
            </a:r>
            <a:r>
              <a:rPr lang="en-US" altLang="zh-CN" sz="2000" b="0" i="0" dirty="0">
                <a:solidFill>
                  <a:srgbClr val="292929"/>
                </a:solidFill>
                <a:effectLst/>
                <a:latin typeface="楷体" panose="02010609060101010101" pitchFamily="49" charset="-122"/>
                <a:ea typeface="楷体" panose="02010609060101010101" pitchFamily="49" charset="-122"/>
              </a:rPr>
              <a:t>(Shokri </a:t>
            </a:r>
            <a:r>
              <a:rPr lang="zh-CN" altLang="en-US" sz="2000" b="0" i="0" dirty="0">
                <a:solidFill>
                  <a:srgbClr val="292929"/>
                </a:solidFill>
                <a:effectLst/>
                <a:latin typeface="楷体" panose="02010609060101010101" pitchFamily="49" charset="-122"/>
                <a:ea typeface="楷体" panose="02010609060101010101" pitchFamily="49" charset="-122"/>
              </a:rPr>
              <a:t>等人，</a:t>
            </a:r>
            <a:r>
              <a:rPr lang="en-US" altLang="zh-CN" sz="2000" b="0" i="0" dirty="0">
                <a:solidFill>
                  <a:srgbClr val="292929"/>
                </a:solidFill>
                <a:effectLst/>
                <a:latin typeface="楷体" panose="02010609060101010101" pitchFamily="49" charset="-122"/>
                <a:ea typeface="楷体" panose="02010609060101010101" pitchFamily="49" charset="-122"/>
              </a:rPr>
              <a:t>2017; Salem </a:t>
            </a:r>
            <a:r>
              <a:rPr lang="zh-CN" altLang="en-US" sz="2000" b="0" i="0" dirty="0">
                <a:solidFill>
                  <a:srgbClr val="292929"/>
                </a:solidFill>
                <a:effectLst/>
                <a:latin typeface="楷体" panose="02010609060101010101" pitchFamily="49" charset="-122"/>
                <a:ea typeface="楷体" panose="02010609060101010101" pitchFamily="49" charset="-122"/>
              </a:rPr>
              <a:t>等人，</a:t>
            </a:r>
            <a:r>
              <a:rPr lang="en-US" altLang="zh-CN" sz="2000" b="0" i="0" dirty="0">
                <a:solidFill>
                  <a:srgbClr val="292929"/>
                </a:solidFill>
                <a:effectLst/>
                <a:latin typeface="楷体" panose="02010609060101010101" pitchFamily="49" charset="-122"/>
                <a:ea typeface="楷体" panose="02010609060101010101" pitchFamily="49" charset="-122"/>
              </a:rPr>
              <a:t>2018)</a:t>
            </a:r>
            <a:r>
              <a:rPr lang="zh-CN" altLang="en-US" sz="2000" dirty="0">
                <a:solidFill>
                  <a:srgbClr val="292929"/>
                </a:solidFill>
                <a:latin typeface="楷体" panose="02010609060101010101" pitchFamily="49" charset="-122"/>
                <a:ea typeface="楷体" panose="02010609060101010101" pitchFamily="49" charset="-122"/>
              </a:rPr>
              <a:t>，模型</a:t>
            </a:r>
            <a:r>
              <a:rPr lang="zh-CN" altLang="en-US" sz="2000" dirty="0">
                <a:latin typeface="楷体" panose="02010609060101010101" pitchFamily="49" charset="-122"/>
                <a:ea typeface="楷体" panose="02010609060101010101" pitchFamily="49" charset="-122"/>
              </a:rPr>
              <a:t>会回忆并重复输出训练阶段使用过的数据，进而损害用户安全和隐私。</a:t>
            </a:r>
            <a:endParaRPr lang="zh-CN" altLang="en-US" sz="2000" dirty="0">
              <a:latin typeface="楷体" panose="02010609060101010101" pitchFamily="49" charset="-122"/>
              <a:ea typeface="楷体" panose="02010609060101010101" pitchFamily="49" charset="-122"/>
            </a:endParaRPr>
          </a:p>
        </p:txBody>
      </p:sp>
      <p:sp>
        <p:nvSpPr>
          <p:cNvPr id="9" name="标题 8"/>
          <p:cNvSpPr>
            <a:spLocks noGrp="1"/>
          </p:cNvSpPr>
          <p:nvPr>
            <p:ph type="title"/>
          </p:nvPr>
        </p:nvSpPr>
        <p:spPr/>
        <p:txBody>
          <a:bodyPr/>
          <a:lstStyle/>
          <a:p>
            <a:r>
              <a:rPr lang="zh-CN" altLang="en-US" dirty="0"/>
              <a:t>知识遗忘的动机：隐私泄露</a:t>
            </a:r>
            <a:endParaRPr lang="zh-CN" altLang="en-US" dirty="0"/>
          </a:p>
        </p:txBody>
      </p:sp>
    </p:spTree>
  </p:cSld>
  <p:clrMapOvr>
    <a:masterClrMapping/>
  </p:clrMapOvr>
  <p:transition spd="med">
    <p:pull/>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776378" y="1673522"/>
            <a:ext cx="10498347" cy="2744021"/>
          </a:xfrm>
          <a:prstGeom prst="rect">
            <a:avLst/>
          </a:prstGeom>
          <a:noFill/>
        </p:spPr>
        <p:txBody>
          <a:bodyPr wrap="square" rtlCol="0">
            <a:spAutoFit/>
          </a:bodyPr>
          <a:lstStyle/>
          <a:p>
            <a:pPr marL="342900" indent="-342900" algn="just" eaLnBrk="1">
              <a:lnSpc>
                <a:spcPct val="130000"/>
              </a:lnSpc>
              <a:spcBef>
                <a:spcPts val="600"/>
              </a:spcBef>
              <a:spcAft>
                <a:spcPts val="600"/>
              </a:spcAft>
              <a:buClr>
                <a:schemeClr val="tx2"/>
              </a:buClr>
              <a:buFont typeface="Wingdings" panose="05000000000000000000" pitchFamily="2" charset="2"/>
              <a:buChar char="n"/>
            </a:pPr>
            <a:r>
              <a:rPr lang="zh-CN" altLang="en-US" sz="2000" b="0" i="0" dirty="0">
                <a:solidFill>
                  <a:srgbClr val="000000"/>
                </a:solidFill>
                <a:effectLst/>
                <a:latin typeface="楷体" panose="02010609060101010101" pitchFamily="49" charset="-122"/>
                <a:ea typeface="楷体" panose="02010609060101010101" pitchFamily="49" charset="-122"/>
              </a:rPr>
              <a:t>大模型遗忘学习中的版权保护与隐私保护密切相关，因为在这两种情况下，我们都不希望生成的文本包含特定信息。 但是，有一个关键区别：在隐私保护中，我们希望避免以任何方式披露个人信息，而在版权保护中，我们专门关注逐字文本。</a:t>
            </a:r>
            <a:endParaRPr lang="en-US" altLang="zh-CN" sz="2000" b="0" i="0" dirty="0">
              <a:solidFill>
                <a:srgbClr val="000000"/>
              </a:solidFill>
              <a:effectLst/>
              <a:latin typeface="楷体" panose="02010609060101010101" pitchFamily="49" charset="-122"/>
              <a:ea typeface="楷体" panose="02010609060101010101" pitchFamily="49" charset="-122"/>
            </a:endParaRPr>
          </a:p>
          <a:p>
            <a:pPr marL="342900" indent="-342900" algn="just" eaLnBrk="1">
              <a:lnSpc>
                <a:spcPct val="130000"/>
              </a:lnSpc>
              <a:spcBef>
                <a:spcPts val="600"/>
              </a:spcBef>
              <a:spcAft>
                <a:spcPts val="600"/>
              </a:spcAft>
              <a:buClr>
                <a:schemeClr val="tx2"/>
              </a:buClr>
              <a:buFont typeface="Wingdings" panose="05000000000000000000" pitchFamily="2" charset="2"/>
              <a:buChar char="n"/>
            </a:pPr>
            <a:r>
              <a:rPr lang="zh-CN" altLang="en-US" sz="2000" b="0" i="0" dirty="0">
                <a:solidFill>
                  <a:srgbClr val="292929"/>
                </a:solidFill>
                <a:effectLst/>
                <a:latin typeface="楷体" panose="02010609060101010101" pitchFamily="49" charset="-122"/>
                <a:ea typeface="楷体" panose="02010609060101010101" pitchFamily="49" charset="-122"/>
              </a:rPr>
              <a:t>如果模型输出答案包含有关个人敏感细节的信息，则该模型侵犯用户的隐私权</a:t>
            </a:r>
            <a:endParaRPr lang="en-US" altLang="zh-CN" sz="2000" dirty="0">
              <a:solidFill>
                <a:srgbClr val="292929"/>
              </a:solidFill>
              <a:latin typeface="楷体" panose="02010609060101010101" pitchFamily="49" charset="-122"/>
              <a:ea typeface="楷体" panose="02010609060101010101" pitchFamily="49" charset="-122"/>
            </a:endParaRPr>
          </a:p>
          <a:p>
            <a:pPr marL="342900" indent="-342900" algn="just" eaLnBrk="1">
              <a:lnSpc>
                <a:spcPct val="130000"/>
              </a:lnSpc>
              <a:spcBef>
                <a:spcPts val="600"/>
              </a:spcBef>
              <a:spcAft>
                <a:spcPts val="600"/>
              </a:spcAft>
              <a:buClr>
                <a:schemeClr val="tx2"/>
              </a:buClr>
              <a:buFont typeface="Wingdings" panose="05000000000000000000" pitchFamily="2" charset="2"/>
              <a:buChar char="n"/>
            </a:pPr>
            <a:r>
              <a:rPr lang="zh-CN" altLang="en-US" sz="2000" dirty="0">
                <a:solidFill>
                  <a:srgbClr val="292929"/>
                </a:solidFill>
                <a:latin typeface="楷体" panose="02010609060101010101" pitchFamily="49" charset="-122"/>
                <a:ea typeface="楷体" panose="02010609060101010101" pitchFamily="49" charset="-122"/>
              </a:rPr>
              <a:t>但是</a:t>
            </a:r>
            <a:r>
              <a:rPr lang="zh-CN" altLang="en-US" sz="2000" b="0" i="0" dirty="0">
                <a:solidFill>
                  <a:srgbClr val="292929"/>
                </a:solidFill>
                <a:effectLst/>
                <a:latin typeface="楷体" panose="02010609060101010101" pitchFamily="49" charset="-122"/>
                <a:ea typeface="楷体" panose="02010609060101010101" pitchFamily="49" charset="-122"/>
              </a:rPr>
              <a:t>一个能够回答有关某些受版权保护作品的问题的模型，并不一定侵犯版权法，除非它生成了作品的逐字片段（即使如此，法律也包括合法引用受保护作品的条款）</a:t>
            </a:r>
            <a:endParaRPr lang="en-US" altLang="zh-CN" sz="2000" b="0" i="0" dirty="0">
              <a:solidFill>
                <a:srgbClr val="000000"/>
              </a:solidFill>
              <a:effectLst/>
              <a:latin typeface="楷体" panose="02010609060101010101" pitchFamily="49" charset="-122"/>
              <a:ea typeface="楷体" panose="02010609060101010101" pitchFamily="49" charset="-122"/>
            </a:endParaRPr>
          </a:p>
        </p:txBody>
      </p:sp>
      <p:sp>
        <p:nvSpPr>
          <p:cNvPr id="9" name="标题 8"/>
          <p:cNvSpPr>
            <a:spLocks noGrp="1"/>
          </p:cNvSpPr>
          <p:nvPr>
            <p:ph type="title"/>
          </p:nvPr>
        </p:nvSpPr>
        <p:spPr/>
        <p:txBody>
          <a:bodyPr/>
          <a:lstStyle/>
          <a:p>
            <a:r>
              <a:rPr lang="zh-CN" altLang="en-US" dirty="0"/>
              <a:t>知识遗忘的动机：版权保护</a:t>
            </a:r>
            <a:endParaRPr lang="zh-CN" altLang="en-US" dirty="0"/>
          </a:p>
        </p:txBody>
      </p:sp>
    </p:spTree>
  </p:cSld>
  <p:clrMapOvr>
    <a:masterClrMapping/>
  </p:clrMapOvr>
  <p:transition spd="med">
    <p:pull/>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776378" y="1673522"/>
            <a:ext cx="10498347" cy="2990242"/>
          </a:xfrm>
          <a:prstGeom prst="rect">
            <a:avLst/>
          </a:prstGeom>
          <a:noFill/>
        </p:spPr>
        <p:txBody>
          <a:bodyPr wrap="square" rtlCol="0">
            <a:spAutoFit/>
          </a:bodyPr>
          <a:lstStyle/>
          <a:p>
            <a:pPr marL="342900" indent="-342900" algn="just" eaLnBrk="1">
              <a:lnSpc>
                <a:spcPct val="130000"/>
              </a:lnSpc>
              <a:spcBef>
                <a:spcPts val="600"/>
              </a:spcBef>
              <a:spcAft>
                <a:spcPts val="600"/>
              </a:spcAft>
              <a:buClr>
                <a:schemeClr val="tx2"/>
              </a:buClr>
              <a:buFont typeface="Wingdings" panose="05000000000000000000" pitchFamily="2" charset="2"/>
              <a:buChar char="n"/>
            </a:pPr>
            <a:r>
              <a:rPr lang="zh-CN" altLang="en-US" sz="2000" b="0" i="0" dirty="0">
                <a:solidFill>
                  <a:srgbClr val="000000"/>
                </a:solidFill>
                <a:effectLst/>
                <a:latin typeface="楷体" panose="02010609060101010101" pitchFamily="49" charset="-122"/>
                <a:ea typeface="楷体" panose="02010609060101010101" pitchFamily="49" charset="-122"/>
              </a:rPr>
              <a:t>用于预训练的数据集可能包含虚假、不一致或过时信息。所有这些过时信息、错误信息、异常值、噪声和恶意报告来源都可能影响学习过程，从而产生性能不足的模型，并可能导致严重故障。遗忘学习可用于纠正其中一些问题。</a:t>
            </a:r>
            <a:endParaRPr lang="en-US" altLang="zh-CN" sz="2000" b="0" i="0" dirty="0">
              <a:solidFill>
                <a:srgbClr val="000000"/>
              </a:solidFill>
              <a:effectLst/>
              <a:latin typeface="楷体" panose="02010609060101010101" pitchFamily="49" charset="-122"/>
              <a:ea typeface="楷体" panose="02010609060101010101" pitchFamily="49" charset="-122"/>
            </a:endParaRPr>
          </a:p>
          <a:p>
            <a:pPr marL="342900" indent="-342900" algn="just" eaLnBrk="1">
              <a:lnSpc>
                <a:spcPct val="130000"/>
              </a:lnSpc>
              <a:spcBef>
                <a:spcPts val="600"/>
              </a:spcBef>
              <a:spcAft>
                <a:spcPts val="600"/>
              </a:spcAft>
              <a:buClr>
                <a:schemeClr val="tx2"/>
              </a:buClr>
              <a:buFont typeface="Wingdings" panose="05000000000000000000" pitchFamily="2" charset="2"/>
              <a:buChar char="n"/>
            </a:pPr>
            <a:r>
              <a:rPr lang="en-US" altLang="zh-CN" sz="2000" b="0" i="0" dirty="0">
                <a:solidFill>
                  <a:srgbClr val="292929"/>
                </a:solidFill>
                <a:effectLst/>
                <a:latin typeface="楷体" panose="02010609060101010101" pitchFamily="49" charset="-122"/>
                <a:ea typeface="楷体" panose="02010609060101010101" pitchFamily="49" charset="-122"/>
              </a:rPr>
              <a:t>LLM </a:t>
            </a:r>
            <a:r>
              <a:rPr lang="zh-CN" altLang="en-US" sz="2000" b="0" i="0" dirty="0">
                <a:solidFill>
                  <a:srgbClr val="292929"/>
                </a:solidFill>
                <a:effectLst/>
                <a:latin typeface="楷体" panose="02010609060101010101" pitchFamily="49" charset="-122"/>
                <a:ea typeface="楷体" panose="02010609060101010101" pitchFamily="49" charset="-122"/>
              </a:rPr>
              <a:t>预训练数据集是从各种通常未经整理的来源（如网页、在线百科全书、社交媒体帖子和在线书籍库）中汇集的，这些来源中的一些可能包含与当前社会价值观不符的内容，包括基于性别、种族、民族、性取向或年龄的歧视性语言，通常表现为刻板印象或偏见。遗忘学习可用于识别和消除此类歧视性或有害行为的来源，使模型与社会普遍规范保持一致。</a:t>
            </a:r>
            <a:endParaRPr lang="en-US" altLang="zh-CN" sz="2000" b="0" i="0" dirty="0">
              <a:solidFill>
                <a:srgbClr val="000000"/>
              </a:solidFill>
              <a:effectLst/>
              <a:latin typeface="楷体" panose="02010609060101010101" pitchFamily="49" charset="-122"/>
              <a:ea typeface="楷体" panose="02010609060101010101" pitchFamily="49" charset="-122"/>
            </a:endParaRPr>
          </a:p>
        </p:txBody>
      </p:sp>
      <p:sp>
        <p:nvSpPr>
          <p:cNvPr id="9" name="标题 8"/>
          <p:cNvSpPr>
            <a:spLocks noGrp="1"/>
          </p:cNvSpPr>
          <p:nvPr>
            <p:ph type="title"/>
          </p:nvPr>
        </p:nvSpPr>
        <p:spPr>
          <a:xfrm>
            <a:off x="1173494" y="249067"/>
            <a:ext cx="8048203" cy="480131"/>
          </a:xfrm>
        </p:spPr>
        <p:txBody>
          <a:bodyPr/>
          <a:lstStyle/>
          <a:p>
            <a:r>
              <a:rPr lang="zh-CN" altLang="en-US" dirty="0"/>
              <a:t>知识遗忘的动机：</a:t>
            </a:r>
            <a:r>
              <a:rPr lang="zh-CN" altLang="en-US" b="1" i="0" dirty="0">
                <a:solidFill>
                  <a:srgbClr val="000000"/>
                </a:solidFill>
                <a:effectLst/>
                <a:latin typeface="var(--headings-font-family)"/>
              </a:rPr>
              <a:t>模型鲁棒性</a:t>
            </a:r>
            <a:r>
              <a:rPr lang="zh-CN" altLang="en-US" dirty="0">
                <a:solidFill>
                  <a:srgbClr val="292929"/>
                </a:solidFill>
                <a:latin typeface="var(--headings-font-family)"/>
              </a:rPr>
              <a:t>和</a:t>
            </a:r>
            <a:r>
              <a:rPr lang="zh-CN" altLang="en-US" b="1" i="0" dirty="0">
                <a:solidFill>
                  <a:srgbClr val="000000"/>
                </a:solidFill>
                <a:effectLst/>
                <a:latin typeface="var(--headings-font-family)"/>
              </a:rPr>
              <a:t>人类价值对齐</a:t>
            </a:r>
            <a:endParaRPr lang="zh-CN" altLang="en-US" dirty="0"/>
          </a:p>
        </p:txBody>
      </p:sp>
    </p:spTree>
  </p:cSld>
  <p:clrMapOvr>
    <a:masterClrMapping/>
  </p:clrMapOvr>
  <p:transition spd="med">
    <p:pull/>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9"/>
          <p:cNvSpPr>
            <a:spLocks noGrp="1"/>
          </p:cNvSpPr>
          <p:nvPr>
            <p:ph type="title"/>
          </p:nvPr>
        </p:nvSpPr>
        <p:spPr/>
        <p:txBody>
          <a:bodyPr/>
          <a:lstStyle/>
          <a:p>
            <a:r>
              <a:rPr lang="zh-CN" altLang="en-US" dirty="0"/>
              <a:t>知识遗忘的要求</a:t>
            </a:r>
            <a:endParaRPr lang="zh-CN" altLang="en-US" dirty="0"/>
          </a:p>
        </p:txBody>
      </p:sp>
      <p:grpSp>
        <p:nvGrpSpPr>
          <p:cNvPr id="26" name="组合 25"/>
          <p:cNvGrpSpPr/>
          <p:nvPr/>
        </p:nvGrpSpPr>
        <p:grpSpPr>
          <a:xfrm>
            <a:off x="678857" y="1518219"/>
            <a:ext cx="2160001" cy="4318673"/>
            <a:chOff x="678857" y="1565844"/>
            <a:chExt cx="2160001" cy="4318673"/>
          </a:xfrm>
        </p:grpSpPr>
        <p:sp>
          <p:nvSpPr>
            <p:cNvPr id="31" name="矩形 30"/>
            <p:cNvSpPr/>
            <p:nvPr/>
          </p:nvSpPr>
          <p:spPr>
            <a:xfrm>
              <a:off x="678857" y="2197330"/>
              <a:ext cx="720000" cy="72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a:endParaRPr lang="zh-CN" altLang="en-US"/>
            </a:p>
          </p:txBody>
        </p:sp>
        <p:sp>
          <p:nvSpPr>
            <p:cNvPr id="32" name="文本框 31"/>
            <p:cNvSpPr txBox="1"/>
            <p:nvPr/>
          </p:nvSpPr>
          <p:spPr>
            <a:xfrm>
              <a:off x="678857" y="1565844"/>
              <a:ext cx="1169551" cy="400110"/>
            </a:xfrm>
            <a:prstGeom prst="rect">
              <a:avLst/>
            </a:prstGeom>
            <a:noFill/>
          </p:spPr>
          <p:txBody>
            <a:bodyPr wrap="none" lIns="0" rtlCol="0">
              <a:spAutoFit/>
            </a:bodyPr>
            <a:lstStyle/>
            <a:p>
              <a:pPr eaLnBrk="1"/>
              <a:r>
                <a:rPr lang="zh-CN" altLang="en-US" sz="2000" b="1" spc="100" dirty="0">
                  <a:solidFill>
                    <a:schemeClr val="accent1"/>
                  </a:solidFill>
                </a:rPr>
                <a:t>遗忘保证</a:t>
              </a:r>
              <a:endParaRPr lang="zh-CN" altLang="en-US" sz="2000" b="1" spc="100" dirty="0">
                <a:solidFill>
                  <a:schemeClr val="accent1"/>
                </a:solidFill>
              </a:endParaRPr>
            </a:p>
          </p:txBody>
        </p:sp>
        <p:sp>
          <p:nvSpPr>
            <p:cNvPr id="33" name="文本框 32"/>
            <p:cNvSpPr txBox="1"/>
            <p:nvPr/>
          </p:nvSpPr>
          <p:spPr>
            <a:xfrm>
              <a:off x="678858" y="2500706"/>
              <a:ext cx="2160000" cy="3383811"/>
            </a:xfrm>
            <a:prstGeom prst="rect">
              <a:avLst/>
            </a:prstGeom>
            <a:noFill/>
          </p:spPr>
          <p:txBody>
            <a:bodyPr wrap="square" lIns="0" rtlCol="0">
              <a:normAutofit/>
            </a:bodyPr>
            <a:lstStyle/>
            <a:p>
              <a:pPr algn="just" eaLnBrk="1">
                <a:lnSpc>
                  <a:spcPct val="150000"/>
                </a:lnSpc>
              </a:pPr>
              <a:r>
                <a:rPr lang="zh-CN" altLang="en-US" sz="1600" spc="100" dirty="0">
                  <a:latin typeface="楷体" panose="02010609060101010101" pitchFamily="49" charset="-122"/>
                  <a:ea typeface="楷体" panose="02010609060101010101" pitchFamily="49" charset="-122"/>
                </a:rPr>
                <a:t>对于任何遗忘学习算法，遗忘保证提供遗忘请求相关的内容已被遗忘的保证，并伴随一定程度的确定性，遗忘保证主要分为：</a:t>
              </a:r>
              <a:endParaRPr lang="en-US" altLang="zh-CN" sz="1600" spc="100" dirty="0">
                <a:latin typeface="楷体" panose="02010609060101010101" pitchFamily="49" charset="-122"/>
                <a:ea typeface="楷体" panose="02010609060101010101" pitchFamily="49" charset="-122"/>
              </a:endParaRPr>
            </a:p>
            <a:p>
              <a:pPr marL="285750" indent="-285750" algn="just">
                <a:lnSpc>
                  <a:spcPct val="150000"/>
                </a:lnSpc>
                <a:buFont typeface="Arial" panose="020B0604020202090204" pitchFamily="34" charset="0"/>
                <a:buChar char="•"/>
              </a:pPr>
              <a:r>
                <a:rPr lang="zh-CN" altLang="en-US" sz="1600" spc="100" dirty="0">
                  <a:latin typeface="楷体" panose="02010609060101010101" pitchFamily="49" charset="-122"/>
                  <a:ea typeface="楷体" panose="02010609060101010101" pitchFamily="49" charset="-122"/>
                </a:rPr>
                <a:t>精确遗忘</a:t>
              </a:r>
              <a:endParaRPr lang="en-US" altLang="zh-CN" sz="1600" spc="100" dirty="0">
                <a:latin typeface="楷体" panose="02010609060101010101" pitchFamily="49" charset="-122"/>
                <a:ea typeface="楷体" panose="02010609060101010101" pitchFamily="49" charset="-122"/>
              </a:endParaRPr>
            </a:p>
            <a:p>
              <a:pPr marL="285750" indent="-285750" algn="just">
                <a:lnSpc>
                  <a:spcPct val="150000"/>
                </a:lnSpc>
                <a:buFont typeface="Arial" panose="020B0604020202090204" pitchFamily="34" charset="0"/>
                <a:buChar char="•"/>
              </a:pPr>
              <a:r>
                <a:rPr lang="zh-CN" altLang="en-US" sz="1600" spc="100" dirty="0">
                  <a:latin typeface="楷体" panose="02010609060101010101" pitchFamily="49" charset="-122"/>
                  <a:ea typeface="楷体" panose="02010609060101010101" pitchFamily="49" charset="-122"/>
                </a:rPr>
                <a:t>近似遗忘</a:t>
              </a:r>
              <a:endParaRPr lang="en-US" altLang="zh-CN" sz="1600" spc="100" dirty="0">
                <a:latin typeface="楷体" panose="02010609060101010101" pitchFamily="49" charset="-122"/>
                <a:ea typeface="楷体" panose="02010609060101010101" pitchFamily="49" charset="-122"/>
              </a:endParaRPr>
            </a:p>
            <a:p>
              <a:pPr marL="285750" indent="-285750" algn="just">
                <a:lnSpc>
                  <a:spcPct val="150000"/>
                </a:lnSpc>
                <a:buFont typeface="Arial" panose="020B0604020202090204" pitchFamily="34" charset="0"/>
                <a:buChar char="•"/>
              </a:pPr>
              <a:r>
                <a:rPr lang="zh-CN" altLang="en-US" sz="1600" spc="100" dirty="0">
                  <a:solidFill>
                    <a:srgbClr val="000000"/>
                  </a:solidFill>
                  <a:latin typeface="Noto Serif" panose="02020600060500020200" pitchFamily="18" charset="0"/>
                  <a:ea typeface="楷体" panose="02010609060101010101" pitchFamily="49" charset="-122"/>
                </a:rPr>
                <a:t>无保证的遗忘</a:t>
              </a:r>
              <a:endParaRPr lang="zh-CN" altLang="en-US" sz="1600" spc="100" dirty="0">
                <a:latin typeface="楷体" panose="02010609060101010101" pitchFamily="49" charset="-122"/>
                <a:ea typeface="楷体" panose="02010609060101010101" pitchFamily="49" charset="-122"/>
              </a:endParaRPr>
            </a:p>
          </p:txBody>
        </p:sp>
      </p:grpSp>
      <p:grpSp>
        <p:nvGrpSpPr>
          <p:cNvPr id="34" name="组合 33"/>
          <p:cNvGrpSpPr/>
          <p:nvPr/>
        </p:nvGrpSpPr>
        <p:grpSpPr>
          <a:xfrm>
            <a:off x="3570285" y="1518219"/>
            <a:ext cx="2160001" cy="4318673"/>
            <a:chOff x="3570285" y="1565844"/>
            <a:chExt cx="2160001" cy="4318673"/>
          </a:xfrm>
        </p:grpSpPr>
        <p:sp>
          <p:nvSpPr>
            <p:cNvPr id="35" name="矩形 34"/>
            <p:cNvSpPr/>
            <p:nvPr/>
          </p:nvSpPr>
          <p:spPr>
            <a:xfrm>
              <a:off x="3570285" y="2197330"/>
              <a:ext cx="720000" cy="72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a:endParaRPr lang="zh-CN" altLang="en-US"/>
            </a:p>
          </p:txBody>
        </p:sp>
        <p:sp>
          <p:nvSpPr>
            <p:cNvPr id="36" name="文本框 35"/>
            <p:cNvSpPr txBox="1"/>
            <p:nvPr/>
          </p:nvSpPr>
          <p:spPr>
            <a:xfrm>
              <a:off x="3570285" y="1565844"/>
              <a:ext cx="1169551" cy="400110"/>
            </a:xfrm>
            <a:prstGeom prst="rect">
              <a:avLst/>
            </a:prstGeom>
            <a:noFill/>
          </p:spPr>
          <p:txBody>
            <a:bodyPr wrap="none" lIns="0" rtlCol="0">
              <a:spAutoFit/>
            </a:bodyPr>
            <a:lstStyle/>
            <a:p>
              <a:pPr eaLnBrk="1"/>
              <a:r>
                <a:rPr lang="zh-CN" altLang="en-US" sz="2000" b="1" spc="100" dirty="0">
                  <a:solidFill>
                    <a:schemeClr val="accent1"/>
                  </a:solidFill>
                </a:rPr>
                <a:t>泛化能力</a:t>
              </a:r>
              <a:endParaRPr lang="zh-CN" altLang="en-US" sz="2000" b="1" spc="100" dirty="0">
                <a:solidFill>
                  <a:schemeClr val="accent1"/>
                </a:solidFill>
              </a:endParaRPr>
            </a:p>
          </p:txBody>
        </p:sp>
        <p:sp>
          <p:nvSpPr>
            <p:cNvPr id="37" name="文本框 36"/>
            <p:cNvSpPr txBox="1"/>
            <p:nvPr/>
          </p:nvSpPr>
          <p:spPr>
            <a:xfrm>
              <a:off x="3570286" y="2500706"/>
              <a:ext cx="2160000" cy="3383811"/>
            </a:xfrm>
            <a:prstGeom prst="rect">
              <a:avLst/>
            </a:prstGeom>
            <a:noFill/>
          </p:spPr>
          <p:txBody>
            <a:bodyPr wrap="square" lIns="0" rtlCol="0">
              <a:noAutofit/>
            </a:bodyPr>
            <a:lstStyle/>
            <a:p>
              <a:pPr algn="just" eaLnBrk="1">
                <a:lnSpc>
                  <a:spcPct val="150000"/>
                </a:lnSpc>
              </a:pPr>
              <a:r>
                <a:rPr lang="zh-CN" altLang="en-US" sz="1600" b="0" i="0" dirty="0">
                  <a:solidFill>
                    <a:srgbClr val="292929"/>
                  </a:solidFill>
                  <a:effectLst/>
                  <a:latin typeface="楷体" panose="02010609060101010101" pitchFamily="49" charset="-122"/>
                  <a:ea typeface="楷体" panose="02010609060101010101" pitchFamily="49" charset="-122"/>
                </a:rPr>
                <a:t>考虑到 </a:t>
              </a:r>
              <a:r>
                <a:rPr lang="en-US" altLang="zh-CN" sz="1600" b="0" i="0" dirty="0">
                  <a:solidFill>
                    <a:srgbClr val="292929"/>
                  </a:solidFill>
                  <a:effectLst/>
                  <a:latin typeface="楷体" panose="02010609060101010101" pitchFamily="49" charset="-122"/>
                  <a:ea typeface="楷体" panose="02010609060101010101" pitchFamily="49" charset="-122"/>
                </a:rPr>
                <a:t>LLM </a:t>
              </a:r>
              <a:r>
                <a:rPr lang="zh-CN" altLang="en-US" sz="1600" b="0" i="0" dirty="0">
                  <a:solidFill>
                    <a:srgbClr val="292929"/>
                  </a:solidFill>
                  <a:effectLst/>
                  <a:latin typeface="楷体" panose="02010609060101010101" pitchFamily="49" charset="-122"/>
                  <a:ea typeface="楷体" panose="02010609060101010101" pitchFamily="49" charset="-122"/>
                </a:rPr>
                <a:t>训练数据的多样性和规模，遗忘样本不应是特定的训练样本。这就需要一种能够泛化到具有共同特征的相似样本的忘却方法，从而增强跨广泛概念的遗忘的有效性，并提高针对释义攻击的鲁棒性。</a:t>
              </a:r>
              <a:endParaRPr lang="zh-CN" altLang="en-US" sz="1600" spc="100" dirty="0">
                <a:latin typeface="楷体" panose="02010609060101010101" pitchFamily="49" charset="-122"/>
                <a:ea typeface="楷体" panose="02010609060101010101" pitchFamily="49" charset="-122"/>
              </a:endParaRPr>
            </a:p>
          </p:txBody>
        </p:sp>
      </p:grpSp>
      <p:grpSp>
        <p:nvGrpSpPr>
          <p:cNvPr id="38" name="组合 37"/>
          <p:cNvGrpSpPr/>
          <p:nvPr/>
        </p:nvGrpSpPr>
        <p:grpSpPr>
          <a:xfrm>
            <a:off x="6461713" y="1518219"/>
            <a:ext cx="2160001" cy="4318673"/>
            <a:chOff x="6461713" y="1565844"/>
            <a:chExt cx="2160001" cy="4318673"/>
          </a:xfrm>
        </p:grpSpPr>
        <p:sp>
          <p:nvSpPr>
            <p:cNvPr id="39" name="矩形 38"/>
            <p:cNvSpPr/>
            <p:nvPr/>
          </p:nvSpPr>
          <p:spPr>
            <a:xfrm>
              <a:off x="6461713" y="2197330"/>
              <a:ext cx="720000" cy="72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a:endParaRPr lang="zh-CN" altLang="en-US"/>
            </a:p>
          </p:txBody>
        </p:sp>
        <p:sp>
          <p:nvSpPr>
            <p:cNvPr id="40" name="文本框 39"/>
            <p:cNvSpPr txBox="1"/>
            <p:nvPr/>
          </p:nvSpPr>
          <p:spPr>
            <a:xfrm>
              <a:off x="6461713" y="1565844"/>
              <a:ext cx="1169551" cy="400110"/>
            </a:xfrm>
            <a:prstGeom prst="rect">
              <a:avLst/>
            </a:prstGeom>
            <a:noFill/>
          </p:spPr>
          <p:txBody>
            <a:bodyPr wrap="none" lIns="0" rtlCol="0">
              <a:spAutoFit/>
            </a:bodyPr>
            <a:lstStyle/>
            <a:p>
              <a:pPr eaLnBrk="1"/>
              <a:r>
                <a:rPr lang="zh-CN" altLang="en-US" sz="2000" b="1" spc="100" dirty="0">
                  <a:solidFill>
                    <a:schemeClr val="accent1"/>
                  </a:solidFill>
                </a:rPr>
                <a:t>性能保持</a:t>
              </a:r>
              <a:endParaRPr lang="zh-CN" altLang="en-US" sz="2000" b="1" spc="100" dirty="0">
                <a:solidFill>
                  <a:schemeClr val="accent1"/>
                </a:solidFill>
              </a:endParaRPr>
            </a:p>
          </p:txBody>
        </p:sp>
        <p:sp>
          <p:nvSpPr>
            <p:cNvPr id="41" name="文本框 40"/>
            <p:cNvSpPr txBox="1"/>
            <p:nvPr/>
          </p:nvSpPr>
          <p:spPr>
            <a:xfrm>
              <a:off x="6461714" y="2500706"/>
              <a:ext cx="2160000" cy="3383811"/>
            </a:xfrm>
            <a:prstGeom prst="rect">
              <a:avLst/>
            </a:prstGeom>
            <a:noFill/>
          </p:spPr>
          <p:txBody>
            <a:bodyPr wrap="square" lIns="0" rtlCol="0">
              <a:normAutofit/>
            </a:bodyPr>
            <a:lstStyle/>
            <a:p>
              <a:pPr algn="just" eaLnBrk="1">
                <a:lnSpc>
                  <a:spcPct val="150000"/>
                </a:lnSpc>
              </a:pPr>
              <a:r>
                <a:rPr lang="zh-CN" altLang="en-US" sz="1600" b="0" i="0" dirty="0">
                  <a:solidFill>
                    <a:srgbClr val="292929"/>
                  </a:solidFill>
                  <a:effectLst/>
                  <a:latin typeface="楷体" panose="02010609060101010101" pitchFamily="49" charset="-122"/>
                  <a:ea typeface="楷体" panose="02010609060101010101" pitchFamily="49" charset="-122"/>
                </a:rPr>
                <a:t>无论使用何种方法进行遗忘，生成的模型都应该在相同的指标和基准方面保留原始模型的大部分性能。</a:t>
              </a:r>
              <a:r>
                <a:rPr lang="zh-CN" altLang="en-US" sz="1600" b="0" i="0" dirty="0">
                  <a:solidFill>
                    <a:srgbClr val="000000"/>
                  </a:solidFill>
                  <a:effectLst/>
                  <a:latin typeface="楷体" panose="02010609060101010101" pitchFamily="49" charset="-122"/>
                  <a:ea typeface="楷体" panose="02010609060101010101" pitchFamily="49" charset="-122"/>
                </a:rPr>
                <a:t>但是如果从最终模型中删除了给定的任务，某些特定基准可能不再适用。</a:t>
              </a:r>
              <a:endParaRPr lang="zh-CN" altLang="en-US" sz="1600" spc="100" dirty="0">
                <a:latin typeface="楷体" panose="02010609060101010101" pitchFamily="49" charset="-122"/>
                <a:ea typeface="楷体" panose="02010609060101010101" pitchFamily="49" charset="-122"/>
              </a:endParaRPr>
            </a:p>
          </p:txBody>
        </p:sp>
      </p:grpSp>
      <p:grpSp>
        <p:nvGrpSpPr>
          <p:cNvPr id="42" name="组合 41"/>
          <p:cNvGrpSpPr/>
          <p:nvPr/>
        </p:nvGrpSpPr>
        <p:grpSpPr>
          <a:xfrm>
            <a:off x="9353141" y="1518219"/>
            <a:ext cx="2516073" cy="4318673"/>
            <a:chOff x="9353141" y="1565844"/>
            <a:chExt cx="2516073" cy="4318673"/>
          </a:xfrm>
        </p:grpSpPr>
        <p:sp>
          <p:nvSpPr>
            <p:cNvPr id="43" name="矩形 42"/>
            <p:cNvSpPr/>
            <p:nvPr/>
          </p:nvSpPr>
          <p:spPr>
            <a:xfrm>
              <a:off x="9353141" y="2197330"/>
              <a:ext cx="720000" cy="72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a:endParaRPr lang="zh-CN" altLang="en-US"/>
            </a:p>
          </p:txBody>
        </p:sp>
        <p:sp>
          <p:nvSpPr>
            <p:cNvPr id="44" name="文本框 43"/>
            <p:cNvSpPr txBox="1"/>
            <p:nvPr/>
          </p:nvSpPr>
          <p:spPr>
            <a:xfrm>
              <a:off x="9353141" y="1565844"/>
              <a:ext cx="2516073" cy="400110"/>
            </a:xfrm>
            <a:prstGeom prst="rect">
              <a:avLst/>
            </a:prstGeom>
            <a:noFill/>
          </p:spPr>
          <p:txBody>
            <a:bodyPr wrap="none" lIns="0" rtlCol="0">
              <a:spAutoFit/>
            </a:bodyPr>
            <a:lstStyle/>
            <a:p>
              <a:pPr eaLnBrk="1"/>
              <a:r>
                <a:rPr lang="zh-CN" altLang="en-US" sz="2000" b="1" spc="100" dirty="0">
                  <a:solidFill>
                    <a:schemeClr val="accent1"/>
                  </a:solidFill>
                </a:rPr>
                <a:t>运行时间和可扩展性</a:t>
              </a:r>
              <a:endParaRPr lang="zh-CN" altLang="en-US" sz="2000" b="1" spc="100" dirty="0">
                <a:solidFill>
                  <a:schemeClr val="accent1"/>
                </a:solidFill>
              </a:endParaRPr>
            </a:p>
          </p:txBody>
        </p:sp>
        <p:sp>
          <p:nvSpPr>
            <p:cNvPr id="45" name="文本框 44"/>
            <p:cNvSpPr txBox="1"/>
            <p:nvPr/>
          </p:nvSpPr>
          <p:spPr>
            <a:xfrm>
              <a:off x="9353142" y="2500706"/>
              <a:ext cx="2160000" cy="3383811"/>
            </a:xfrm>
            <a:prstGeom prst="rect">
              <a:avLst/>
            </a:prstGeom>
            <a:noFill/>
          </p:spPr>
          <p:txBody>
            <a:bodyPr wrap="square" lIns="0" rtlCol="0">
              <a:noAutofit/>
            </a:bodyPr>
            <a:lstStyle/>
            <a:p>
              <a:pPr algn="just" eaLnBrk="1">
                <a:lnSpc>
                  <a:spcPct val="150000"/>
                </a:lnSpc>
              </a:pPr>
              <a:r>
                <a:rPr lang="zh-CN" altLang="en-US" sz="1600" b="0" i="0" dirty="0">
                  <a:solidFill>
                    <a:srgbClr val="000000"/>
                  </a:solidFill>
                  <a:effectLst/>
                  <a:latin typeface="楷体" panose="02010609060101010101" pitchFamily="49" charset="-122"/>
                  <a:ea typeface="楷体" panose="02010609060101010101" pitchFamily="49" charset="-122"/>
                </a:rPr>
                <a:t>在处理遗忘请求时，尤其是当这些请求由隐私问题或行使被遗忘权触发时，要求遗忘过程能够迅速执行。同时，遗忘过程还要求具有可扩展性，即可以同时处理多少个遗忘请求，这对于遗忘过程的运行时间和效用有重大影响。</a:t>
              </a:r>
              <a:endParaRPr lang="zh-CN" altLang="en-US" sz="1600" spc="100" dirty="0">
                <a:latin typeface="楷体" panose="02010609060101010101" pitchFamily="49" charset="-122"/>
                <a:ea typeface="楷体" panose="02010609060101010101" pitchFamily="49" charset="-122"/>
              </a:endParaRPr>
            </a:p>
          </p:txBody>
        </p:sp>
      </p:grpSp>
      <p:cxnSp>
        <p:nvCxnSpPr>
          <p:cNvPr id="46" name="直接连接符 45"/>
          <p:cNvCxnSpPr/>
          <p:nvPr/>
        </p:nvCxnSpPr>
        <p:spPr>
          <a:xfrm>
            <a:off x="3227985" y="1359278"/>
            <a:ext cx="0" cy="4320000"/>
          </a:xfrm>
          <a:prstGeom prst="line">
            <a:avLst/>
          </a:prstGeom>
          <a:ln w="3175">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6091989" y="1359278"/>
            <a:ext cx="0" cy="4320000"/>
          </a:xfrm>
          <a:prstGeom prst="line">
            <a:avLst/>
          </a:prstGeom>
          <a:ln w="3175">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8955992" y="1359278"/>
            <a:ext cx="0" cy="4320000"/>
          </a:xfrm>
          <a:prstGeom prst="line">
            <a:avLst/>
          </a:prstGeom>
          <a:ln w="3175">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p:pull/>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4" name="文本框 3"/>
              <p:cNvSpPr txBox="1"/>
              <p:nvPr/>
            </p:nvSpPr>
            <p:spPr>
              <a:xfrm>
                <a:off x="776378" y="1673522"/>
                <a:ext cx="10498347" cy="5186356"/>
              </a:xfrm>
              <a:prstGeom prst="rect">
                <a:avLst/>
              </a:prstGeom>
              <a:noFill/>
            </p:spPr>
            <p:txBody>
              <a:bodyPr wrap="square" rtlCol="0">
                <a:spAutoFit/>
              </a:bodyPr>
              <a:lstStyle/>
              <a:p>
                <a:pPr marL="342900" indent="-342900" algn="just" eaLnBrk="1">
                  <a:lnSpc>
                    <a:spcPct val="130000"/>
                  </a:lnSpc>
                  <a:spcBef>
                    <a:spcPts val="600"/>
                  </a:spcBef>
                  <a:spcAft>
                    <a:spcPts val="600"/>
                  </a:spcAft>
                  <a:buClr>
                    <a:schemeClr val="tx2"/>
                  </a:buClr>
                  <a:buFont typeface="Wingdings" panose="05000000000000000000" pitchFamily="2" charset="2"/>
                  <a:buChar char="n"/>
                </a:pPr>
                <a:r>
                  <a:rPr lang="zh-CN" altLang="en-US" sz="2000" b="1" dirty="0">
                    <a:solidFill>
                      <a:srgbClr val="292929"/>
                    </a:solidFill>
                    <a:effectLst/>
                    <a:latin typeface="楷体" panose="02010609060101010101" pitchFamily="49" charset="-122"/>
                    <a:ea typeface="楷体" panose="02010609060101010101" pitchFamily="49" charset="-122"/>
                  </a:rPr>
                  <a:t>精确遗忘</a:t>
                </a:r>
                <a:r>
                  <a:rPr lang="zh-CN" altLang="en-US" sz="2000" dirty="0">
                    <a:solidFill>
                      <a:srgbClr val="292929"/>
                    </a:solidFill>
                    <a:latin typeface="楷体" panose="02010609060101010101" pitchFamily="49" charset="-122"/>
                    <a:ea typeface="楷体" panose="02010609060101010101" pitchFamily="49" charset="-122"/>
                  </a:rPr>
                  <a:t>：</a:t>
                </a:r>
                <a:r>
                  <a:rPr lang="zh-CN" altLang="en-US" sz="2000" b="0" i="0" dirty="0">
                    <a:solidFill>
                      <a:srgbClr val="292929"/>
                    </a:solidFill>
                    <a:effectLst/>
                    <a:latin typeface="楷体" panose="02010609060101010101" pitchFamily="49" charset="-122"/>
                    <a:ea typeface="楷体" panose="02010609060101010101" pitchFamily="49" charset="-122"/>
                  </a:rPr>
                  <a:t>如果遗忘算法 </a:t>
                </a:r>
                <a14:m>
                  <m:oMath xmlns:m="http://schemas.openxmlformats.org/officeDocument/2006/math">
                    <m:r>
                      <a:rPr lang="en-US" altLang="zh-CN" sz="2000" b="0" i="1" dirty="0" smtClean="0">
                        <a:solidFill>
                          <a:srgbClr val="292929"/>
                        </a:solidFill>
                        <a:effectLst/>
                        <a:latin typeface="Cambria Math" panose="02040503050406030204" pitchFamily="18" charset="0"/>
                      </a:rPr>
                      <m:t>𝐹</m:t>
                    </m:r>
                    <m:r>
                      <a:rPr lang="en-US" altLang="zh-CN" sz="2000" b="0" i="1" dirty="0" smtClean="0">
                        <a:solidFill>
                          <a:srgbClr val="292929"/>
                        </a:solidFill>
                        <a:effectLst/>
                        <a:latin typeface="Cambria Math" panose="02040503050406030204" pitchFamily="18" charset="0"/>
                      </a:rPr>
                      <m:t>⁢(</m:t>
                    </m:r>
                    <m:sSub>
                      <m:sSubPr>
                        <m:ctrlPr>
                          <a:rPr lang="en-US" altLang="zh-CN" sz="2000" b="0" i="1" dirty="0" smtClean="0">
                            <a:solidFill>
                              <a:srgbClr val="292929"/>
                            </a:solidFill>
                            <a:effectLst/>
                            <a:latin typeface="Cambria Math" panose="02040503050406030204" pitchFamily="18" charset="0"/>
                          </a:rPr>
                        </m:ctrlPr>
                      </m:sSubPr>
                      <m:e>
                        <m:r>
                          <a:rPr lang="en-US" altLang="zh-CN" sz="2000" b="0" i="1" dirty="0" smtClean="0">
                            <a:solidFill>
                              <a:srgbClr val="292929"/>
                            </a:solidFill>
                            <a:effectLst/>
                            <a:latin typeface="Cambria Math" panose="02040503050406030204" pitchFamily="18" charset="0"/>
                          </a:rPr>
                          <m:t> </m:t>
                        </m:r>
                        <m:r>
                          <a:rPr lang="en-US" altLang="zh-CN" sz="2000" b="0" i="1" dirty="0" err="1" smtClean="0">
                            <a:solidFill>
                              <a:srgbClr val="292929"/>
                            </a:solidFill>
                            <a:effectLst/>
                            <a:latin typeface="Cambria Math" panose="02040503050406030204" pitchFamily="18" charset="0"/>
                          </a:rPr>
                          <m:t>𝐷</m:t>
                        </m:r>
                      </m:e>
                      <m:sub>
                        <m:r>
                          <a:rPr lang="en-US" altLang="zh-CN" sz="2000" b="0" i="1" dirty="0" err="1" smtClean="0">
                            <a:solidFill>
                              <a:srgbClr val="292929"/>
                            </a:solidFill>
                            <a:effectLst/>
                            <a:latin typeface="Cambria Math" panose="02040503050406030204" pitchFamily="18" charset="0"/>
                          </a:rPr>
                          <m:t>𝑓</m:t>
                        </m:r>
                      </m:sub>
                    </m:sSub>
                    <m:r>
                      <a:rPr lang="en-US" altLang="zh-CN" sz="2000" b="0" i="1" dirty="0" smtClean="0">
                        <a:solidFill>
                          <a:srgbClr val="292929"/>
                        </a:solidFill>
                        <a:effectLst/>
                        <a:latin typeface="Cambria Math" panose="02040503050406030204" pitchFamily="18" charset="0"/>
                      </a:rPr>
                      <m:t>,</m:t>
                    </m:r>
                    <m:r>
                      <a:rPr lang="en-US" altLang="zh-CN" sz="2000" b="0" i="1" dirty="0" err="1" smtClean="0">
                        <a:solidFill>
                          <a:srgbClr val="292929"/>
                        </a:solidFill>
                        <a:effectLst/>
                        <a:latin typeface="Cambria Math" panose="02040503050406030204" pitchFamily="18" charset="0"/>
                      </a:rPr>
                      <m:t>𝐴</m:t>
                    </m:r>
                    <m:r>
                      <a:rPr lang="en-US" altLang="zh-CN" sz="2000" b="0" i="1" dirty="0" smtClean="0">
                        <a:solidFill>
                          <a:srgbClr val="292929"/>
                        </a:solidFill>
                        <a:effectLst/>
                        <a:latin typeface="Cambria Math" panose="02040503050406030204" pitchFamily="18" charset="0"/>
                      </a:rPr>
                      <m:t>⁢</m:t>
                    </m:r>
                    <m:d>
                      <m:dPr>
                        <m:ctrlPr>
                          <a:rPr lang="en-US" altLang="zh-CN" sz="2000" b="0" i="1" dirty="0" smtClean="0">
                            <a:solidFill>
                              <a:srgbClr val="292929"/>
                            </a:solidFill>
                            <a:effectLst/>
                            <a:latin typeface="Cambria Math" panose="02040503050406030204" pitchFamily="18" charset="0"/>
                          </a:rPr>
                        </m:ctrlPr>
                      </m:dPr>
                      <m:e>
                        <m:r>
                          <a:rPr lang="en-US" altLang="zh-CN" sz="2000" b="0" i="1" dirty="0" smtClean="0">
                            <a:solidFill>
                              <a:srgbClr val="292929"/>
                            </a:solidFill>
                            <a:effectLst/>
                            <a:latin typeface="Cambria Math" panose="02040503050406030204" pitchFamily="18" charset="0"/>
                          </a:rPr>
                          <m:t>𝐷</m:t>
                        </m:r>
                      </m:e>
                    </m:d>
                    <m:r>
                      <a:rPr lang="en-US" altLang="zh-CN" sz="2000" b="0" i="1" dirty="0" smtClean="0">
                        <a:solidFill>
                          <a:srgbClr val="292929"/>
                        </a:solidFill>
                        <a:effectLst/>
                        <a:latin typeface="Cambria Math" panose="02040503050406030204" pitchFamily="18" charset="0"/>
                      </a:rPr>
                      <m:t>)</m:t>
                    </m:r>
                  </m:oMath>
                </a14:m>
                <a:r>
                  <a:rPr lang="en-US" altLang="zh-CN" sz="2000" b="0" i="0" dirty="0">
                    <a:solidFill>
                      <a:srgbClr val="292929"/>
                    </a:solidFill>
                    <a:effectLst/>
                    <a:latin typeface="楷体" panose="02010609060101010101" pitchFamily="49" charset="-122"/>
                    <a:ea typeface="楷体" panose="02010609060101010101" pitchFamily="49" charset="-122"/>
                  </a:rPr>
                  <a:t> </a:t>
                </a:r>
                <a:r>
                  <a:rPr lang="zh-CN" altLang="en-US" sz="2000" b="0" i="0" dirty="0">
                    <a:solidFill>
                      <a:srgbClr val="292929"/>
                    </a:solidFill>
                    <a:effectLst/>
                    <a:latin typeface="楷体" panose="02010609060101010101" pitchFamily="49" charset="-122"/>
                    <a:ea typeface="楷体" panose="02010609060101010101" pitchFamily="49" charset="-122"/>
                  </a:rPr>
                  <a:t>提供</a:t>
                </a:r>
                <a:r>
                  <a:rPr lang="zh-CN" altLang="en-US" sz="2000" b="1" dirty="0">
                    <a:solidFill>
                      <a:srgbClr val="292929"/>
                    </a:solidFill>
                    <a:effectLst/>
                    <a:latin typeface="楷体" panose="02010609060101010101" pitchFamily="49" charset="-122"/>
                    <a:ea typeface="楷体" panose="02010609060101010101" pitchFamily="49" charset="-122"/>
                  </a:rPr>
                  <a:t>精确遗忘</a:t>
                </a:r>
                <a:r>
                  <a:rPr lang="zh-CN" altLang="en-US" sz="2000" b="0" i="0" dirty="0">
                    <a:solidFill>
                      <a:srgbClr val="292929"/>
                    </a:solidFill>
                    <a:effectLst/>
                    <a:latin typeface="楷体" panose="02010609060101010101" pitchFamily="49" charset="-122"/>
                    <a:ea typeface="楷体" panose="02010609060101010101" pitchFamily="49" charset="-122"/>
                  </a:rPr>
                  <a:t>保证，那么</a:t>
                </a:r>
                <a:endParaRPr lang="en-US" altLang="zh-CN" sz="2000" dirty="0">
                  <a:solidFill>
                    <a:srgbClr val="000000"/>
                  </a:solidFill>
                  <a:latin typeface="楷体" panose="02010609060101010101" pitchFamily="49" charset="-122"/>
                  <a:ea typeface="楷体" panose="02010609060101010101" pitchFamily="49" charset="-122"/>
                </a:endParaRPr>
              </a:p>
              <a:p>
                <a:pPr marL="800100" lvl="1" indent="-342900" algn="just">
                  <a:lnSpc>
                    <a:spcPct val="130000"/>
                  </a:lnSpc>
                  <a:spcBef>
                    <a:spcPts val="600"/>
                  </a:spcBef>
                  <a:spcAft>
                    <a:spcPts val="600"/>
                  </a:spcAft>
                  <a:buClr>
                    <a:schemeClr val="tx2"/>
                  </a:buClr>
                  <a:buFont typeface="Wingdings" panose="05000000000000000000" pitchFamily="2" charset="2"/>
                  <a:buChar char="n"/>
                </a:pPr>
                <a14:m>
                  <m:oMath xmlns:m="http://schemas.openxmlformats.org/officeDocument/2006/math">
                    <m:r>
                      <a:rPr lang="en-US" altLang="zh-CN" sz="2000" i="1" dirty="0" smtClean="0">
                        <a:effectLst/>
                        <a:latin typeface="Cambria Math" panose="02040503050406030204" pitchFamily="18" charset="0"/>
                      </a:rPr>
                      <m:t>𝐷𝑖𝑠𝑡</m:t>
                    </m:r>
                    <m:r>
                      <a:rPr lang="en-US" altLang="zh-CN" sz="2000" i="1" dirty="0">
                        <a:effectLst/>
                        <a:latin typeface="Cambria Math" panose="02040503050406030204" pitchFamily="18" charset="0"/>
                      </a:rPr>
                      <m:t>(</m:t>
                    </m:r>
                    <m:r>
                      <a:rPr lang="en-US" altLang="zh-CN" sz="2000" i="1" dirty="0">
                        <a:effectLst/>
                        <a:latin typeface="Cambria Math" panose="02040503050406030204" pitchFamily="18" charset="0"/>
                      </a:rPr>
                      <m:t>𝑃</m:t>
                    </m:r>
                    <m:d>
                      <m:dPr>
                        <m:ctrlPr>
                          <a:rPr lang="en-US" altLang="zh-CN" sz="2000" i="1" dirty="0">
                            <a:effectLst/>
                            <a:latin typeface="Cambria Math" panose="02040503050406030204" pitchFamily="18" charset="0"/>
                          </a:rPr>
                        </m:ctrlPr>
                      </m:dPr>
                      <m:e>
                        <m:r>
                          <a:rPr lang="en-US" altLang="zh-CN" sz="2000" b="0" i="1" dirty="0" smtClean="0">
                            <a:effectLst/>
                            <a:latin typeface="Cambria Math" panose="02040503050406030204" pitchFamily="18" charset="0"/>
                          </a:rPr>
                          <m:t> </m:t>
                        </m:r>
                        <m:r>
                          <a:rPr lang="en-US" altLang="zh-CN" sz="2000" i="1" dirty="0">
                            <a:effectLst/>
                            <a:latin typeface="Cambria Math" panose="02040503050406030204" pitchFamily="18" charset="0"/>
                          </a:rPr>
                          <m:t>𝐹</m:t>
                        </m:r>
                        <m:d>
                          <m:dPr>
                            <m:ctrlPr>
                              <a:rPr lang="en-US" altLang="zh-CN" sz="2000" i="1" dirty="0">
                                <a:effectLst/>
                                <a:latin typeface="Cambria Math" panose="02040503050406030204" pitchFamily="18" charset="0"/>
                              </a:rPr>
                            </m:ctrlPr>
                          </m:dPr>
                          <m:e>
                            <m:r>
                              <a:rPr lang="en-US" altLang="zh-CN" sz="2000" b="0" i="1" dirty="0" smtClean="0">
                                <a:effectLst/>
                                <a:latin typeface="Cambria Math" panose="02040503050406030204" pitchFamily="18" charset="0"/>
                              </a:rPr>
                              <m:t> </m:t>
                            </m:r>
                            <m:sSub>
                              <m:sSubPr>
                                <m:ctrlPr>
                                  <a:rPr lang="en-US" altLang="zh-CN" sz="2000" b="0" i="1" dirty="0" smtClean="0">
                                    <a:effectLst/>
                                    <a:latin typeface="Cambria Math" panose="02040503050406030204" pitchFamily="18" charset="0"/>
                                  </a:rPr>
                                </m:ctrlPr>
                              </m:sSubPr>
                              <m:e>
                                <m:r>
                                  <a:rPr lang="en-US" altLang="zh-CN" sz="2000" i="1" dirty="0" err="1">
                                    <a:effectLst/>
                                    <a:latin typeface="Cambria Math" panose="02040503050406030204" pitchFamily="18" charset="0"/>
                                  </a:rPr>
                                  <m:t>𝐷</m:t>
                                </m:r>
                              </m:e>
                              <m:sub>
                                <m:r>
                                  <a:rPr lang="en-US" altLang="zh-CN" sz="2000" i="1" dirty="0" err="1">
                                    <a:effectLst/>
                                    <a:latin typeface="Cambria Math" panose="02040503050406030204" pitchFamily="18" charset="0"/>
                                  </a:rPr>
                                  <m:t>𝑓</m:t>
                                </m:r>
                              </m:sub>
                            </m:sSub>
                            <m:r>
                              <a:rPr lang="en-US" altLang="zh-CN" sz="2000" b="0" i="1" dirty="0" smtClean="0">
                                <a:effectLst/>
                                <a:latin typeface="Cambria Math" panose="02040503050406030204" pitchFamily="18" charset="0"/>
                              </a:rPr>
                              <m:t>,</m:t>
                            </m:r>
                            <m:r>
                              <a:rPr lang="en-US" altLang="zh-CN" sz="2000" i="1" dirty="0" err="1">
                                <a:effectLst/>
                                <a:latin typeface="Cambria Math" panose="02040503050406030204" pitchFamily="18" charset="0"/>
                              </a:rPr>
                              <m:t>𝐴</m:t>
                            </m:r>
                            <m:d>
                              <m:dPr>
                                <m:ctrlPr>
                                  <a:rPr lang="en-US" altLang="zh-CN" sz="2000" i="1" dirty="0">
                                    <a:effectLst/>
                                    <a:latin typeface="Cambria Math" panose="02040503050406030204" pitchFamily="18" charset="0"/>
                                  </a:rPr>
                                </m:ctrlPr>
                              </m:dPr>
                              <m:e>
                                <m:r>
                                  <a:rPr lang="en-US" altLang="zh-CN" sz="2000" i="1" dirty="0">
                                    <a:effectLst/>
                                    <a:latin typeface="Cambria Math" panose="02040503050406030204" pitchFamily="18" charset="0"/>
                                  </a:rPr>
                                  <m:t>𝐷</m:t>
                                </m:r>
                              </m:e>
                            </m:d>
                            <m:r>
                              <a:rPr lang="en-US" altLang="zh-CN" sz="2000" b="0" i="1" dirty="0" smtClean="0">
                                <a:effectLst/>
                                <a:latin typeface="Cambria Math" panose="02040503050406030204" pitchFamily="18" charset="0"/>
                              </a:rPr>
                              <m:t> </m:t>
                            </m:r>
                          </m:e>
                        </m:d>
                      </m:e>
                    </m:d>
                    <m:r>
                      <a:rPr lang="en-US" altLang="zh-CN" sz="2000" i="1" dirty="0">
                        <a:effectLst/>
                        <a:latin typeface="Cambria Math" panose="02040503050406030204" pitchFamily="18" charset="0"/>
                      </a:rPr>
                      <m:t>,</m:t>
                    </m:r>
                    <m:r>
                      <a:rPr lang="en-US" altLang="zh-CN" sz="2000" i="1" dirty="0">
                        <a:effectLst/>
                        <a:latin typeface="Cambria Math" panose="02040503050406030204" pitchFamily="18" charset="0"/>
                      </a:rPr>
                      <m:t>𝑃</m:t>
                    </m:r>
                    <m:d>
                      <m:dPr>
                        <m:ctrlPr>
                          <a:rPr lang="en-US" altLang="zh-CN" sz="2000" i="1" dirty="0">
                            <a:effectLst/>
                            <a:latin typeface="Cambria Math" panose="02040503050406030204" pitchFamily="18" charset="0"/>
                          </a:rPr>
                        </m:ctrlPr>
                      </m:dPr>
                      <m:e>
                        <m:r>
                          <a:rPr lang="en-US" altLang="zh-CN" sz="2000" i="1" dirty="0">
                            <a:effectLst/>
                            <a:latin typeface="Cambria Math" panose="02040503050406030204" pitchFamily="18" charset="0"/>
                          </a:rPr>
                          <m:t>𝐴</m:t>
                        </m:r>
                        <m:d>
                          <m:dPr>
                            <m:ctrlPr>
                              <a:rPr lang="en-US" altLang="zh-CN" sz="2000" i="1" dirty="0">
                                <a:effectLst/>
                                <a:latin typeface="Cambria Math" panose="02040503050406030204" pitchFamily="18" charset="0"/>
                              </a:rPr>
                            </m:ctrlPr>
                          </m:dPr>
                          <m:e>
                            <m:r>
                              <a:rPr lang="en-US" altLang="zh-CN" sz="2000" i="1" dirty="0" err="1">
                                <a:effectLst/>
                                <a:latin typeface="Cambria Math" panose="02040503050406030204" pitchFamily="18" charset="0"/>
                              </a:rPr>
                              <m:t>𝐷</m:t>
                            </m:r>
                            <m:r>
                              <a:rPr lang="en-US" altLang="zh-CN" sz="2000" i="1" dirty="0" err="1">
                                <a:effectLst/>
                                <a:latin typeface="Cambria Math" panose="02040503050406030204" pitchFamily="18" charset="0"/>
                              </a:rPr>
                              <m:t>∖</m:t>
                            </m:r>
                            <m:sSub>
                              <m:sSubPr>
                                <m:ctrlPr>
                                  <a:rPr lang="en-US" altLang="zh-CN" sz="2000" b="0" i="1" dirty="0" smtClean="0">
                                    <a:effectLst/>
                                    <a:latin typeface="Cambria Math" panose="02040503050406030204" pitchFamily="18" charset="0"/>
                                  </a:rPr>
                                </m:ctrlPr>
                              </m:sSubPr>
                              <m:e>
                                <m:r>
                                  <a:rPr lang="en-US" altLang="zh-CN" sz="2000" i="1" dirty="0" err="1">
                                    <a:effectLst/>
                                    <a:latin typeface="Cambria Math" panose="02040503050406030204" pitchFamily="18" charset="0"/>
                                  </a:rPr>
                                  <m:t>𝐷</m:t>
                                </m:r>
                              </m:e>
                              <m:sub>
                                <m:r>
                                  <a:rPr lang="en-US" altLang="zh-CN" sz="2000" i="1" dirty="0" err="1">
                                    <a:effectLst/>
                                    <a:latin typeface="Cambria Math" panose="02040503050406030204" pitchFamily="18" charset="0"/>
                                  </a:rPr>
                                  <m:t>𝑓</m:t>
                                </m:r>
                              </m:sub>
                            </m:sSub>
                          </m:e>
                        </m:d>
                      </m:e>
                    </m:d>
                    <m:r>
                      <a:rPr lang="en-US" altLang="zh-CN" sz="2000" b="0" i="1" dirty="0" smtClean="0">
                        <a:effectLst/>
                        <a:latin typeface="Cambria Math" panose="02040503050406030204" pitchFamily="18" charset="0"/>
                      </a:rPr>
                      <m:t>)</m:t>
                    </m:r>
                    <m:r>
                      <a:rPr lang="en-US" altLang="zh-CN" sz="2000" i="1" dirty="0">
                        <a:effectLst/>
                        <a:latin typeface="Cambria Math" panose="02040503050406030204" pitchFamily="18" charset="0"/>
                      </a:rPr>
                      <m:t>=</m:t>
                    </m:r>
                    <m:r>
                      <a:rPr lang="en-US" altLang="zh-CN" sz="2000" i="1" dirty="0">
                        <a:effectLst/>
                        <a:latin typeface="Cambria Math" panose="02040503050406030204" pitchFamily="18" charset="0"/>
                      </a:rPr>
                      <m:t>0</m:t>
                    </m:r>
                  </m:oMath>
                </a14:m>
                <a:endParaRPr lang="en-US" altLang="zh-CN" sz="2000" b="0" i="0" dirty="0">
                  <a:solidFill>
                    <a:srgbClr val="000000"/>
                  </a:solidFill>
                  <a:effectLst/>
                  <a:latin typeface="楷体" panose="02010609060101010101" pitchFamily="49" charset="-122"/>
                  <a:ea typeface="楷体" panose="02010609060101010101" pitchFamily="49" charset="-122"/>
                </a:endParaRPr>
              </a:p>
              <a:p>
                <a:pPr marL="342900" indent="-342900" algn="just" eaLnBrk="1">
                  <a:lnSpc>
                    <a:spcPct val="130000"/>
                  </a:lnSpc>
                  <a:spcBef>
                    <a:spcPts val="600"/>
                  </a:spcBef>
                  <a:spcAft>
                    <a:spcPts val="600"/>
                  </a:spcAft>
                  <a:buClr>
                    <a:schemeClr val="tx2"/>
                  </a:buClr>
                  <a:buFont typeface="Wingdings" panose="05000000000000000000" pitchFamily="2" charset="2"/>
                  <a:buChar char="n"/>
                </a:pPr>
                <a:r>
                  <a:rPr lang="zh-CN" altLang="en-US" sz="2000" b="1" i="0" dirty="0">
                    <a:solidFill>
                      <a:srgbClr val="292929"/>
                    </a:solidFill>
                    <a:effectLst/>
                    <a:latin typeface="楷体" panose="02010609060101010101" pitchFamily="49" charset="-122"/>
                    <a:ea typeface="楷体" panose="02010609060101010101" pitchFamily="49" charset="-122"/>
                  </a:rPr>
                  <a:t>近似遗忘</a:t>
                </a:r>
                <a:r>
                  <a:rPr lang="zh-CN" altLang="en-US" sz="2000" b="1" dirty="0">
                    <a:solidFill>
                      <a:srgbClr val="292929"/>
                    </a:solidFill>
                    <a:latin typeface="楷体" panose="02010609060101010101" pitchFamily="49" charset="-122"/>
                    <a:ea typeface="楷体" panose="02010609060101010101" pitchFamily="49" charset="-122"/>
                  </a:rPr>
                  <a:t>：</a:t>
                </a:r>
                <a:r>
                  <a:rPr lang="zh-CN" altLang="en-US" sz="2000" b="0" i="0" dirty="0">
                    <a:solidFill>
                      <a:srgbClr val="292929"/>
                    </a:solidFill>
                    <a:effectLst/>
                    <a:latin typeface="楷体" panose="02010609060101010101" pitchFamily="49" charset="-122"/>
                    <a:ea typeface="楷体" panose="02010609060101010101" pitchFamily="49" charset="-122"/>
                  </a:rPr>
                  <a:t>如果遗忘算法 </a:t>
                </a:r>
                <a14:m>
                  <m:oMath xmlns:m="http://schemas.openxmlformats.org/officeDocument/2006/math">
                    <m:r>
                      <a:rPr lang="en-US" altLang="zh-CN" sz="2000" i="1" dirty="0" smtClean="0">
                        <a:latin typeface="Cambria Math" panose="02040503050406030204" pitchFamily="18" charset="0"/>
                        <a:ea typeface="楷体" panose="02010609060101010101" pitchFamily="49" charset="-122"/>
                      </a:rPr>
                      <m:t>𝐹</m:t>
                    </m:r>
                    <m:r>
                      <a:rPr lang="en-US" altLang="zh-CN" sz="2000" i="1" dirty="0" smtClean="0">
                        <a:latin typeface="Cambria Math" panose="02040503050406030204" pitchFamily="18" charset="0"/>
                        <a:ea typeface="楷体" panose="02010609060101010101" pitchFamily="49" charset="-122"/>
                      </a:rPr>
                      <m:t>⁢(</m:t>
                    </m:r>
                    <m:sSub>
                      <m:sSubPr>
                        <m:ctrlPr>
                          <a:rPr lang="en-US" altLang="zh-CN" sz="2000" b="0" i="1" dirty="0" smtClean="0">
                            <a:latin typeface="Cambria Math" panose="02040503050406030204" pitchFamily="18" charset="0"/>
                            <a:ea typeface="楷体" panose="02010609060101010101" pitchFamily="49" charset="-122"/>
                          </a:rPr>
                        </m:ctrlPr>
                      </m:sSubPr>
                      <m:e>
                        <m:r>
                          <a:rPr lang="en-US" altLang="zh-CN" sz="2000" i="1" dirty="0" err="1" smtClean="0">
                            <a:latin typeface="Cambria Math" panose="02040503050406030204" pitchFamily="18" charset="0"/>
                            <a:ea typeface="楷体" panose="02010609060101010101" pitchFamily="49" charset="-122"/>
                          </a:rPr>
                          <m:t>𝐷</m:t>
                        </m:r>
                      </m:e>
                      <m:sub>
                        <m:r>
                          <a:rPr lang="en-US" altLang="zh-CN" sz="2000" i="1" dirty="0" err="1" smtClean="0">
                            <a:latin typeface="Cambria Math" panose="02040503050406030204" pitchFamily="18" charset="0"/>
                            <a:ea typeface="楷体" panose="02010609060101010101" pitchFamily="49" charset="-122"/>
                          </a:rPr>
                          <m:t>𝑓</m:t>
                        </m:r>
                      </m:sub>
                    </m:sSub>
                    <m:r>
                      <a:rPr lang="en-US" altLang="zh-CN" sz="2000" b="0" i="1" dirty="0" smtClean="0">
                        <a:latin typeface="Cambria Math" panose="02040503050406030204" pitchFamily="18" charset="0"/>
                        <a:ea typeface="楷体" panose="02010609060101010101" pitchFamily="49" charset="-122"/>
                      </a:rPr>
                      <m:t>,</m:t>
                    </m:r>
                    <m:r>
                      <a:rPr lang="en-US" altLang="zh-CN" sz="2000" i="1" dirty="0" err="1" smtClean="0">
                        <a:latin typeface="Cambria Math" panose="02040503050406030204" pitchFamily="18" charset="0"/>
                        <a:ea typeface="楷体" panose="02010609060101010101" pitchFamily="49" charset="-122"/>
                      </a:rPr>
                      <m:t>𝐴</m:t>
                    </m:r>
                    <m:r>
                      <a:rPr lang="en-US" altLang="zh-CN" sz="2000" i="1" dirty="0" smtClean="0">
                        <a:latin typeface="Cambria Math" panose="02040503050406030204" pitchFamily="18" charset="0"/>
                        <a:ea typeface="楷体" panose="02010609060101010101" pitchFamily="49" charset="-122"/>
                      </a:rPr>
                      <m:t>⁢(</m:t>
                    </m:r>
                    <m:r>
                      <a:rPr lang="en-US" altLang="zh-CN" sz="2000" i="1" dirty="0" smtClean="0">
                        <a:latin typeface="Cambria Math" panose="02040503050406030204" pitchFamily="18" charset="0"/>
                        <a:ea typeface="楷体" panose="02010609060101010101" pitchFamily="49" charset="-122"/>
                      </a:rPr>
                      <m:t>𝐷</m:t>
                    </m:r>
                    <m:r>
                      <a:rPr lang="en-US" altLang="zh-CN" sz="2000" i="1" dirty="0" smtClean="0">
                        <a:latin typeface="Cambria Math" panose="02040503050406030204" pitchFamily="18" charset="0"/>
                        <a:ea typeface="楷体" panose="02010609060101010101" pitchFamily="49" charset="-122"/>
                      </a:rPr>
                      <m:t>)) </m:t>
                    </m:r>
                  </m:oMath>
                </a14:m>
                <a:r>
                  <a:rPr lang="zh-CN" altLang="en-US" sz="2000" b="0" i="0" dirty="0">
                    <a:solidFill>
                      <a:srgbClr val="292929"/>
                    </a:solidFill>
                    <a:effectLst/>
                    <a:latin typeface="楷体" panose="02010609060101010101" pitchFamily="49" charset="-122"/>
                    <a:ea typeface="楷体" panose="02010609060101010101" pitchFamily="49" charset="-122"/>
                  </a:rPr>
                  <a:t>提供</a:t>
                </a:r>
                <a:r>
                  <a:rPr lang="zh-CN" altLang="en-US" sz="2000" b="1" dirty="0">
                    <a:solidFill>
                      <a:srgbClr val="292929"/>
                    </a:solidFill>
                    <a:effectLst/>
                    <a:latin typeface="楷体" panose="02010609060101010101" pitchFamily="49" charset="-122"/>
                    <a:ea typeface="楷体" panose="02010609060101010101" pitchFamily="49" charset="-122"/>
                  </a:rPr>
                  <a:t>近似 遗忘</a:t>
                </a:r>
                <a:r>
                  <a:rPr lang="zh-CN" altLang="en-US" sz="2000" b="0" i="0" dirty="0">
                    <a:solidFill>
                      <a:srgbClr val="292929"/>
                    </a:solidFill>
                    <a:effectLst/>
                    <a:latin typeface="楷体" panose="02010609060101010101" pitchFamily="49" charset="-122"/>
                    <a:ea typeface="楷体" panose="02010609060101010101" pitchFamily="49" charset="-122"/>
                  </a:rPr>
                  <a:t>保证，那么</a:t>
                </a:r>
                <a:endParaRPr lang="en-US" altLang="zh-CN" sz="2000" b="0" i="0" dirty="0">
                  <a:solidFill>
                    <a:srgbClr val="292929"/>
                  </a:solidFill>
                  <a:effectLst/>
                  <a:latin typeface="楷体" panose="02010609060101010101" pitchFamily="49" charset="-122"/>
                  <a:ea typeface="楷体" panose="02010609060101010101" pitchFamily="49" charset="-122"/>
                </a:endParaRPr>
              </a:p>
              <a:p>
                <a:pPr marL="800100" lvl="1" indent="-342900" algn="just">
                  <a:lnSpc>
                    <a:spcPct val="130000"/>
                  </a:lnSpc>
                  <a:spcBef>
                    <a:spcPts val="600"/>
                  </a:spcBef>
                  <a:spcAft>
                    <a:spcPts val="600"/>
                  </a:spcAft>
                  <a:buClr>
                    <a:schemeClr val="tx2"/>
                  </a:buClr>
                  <a:buFont typeface="Wingdings" panose="05000000000000000000" pitchFamily="2" charset="2"/>
                  <a:buChar char="n"/>
                </a:pPr>
                <a14:m>
                  <m:oMath xmlns:m="http://schemas.openxmlformats.org/officeDocument/2006/math">
                    <m:r>
                      <a:rPr lang="en-US" altLang="zh-CN" sz="2000" i="1" dirty="0" smtClean="0">
                        <a:effectLst/>
                        <a:latin typeface="Cambria Math" panose="02040503050406030204" pitchFamily="18" charset="0"/>
                      </a:rPr>
                      <m:t>𝐷𝑖𝑠𝑡</m:t>
                    </m:r>
                    <m:d>
                      <m:dPr>
                        <m:ctrlPr>
                          <a:rPr lang="en-US" altLang="zh-CN" sz="2000" i="1" dirty="0">
                            <a:effectLst/>
                            <a:latin typeface="Cambria Math" panose="02040503050406030204" pitchFamily="18" charset="0"/>
                          </a:rPr>
                        </m:ctrlPr>
                      </m:dPr>
                      <m:e>
                        <m:r>
                          <a:rPr lang="en-US" altLang="zh-CN" sz="2000" i="1" dirty="0">
                            <a:effectLst/>
                            <a:latin typeface="Cambria Math" panose="02040503050406030204" pitchFamily="18" charset="0"/>
                          </a:rPr>
                          <m:t>𝑃</m:t>
                        </m:r>
                        <m:d>
                          <m:dPr>
                            <m:ctrlPr>
                              <a:rPr lang="en-US" altLang="zh-CN" sz="2000" i="1" dirty="0">
                                <a:effectLst/>
                                <a:latin typeface="Cambria Math" panose="02040503050406030204" pitchFamily="18" charset="0"/>
                              </a:rPr>
                            </m:ctrlPr>
                          </m:dPr>
                          <m:e>
                            <m:r>
                              <a:rPr lang="en-US" altLang="zh-CN" sz="2000" b="0" i="1" dirty="0" smtClean="0">
                                <a:effectLst/>
                                <a:latin typeface="Cambria Math" panose="02040503050406030204" pitchFamily="18" charset="0"/>
                              </a:rPr>
                              <m:t> </m:t>
                            </m:r>
                            <m:r>
                              <a:rPr lang="en-US" altLang="zh-CN" sz="2000" i="1" dirty="0">
                                <a:effectLst/>
                                <a:latin typeface="Cambria Math" panose="02040503050406030204" pitchFamily="18" charset="0"/>
                              </a:rPr>
                              <m:t>𝐹</m:t>
                            </m:r>
                            <m:d>
                              <m:dPr>
                                <m:ctrlPr>
                                  <a:rPr lang="en-US" altLang="zh-CN" sz="2000" i="1" dirty="0">
                                    <a:effectLst/>
                                    <a:latin typeface="Cambria Math" panose="02040503050406030204" pitchFamily="18" charset="0"/>
                                  </a:rPr>
                                </m:ctrlPr>
                              </m:dPr>
                              <m:e>
                                <m:r>
                                  <a:rPr lang="en-US" altLang="zh-CN" sz="2000" b="0" i="1" dirty="0" smtClean="0">
                                    <a:effectLst/>
                                    <a:latin typeface="Cambria Math" panose="02040503050406030204" pitchFamily="18" charset="0"/>
                                  </a:rPr>
                                  <m:t> </m:t>
                                </m:r>
                                <m:sSub>
                                  <m:sSubPr>
                                    <m:ctrlPr>
                                      <a:rPr lang="en-US" altLang="zh-CN" sz="2000" b="0" i="1" dirty="0" smtClean="0">
                                        <a:effectLst/>
                                        <a:latin typeface="Cambria Math" panose="02040503050406030204" pitchFamily="18" charset="0"/>
                                      </a:rPr>
                                    </m:ctrlPr>
                                  </m:sSubPr>
                                  <m:e>
                                    <m:r>
                                      <a:rPr lang="en-US" altLang="zh-CN" sz="2000" i="1" dirty="0" err="1">
                                        <a:effectLst/>
                                        <a:latin typeface="Cambria Math" panose="02040503050406030204" pitchFamily="18" charset="0"/>
                                      </a:rPr>
                                      <m:t>𝐷</m:t>
                                    </m:r>
                                  </m:e>
                                  <m:sub>
                                    <m:r>
                                      <a:rPr lang="en-US" altLang="zh-CN" sz="2000" i="1" dirty="0" err="1">
                                        <a:effectLst/>
                                        <a:latin typeface="Cambria Math" panose="02040503050406030204" pitchFamily="18" charset="0"/>
                                      </a:rPr>
                                      <m:t>𝑓</m:t>
                                    </m:r>
                                  </m:sub>
                                </m:sSub>
                                <m:r>
                                  <a:rPr lang="en-US" altLang="zh-CN" sz="2000" b="0" i="1" dirty="0" smtClean="0">
                                    <a:effectLst/>
                                    <a:latin typeface="Cambria Math" panose="02040503050406030204" pitchFamily="18" charset="0"/>
                                  </a:rPr>
                                  <m:t>,</m:t>
                                </m:r>
                                <m:r>
                                  <a:rPr lang="en-US" altLang="zh-CN" sz="2000" i="1" dirty="0" err="1">
                                    <a:effectLst/>
                                    <a:latin typeface="Cambria Math" panose="02040503050406030204" pitchFamily="18" charset="0"/>
                                  </a:rPr>
                                  <m:t>𝐴</m:t>
                                </m:r>
                                <m:d>
                                  <m:dPr>
                                    <m:ctrlPr>
                                      <a:rPr lang="en-US" altLang="zh-CN" sz="2000" i="1" dirty="0">
                                        <a:effectLst/>
                                        <a:latin typeface="Cambria Math" panose="02040503050406030204" pitchFamily="18" charset="0"/>
                                      </a:rPr>
                                    </m:ctrlPr>
                                  </m:dPr>
                                  <m:e>
                                    <m:r>
                                      <a:rPr lang="en-US" altLang="zh-CN" sz="2000" i="1" dirty="0">
                                        <a:effectLst/>
                                        <a:latin typeface="Cambria Math" panose="02040503050406030204" pitchFamily="18" charset="0"/>
                                      </a:rPr>
                                      <m:t>𝐷</m:t>
                                    </m:r>
                                  </m:e>
                                </m:d>
                                <m:r>
                                  <a:rPr lang="en-US" altLang="zh-CN" sz="2000" b="0" i="1" dirty="0" smtClean="0">
                                    <a:effectLst/>
                                    <a:latin typeface="Cambria Math" panose="02040503050406030204" pitchFamily="18" charset="0"/>
                                  </a:rPr>
                                  <m:t> </m:t>
                                </m:r>
                              </m:e>
                            </m:d>
                          </m:e>
                        </m:d>
                        <m:r>
                          <a:rPr lang="en-US" altLang="zh-CN" sz="2000" i="1" dirty="0">
                            <a:effectLst/>
                            <a:latin typeface="Cambria Math" panose="02040503050406030204" pitchFamily="18" charset="0"/>
                          </a:rPr>
                          <m:t>,</m:t>
                        </m:r>
                        <m:r>
                          <a:rPr lang="en-US" altLang="zh-CN" sz="2000" i="1" dirty="0">
                            <a:effectLst/>
                            <a:latin typeface="Cambria Math" panose="02040503050406030204" pitchFamily="18" charset="0"/>
                          </a:rPr>
                          <m:t>𝑃</m:t>
                        </m:r>
                        <m:d>
                          <m:dPr>
                            <m:ctrlPr>
                              <a:rPr lang="en-US" altLang="zh-CN" sz="2000" i="1" dirty="0">
                                <a:effectLst/>
                                <a:latin typeface="Cambria Math" panose="02040503050406030204" pitchFamily="18" charset="0"/>
                              </a:rPr>
                            </m:ctrlPr>
                          </m:dPr>
                          <m:e>
                            <m:r>
                              <a:rPr lang="en-US" altLang="zh-CN" sz="2000" i="1" dirty="0">
                                <a:effectLst/>
                                <a:latin typeface="Cambria Math" panose="02040503050406030204" pitchFamily="18" charset="0"/>
                              </a:rPr>
                              <m:t>𝐴</m:t>
                            </m:r>
                            <m:d>
                              <m:dPr>
                                <m:ctrlPr>
                                  <a:rPr lang="en-US" altLang="zh-CN" sz="2000" i="1" dirty="0">
                                    <a:effectLst/>
                                    <a:latin typeface="Cambria Math" panose="02040503050406030204" pitchFamily="18" charset="0"/>
                                  </a:rPr>
                                </m:ctrlPr>
                              </m:dPr>
                              <m:e>
                                <m:r>
                                  <a:rPr lang="en-US" altLang="zh-CN" sz="2000" i="1" dirty="0" err="1">
                                    <a:effectLst/>
                                    <a:latin typeface="Cambria Math" panose="02040503050406030204" pitchFamily="18" charset="0"/>
                                  </a:rPr>
                                  <m:t>𝐷</m:t>
                                </m:r>
                                <m:r>
                                  <a:rPr lang="en-US" altLang="zh-CN" sz="2000" i="1" dirty="0" err="1">
                                    <a:effectLst/>
                                    <a:latin typeface="Cambria Math" panose="02040503050406030204" pitchFamily="18" charset="0"/>
                                  </a:rPr>
                                  <m:t>∖</m:t>
                                </m:r>
                                <m:sSub>
                                  <m:sSubPr>
                                    <m:ctrlPr>
                                      <a:rPr lang="en-US" altLang="zh-CN" sz="2000" b="0" i="1" dirty="0" smtClean="0">
                                        <a:effectLst/>
                                        <a:latin typeface="Cambria Math" panose="02040503050406030204" pitchFamily="18" charset="0"/>
                                      </a:rPr>
                                    </m:ctrlPr>
                                  </m:sSubPr>
                                  <m:e>
                                    <m:r>
                                      <a:rPr lang="en-US" altLang="zh-CN" sz="2000" i="1" dirty="0" err="1">
                                        <a:effectLst/>
                                        <a:latin typeface="Cambria Math" panose="02040503050406030204" pitchFamily="18" charset="0"/>
                                      </a:rPr>
                                      <m:t>𝐷</m:t>
                                    </m:r>
                                  </m:e>
                                  <m:sub>
                                    <m:r>
                                      <a:rPr lang="en-US" altLang="zh-CN" sz="2000" i="1" dirty="0" err="1">
                                        <a:effectLst/>
                                        <a:latin typeface="Cambria Math" panose="02040503050406030204" pitchFamily="18" charset="0"/>
                                      </a:rPr>
                                      <m:t>𝑓</m:t>
                                    </m:r>
                                  </m:sub>
                                </m:sSub>
                              </m:e>
                            </m:d>
                          </m:e>
                        </m:d>
                      </m:e>
                    </m:d>
                    <m:r>
                      <a:rPr lang="en-US" altLang="zh-CN" sz="2000" b="0" i="1" dirty="0" smtClean="0">
                        <a:effectLst/>
                        <a:latin typeface="Cambria Math" panose="02040503050406030204" pitchFamily="18" charset="0"/>
                      </a:rPr>
                      <m:t> </m:t>
                    </m:r>
                    <m:r>
                      <a:rPr lang="zh-CN" altLang="en-US" sz="2000" i="1" dirty="0">
                        <a:latin typeface="Cambria Math" panose="02040503050406030204" pitchFamily="18" charset="0"/>
                      </a:rPr>
                      <m:t>≤</m:t>
                    </m:r>
                    <m:r>
                      <a:rPr lang="en-US" altLang="zh-CN" sz="2000" b="0" i="1" dirty="0" smtClean="0">
                        <a:latin typeface="Cambria Math" panose="02040503050406030204" pitchFamily="18" charset="0"/>
                      </a:rPr>
                      <m:t> </m:t>
                    </m:r>
                    <m:r>
                      <m:rPr>
                        <m:sty m:val="p"/>
                      </m:rPr>
                      <a:rPr lang="en-US" altLang="zh-CN" sz="2000" i="1" dirty="0">
                        <a:latin typeface="Cambria Math" panose="02040503050406030204" pitchFamily="18" charset="0"/>
                      </a:rPr>
                      <m:t>t</m:t>
                    </m:r>
                  </m:oMath>
                </a14:m>
                <a:r>
                  <a:rPr lang="en-US" altLang="zh-CN" sz="2000" b="0" i="0" dirty="0">
                    <a:solidFill>
                      <a:srgbClr val="000000"/>
                    </a:solidFill>
                    <a:effectLst/>
                    <a:latin typeface="楷体" panose="02010609060101010101" pitchFamily="49" charset="-122"/>
                    <a:ea typeface="楷体" panose="02010609060101010101" pitchFamily="49" charset="-122"/>
                  </a:rPr>
                  <a:t> </a:t>
                </a:r>
                <a:r>
                  <a:rPr lang="zh-CN" altLang="en-US" sz="2000" b="0" i="0" dirty="0">
                    <a:solidFill>
                      <a:srgbClr val="000000"/>
                    </a:solidFill>
                    <a:effectLst/>
                    <a:latin typeface="楷体" panose="02010609060101010101" pitchFamily="49" charset="-122"/>
                    <a:ea typeface="楷体" panose="02010609060101010101" pitchFamily="49" charset="-122"/>
                  </a:rPr>
                  <a:t>（</a:t>
                </a:r>
                <a:r>
                  <a:rPr lang="en-US" altLang="zh-CN" sz="2000" b="0" i="0" dirty="0">
                    <a:solidFill>
                      <a:srgbClr val="000000"/>
                    </a:solidFill>
                    <a:effectLst/>
                    <a:latin typeface="楷体" panose="02010609060101010101" pitchFamily="49" charset="-122"/>
                    <a:ea typeface="楷体" panose="02010609060101010101" pitchFamily="49" charset="-122"/>
                  </a:rPr>
                  <a:t>t</a:t>
                </a:r>
                <a:r>
                  <a:rPr lang="zh-CN" altLang="en-US" sz="2000" b="0" i="0" dirty="0">
                    <a:solidFill>
                      <a:srgbClr val="000000"/>
                    </a:solidFill>
                    <a:effectLst/>
                    <a:latin typeface="楷体" panose="02010609060101010101" pitchFamily="49" charset="-122"/>
                    <a:ea typeface="楷体" panose="02010609060101010101" pitchFamily="49" charset="-122"/>
                  </a:rPr>
                  <a:t>为一个可接受的阈值）</a:t>
                </a:r>
                <a:endParaRPr lang="en-US" altLang="zh-CN" sz="2000" b="0" i="0" dirty="0">
                  <a:solidFill>
                    <a:srgbClr val="000000"/>
                  </a:solidFill>
                  <a:effectLst/>
                  <a:latin typeface="楷体" panose="02010609060101010101" pitchFamily="49" charset="-122"/>
                  <a:ea typeface="楷体" panose="02010609060101010101" pitchFamily="49" charset="-122"/>
                </a:endParaRPr>
              </a:p>
              <a:p>
                <a:pPr marL="342900" indent="-342900" algn="just">
                  <a:lnSpc>
                    <a:spcPct val="130000"/>
                  </a:lnSpc>
                  <a:spcBef>
                    <a:spcPts val="600"/>
                  </a:spcBef>
                  <a:spcAft>
                    <a:spcPts val="600"/>
                  </a:spcAft>
                  <a:buClr>
                    <a:schemeClr val="tx2"/>
                  </a:buClr>
                  <a:buFont typeface="Wingdings" panose="05000000000000000000" pitchFamily="2" charset="2"/>
                  <a:buChar char="n"/>
                </a:pPr>
                <a:r>
                  <a:rPr lang="zh-CN" altLang="en-US" sz="2000" b="1" spc="100" dirty="0">
                    <a:solidFill>
                      <a:srgbClr val="000000"/>
                    </a:solidFill>
                    <a:latin typeface="Noto Serif" panose="02020600060500020200" pitchFamily="18" charset="0"/>
                    <a:ea typeface="楷体" panose="02010609060101010101" pitchFamily="49" charset="-122"/>
                  </a:rPr>
                  <a:t>无保证的遗忘</a:t>
                </a:r>
                <a:r>
                  <a:rPr lang="zh-CN" altLang="en-US" sz="2000" spc="100" dirty="0">
                    <a:solidFill>
                      <a:srgbClr val="000000"/>
                    </a:solidFill>
                    <a:latin typeface="Noto Serif" panose="02020600060500020200" pitchFamily="18" charset="0"/>
                    <a:ea typeface="楷体" panose="02010609060101010101" pitchFamily="49" charset="-122"/>
                  </a:rPr>
                  <a:t>：上述的遗忘保证并非在所有情况下都能实现，因为实现它们或计算它们是不可行的。在这些情况下，我们可以参考经验评估或审计来计算模型的风险降低程度（即模型记住需要被遗忘的项目的风险降低了多少）</a:t>
                </a:r>
                <a:endParaRPr lang="zh-CN" altLang="en-US" sz="2000" spc="100" dirty="0">
                  <a:latin typeface="楷体" panose="02010609060101010101" pitchFamily="49" charset="-122"/>
                  <a:ea typeface="楷体" panose="02010609060101010101" pitchFamily="49" charset="-122"/>
                </a:endParaRPr>
              </a:p>
              <a:p>
                <a:pPr marL="342900" indent="-342900" algn="just">
                  <a:lnSpc>
                    <a:spcPct val="130000"/>
                  </a:lnSpc>
                  <a:spcBef>
                    <a:spcPts val="600"/>
                  </a:spcBef>
                  <a:spcAft>
                    <a:spcPts val="600"/>
                  </a:spcAft>
                  <a:buClr>
                    <a:schemeClr val="tx2"/>
                  </a:buClr>
                  <a:buFont typeface="Wingdings" panose="05000000000000000000" pitchFamily="2" charset="2"/>
                  <a:buChar char="n"/>
                </a:pPr>
                <a:endParaRPr lang="en-US" altLang="zh-CN" sz="2000" b="0" i="0" dirty="0">
                  <a:solidFill>
                    <a:srgbClr val="000000"/>
                  </a:solidFill>
                  <a:effectLst/>
                  <a:latin typeface="楷体" panose="02010609060101010101" pitchFamily="49" charset="-122"/>
                  <a:ea typeface="楷体" panose="02010609060101010101" pitchFamily="49" charset="-122"/>
                </a:endParaRPr>
              </a:p>
              <a:p>
                <a:pPr lvl="1" algn="just">
                  <a:lnSpc>
                    <a:spcPct val="130000"/>
                  </a:lnSpc>
                  <a:spcBef>
                    <a:spcPts val="600"/>
                  </a:spcBef>
                  <a:spcAft>
                    <a:spcPts val="600"/>
                  </a:spcAft>
                  <a:buClr>
                    <a:schemeClr val="tx2"/>
                  </a:buClr>
                </a:pPr>
                <a:endParaRPr lang="en-US" altLang="zh-CN" sz="2000" b="1" i="0" dirty="0">
                  <a:solidFill>
                    <a:srgbClr val="000000"/>
                  </a:solidFill>
                  <a:effectLst/>
                  <a:latin typeface="楷体" panose="02010609060101010101" pitchFamily="49" charset="-122"/>
                  <a:ea typeface="楷体" panose="02010609060101010101" pitchFamily="49" charset="-122"/>
                </a:endParaRPr>
              </a:p>
            </p:txBody>
          </p:sp>
        </mc:Choice>
        <mc:Fallback>
          <p:sp>
            <p:nvSpPr>
              <p:cNvPr id="4" name="文本框 3"/>
              <p:cNvSpPr txBox="1">
                <a:spLocks noRot="1" noChangeAspect="1" noMove="1" noResize="1" noEditPoints="1" noAdjustHandles="1" noChangeArrowheads="1" noChangeShapeType="1" noTextEdit="1"/>
              </p:cNvSpPr>
              <p:nvPr/>
            </p:nvSpPr>
            <p:spPr>
              <a:xfrm>
                <a:off x="776378" y="1673522"/>
                <a:ext cx="10498347" cy="5186356"/>
              </a:xfrm>
              <a:prstGeom prst="rect">
                <a:avLst/>
              </a:prstGeom>
              <a:blipFill rotWithShape="1">
                <a:blip r:embed="rId1"/>
                <a:stretch>
                  <a:fillRect l="-4" t="-6" r="3" b="12"/>
                </a:stretch>
              </a:blipFill>
            </p:spPr>
            <p:txBody>
              <a:bodyPr/>
              <a:lstStyle/>
              <a:p>
                <a:r>
                  <a:rPr lang="zh-CN" altLang="en-US">
                    <a:noFill/>
                  </a:rPr>
                  <a:t> </a:t>
                </a:r>
              </a:p>
            </p:txBody>
          </p:sp>
        </mc:Fallback>
      </mc:AlternateContent>
      <p:sp>
        <p:nvSpPr>
          <p:cNvPr id="9" name="标题 8"/>
          <p:cNvSpPr>
            <a:spLocks noGrp="1"/>
          </p:cNvSpPr>
          <p:nvPr>
            <p:ph type="title"/>
          </p:nvPr>
        </p:nvSpPr>
        <p:spPr>
          <a:xfrm>
            <a:off x="1173494" y="249067"/>
            <a:ext cx="8048203" cy="480131"/>
          </a:xfrm>
        </p:spPr>
        <p:txBody>
          <a:bodyPr/>
          <a:lstStyle/>
          <a:p>
            <a:r>
              <a:rPr lang="zh-CN" altLang="en-US" dirty="0"/>
              <a:t>遗忘保证</a:t>
            </a:r>
            <a:endParaRPr lang="zh-CN" altLang="en-US" dirty="0"/>
          </a:p>
        </p:txBody>
      </p:sp>
      <p:sp>
        <p:nvSpPr>
          <p:cNvPr id="3" name="Rectangle 1"/>
          <p:cNvSpPr>
            <a:spLocks noChangeArrowheads="1"/>
          </p:cNvSpPr>
          <p:nvPr/>
        </p:nvSpPr>
        <p:spPr bwMode="auto">
          <a:xfrm>
            <a:off x="3078163" y="38179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pPr marL="0" marR="0" lvl="0" indent="0" algn="l" defTabSz="914400" rtl="0" eaLnBrk="0" fontAlgn="base" latinLnBrk="0" hangingPunct="0">
              <a:lnSpc>
                <a:spcPct val="100000"/>
              </a:lnSpc>
              <a:spcBef>
                <a:spcPct val="0"/>
              </a:spcBef>
              <a:spcAft>
                <a:spcPct val="0"/>
              </a:spcAft>
              <a:buClrTx/>
              <a:buSzTx/>
              <a:buFontTx/>
              <a:buNone/>
            </a:pPr>
            <a:br>
              <a:rPr kumimoji="0" lang="zh-CN" altLang="zh-CN" sz="1800" b="0" i="0" u="none" strike="noStrike" cap="none" normalizeH="0" baseline="0">
                <a:ln>
                  <a:noFill/>
                </a:ln>
                <a:solidFill>
                  <a:schemeClr val="tx1"/>
                </a:solidFill>
                <a:effectLst/>
                <a:latin typeface="Arial" panose="020B0604020202090204" pitchFamily="34" charset="0"/>
              </a:rPr>
            </a:br>
            <a:endParaRPr kumimoji="0" lang="zh-CN" altLang="zh-CN" sz="1800" b="0" i="0" u="none" strike="noStrike" cap="none" normalizeH="0" baseline="0">
              <a:ln>
                <a:noFill/>
              </a:ln>
              <a:solidFill>
                <a:schemeClr val="tx1"/>
              </a:solidFill>
              <a:effectLst/>
              <a:latin typeface="Arial" panose="020B0604020202090204" pitchFamily="34" charset="0"/>
            </a:endParaRPr>
          </a:p>
        </p:txBody>
      </p:sp>
      <p:sp>
        <p:nvSpPr>
          <p:cNvPr id="6" name="Rectangle 2"/>
          <p:cNvSpPr>
            <a:spLocks noChangeArrowheads="1"/>
          </p:cNvSpPr>
          <p:nvPr/>
        </p:nvSpPr>
        <p:spPr bwMode="auto">
          <a:xfrm>
            <a:off x="847758" y="228015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pPr marL="0" marR="0" lvl="0" indent="0" algn="l" defTabSz="914400" rtl="0" eaLnBrk="0" fontAlgn="base" latinLnBrk="0" hangingPunct="0">
              <a:lnSpc>
                <a:spcPct val="100000"/>
              </a:lnSpc>
              <a:spcBef>
                <a:spcPct val="0"/>
              </a:spcBef>
              <a:spcAft>
                <a:spcPct val="0"/>
              </a:spcAft>
              <a:buClrTx/>
              <a:buSzTx/>
              <a:buFontTx/>
              <a:buNone/>
            </a:pPr>
            <a:br>
              <a:rPr kumimoji="0" lang="zh-CN" altLang="zh-CN" sz="1800" b="0" i="0" u="none" strike="noStrike" cap="none" normalizeH="0" baseline="0">
                <a:ln>
                  <a:noFill/>
                </a:ln>
                <a:solidFill>
                  <a:schemeClr val="tx1"/>
                </a:solidFill>
                <a:effectLst/>
                <a:latin typeface="Arial" panose="020B0604020202090204" pitchFamily="34" charset="0"/>
              </a:rPr>
            </a:br>
            <a:endParaRPr kumimoji="0" lang="zh-CN" altLang="zh-CN" sz="1800" b="0" i="0" u="none" strike="noStrike" cap="none" normalizeH="0" baseline="0">
              <a:ln>
                <a:noFill/>
              </a:ln>
              <a:solidFill>
                <a:schemeClr val="tx1"/>
              </a:solidFill>
              <a:effectLst/>
              <a:latin typeface="Arial" panose="020B0604020202090204" pitchFamily="34" charset="0"/>
            </a:endParaRPr>
          </a:p>
        </p:txBody>
      </p:sp>
    </p:spTree>
  </p:cSld>
  <p:clrMapOvr>
    <a:masterClrMapping/>
  </p:clrMapOvr>
  <p:transition spd="med">
    <p:pull/>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776378" y="1673522"/>
            <a:ext cx="10498347" cy="4252126"/>
          </a:xfrm>
          <a:prstGeom prst="rect">
            <a:avLst/>
          </a:prstGeom>
          <a:noFill/>
        </p:spPr>
        <p:txBody>
          <a:bodyPr wrap="square" rtlCol="0">
            <a:spAutoFit/>
          </a:bodyPr>
          <a:lstStyle/>
          <a:p>
            <a:pPr marL="342900" indent="-342900" algn="just" eaLnBrk="1">
              <a:lnSpc>
                <a:spcPct val="130000"/>
              </a:lnSpc>
              <a:spcBef>
                <a:spcPts val="600"/>
              </a:spcBef>
              <a:spcAft>
                <a:spcPts val="600"/>
              </a:spcAft>
              <a:buClr>
                <a:schemeClr val="tx2"/>
              </a:buClr>
              <a:buFont typeface="Wingdings" panose="05000000000000000000" pitchFamily="2" charset="2"/>
              <a:buChar char="n"/>
            </a:pPr>
            <a:r>
              <a:rPr lang="zh-CN" altLang="en-US" sz="2000" b="0" i="0" dirty="0">
                <a:solidFill>
                  <a:srgbClr val="000000"/>
                </a:solidFill>
                <a:effectLst/>
                <a:latin typeface="楷体" panose="02010609060101010101" pitchFamily="49" charset="-122"/>
                <a:ea typeface="楷体" panose="02010609060101010101" pitchFamily="49" charset="-122"/>
              </a:rPr>
              <a:t>已有的机器学习中的遗忘学习技术在大模型遗忘学习中并不适用，具体表现为：</a:t>
            </a:r>
            <a:endParaRPr lang="en-US" altLang="zh-CN" sz="2000" dirty="0">
              <a:solidFill>
                <a:srgbClr val="292929"/>
              </a:solidFill>
              <a:latin typeface="楷体" panose="02010609060101010101" pitchFamily="49" charset="-122"/>
              <a:ea typeface="楷体" panose="02010609060101010101" pitchFamily="49" charset="-122"/>
            </a:endParaRPr>
          </a:p>
          <a:p>
            <a:pPr marL="800100" lvl="1" indent="-342900" algn="just">
              <a:lnSpc>
                <a:spcPct val="130000"/>
              </a:lnSpc>
              <a:spcBef>
                <a:spcPts val="600"/>
              </a:spcBef>
              <a:spcAft>
                <a:spcPts val="600"/>
              </a:spcAft>
              <a:buClr>
                <a:schemeClr val="tx2"/>
              </a:buClr>
              <a:buFont typeface="Wingdings" panose="05000000000000000000" pitchFamily="2" charset="2"/>
              <a:buChar char="n"/>
            </a:pPr>
            <a:r>
              <a:rPr lang="zh-CN" altLang="en-US" sz="2000" dirty="0">
                <a:latin typeface="楷体" panose="02010609060101010101" pitchFamily="49" charset="-122"/>
                <a:ea typeface="楷体" panose="02010609060101010101" pitchFamily="49" charset="-122"/>
              </a:rPr>
              <a:t>大模型参数规模巨大，传统的机器遗忘学习方法在 </a:t>
            </a:r>
            <a:r>
              <a:rPr lang="en-US" altLang="zh-CN" sz="2000" dirty="0">
                <a:latin typeface="楷体" panose="02010609060101010101" pitchFamily="49" charset="-122"/>
                <a:ea typeface="楷体" panose="02010609060101010101" pitchFamily="49" charset="-122"/>
              </a:rPr>
              <a:t>LLM </a:t>
            </a:r>
            <a:r>
              <a:rPr lang="zh-CN" altLang="en-US" sz="2000" dirty="0">
                <a:latin typeface="楷体" panose="02010609060101010101" pitchFamily="49" charset="-122"/>
                <a:ea typeface="楷体" panose="02010609060101010101" pitchFamily="49" charset="-122"/>
              </a:rPr>
              <a:t>中效率极低</a:t>
            </a:r>
            <a:endParaRPr lang="en-US" altLang="zh-CN" sz="2000" dirty="0">
              <a:latin typeface="楷体" panose="02010609060101010101" pitchFamily="49" charset="-122"/>
              <a:ea typeface="楷体" panose="02010609060101010101" pitchFamily="49" charset="-122"/>
            </a:endParaRPr>
          </a:p>
          <a:p>
            <a:pPr marL="800100" lvl="1" indent="-342900" algn="just">
              <a:lnSpc>
                <a:spcPct val="130000"/>
              </a:lnSpc>
              <a:spcBef>
                <a:spcPts val="600"/>
              </a:spcBef>
              <a:spcAft>
                <a:spcPts val="600"/>
              </a:spcAft>
              <a:buClr>
                <a:schemeClr val="tx2"/>
              </a:buClr>
              <a:buFont typeface="Wingdings" panose="05000000000000000000" pitchFamily="2" charset="2"/>
              <a:buChar char="n"/>
            </a:pPr>
            <a:r>
              <a:rPr lang="zh-CN" altLang="en-US" sz="2000" dirty="0">
                <a:latin typeface="楷体" panose="02010609060101010101" pitchFamily="49" charset="-122"/>
                <a:ea typeface="楷体" panose="02010609060101010101" pitchFamily="49" charset="-122"/>
              </a:rPr>
              <a:t>任务形式不同，分类任务是传统机器学习领域的一个重点，导致了大部分传统遗忘学习算法更多针对分类任务进行研究，而大模型针对各种语言理解和生成式任务产生答案，专门针对它们的知识反学习是必不可少的。</a:t>
            </a:r>
            <a:endParaRPr lang="en-US" altLang="zh-CN" sz="2000" dirty="0">
              <a:latin typeface="楷体" panose="02010609060101010101" pitchFamily="49" charset="-122"/>
              <a:ea typeface="楷体" panose="02010609060101010101" pitchFamily="49" charset="-122"/>
            </a:endParaRPr>
          </a:p>
          <a:p>
            <a:pPr marL="800100" lvl="1" indent="-342900" algn="just">
              <a:lnSpc>
                <a:spcPct val="130000"/>
              </a:lnSpc>
              <a:spcBef>
                <a:spcPts val="600"/>
              </a:spcBef>
              <a:spcAft>
                <a:spcPts val="600"/>
              </a:spcAft>
              <a:buClr>
                <a:schemeClr val="tx2"/>
              </a:buClr>
              <a:buFont typeface="Wingdings" panose="05000000000000000000" pitchFamily="2" charset="2"/>
              <a:buChar char="n"/>
            </a:pPr>
            <a:r>
              <a:rPr lang="zh-CN" altLang="en-US" sz="2000" dirty="0">
                <a:latin typeface="楷体" panose="02010609060101010101" pitchFamily="49" charset="-122"/>
                <a:ea typeface="楷体" panose="02010609060101010101" pitchFamily="49" charset="-122"/>
              </a:rPr>
              <a:t>商业化的 </a:t>
            </a:r>
            <a:r>
              <a:rPr lang="en-US" altLang="zh-CN" sz="2000" dirty="0">
                <a:latin typeface="楷体" panose="02010609060101010101" pitchFamily="49" charset="-122"/>
                <a:ea typeface="楷体" panose="02010609060101010101" pitchFamily="49" charset="-122"/>
              </a:rPr>
              <a:t>LLMs </a:t>
            </a:r>
            <a:r>
              <a:rPr lang="zh-CN" altLang="en-US" sz="2000" dirty="0">
                <a:latin typeface="楷体" panose="02010609060101010101" pitchFamily="49" charset="-122"/>
                <a:ea typeface="楷体" panose="02010609060101010101" pitchFamily="49" charset="-122"/>
              </a:rPr>
              <a:t>通常只提供</a:t>
            </a:r>
            <a:r>
              <a:rPr lang="en-US" altLang="zh-CN" sz="2000" dirty="0">
                <a:latin typeface="楷体" panose="02010609060101010101" pitchFamily="49" charset="-122"/>
                <a:ea typeface="楷体" panose="02010609060101010101" pitchFamily="49" charset="-122"/>
              </a:rPr>
              <a:t>API</a:t>
            </a:r>
            <a:r>
              <a:rPr lang="zh-CN" altLang="en-US" sz="2000" dirty="0">
                <a:latin typeface="楷体" panose="02010609060101010101" pitchFamily="49" charset="-122"/>
                <a:ea typeface="楷体" panose="02010609060101010101" pitchFamily="49" charset="-122"/>
              </a:rPr>
              <a:t>访问，而不提供模型参数</a:t>
            </a:r>
            <a:endParaRPr lang="zh-CN" altLang="en-US" sz="2000" dirty="0">
              <a:latin typeface="楷体" panose="02010609060101010101" pitchFamily="49" charset="-122"/>
              <a:ea typeface="楷体" panose="02010609060101010101" pitchFamily="49" charset="-122"/>
            </a:endParaRPr>
          </a:p>
          <a:p>
            <a:pPr marL="342900" indent="-342900" algn="just" eaLnBrk="1">
              <a:lnSpc>
                <a:spcPct val="130000"/>
              </a:lnSpc>
              <a:spcBef>
                <a:spcPts val="600"/>
              </a:spcBef>
              <a:spcAft>
                <a:spcPts val="600"/>
              </a:spcAft>
              <a:buClr>
                <a:schemeClr val="tx2"/>
              </a:buClr>
              <a:buFont typeface="Wingdings" panose="05000000000000000000" pitchFamily="2" charset="2"/>
              <a:buChar char="n"/>
            </a:pPr>
            <a:r>
              <a:rPr lang="zh-CN" altLang="en-US" sz="2000" dirty="0">
                <a:latin typeface="楷体" panose="02010609060101010101" pitchFamily="49" charset="-122"/>
                <a:ea typeface="楷体" panose="02010609060101010101" pitchFamily="49" charset="-122"/>
              </a:rPr>
              <a:t>遗忘学习与模型编辑（模型微调技术）的区别在于：遗忘学习侧重于删除特定知识，而不建立新的答案映射；模型编辑需要提供 </a:t>
            </a:r>
            <a:r>
              <a:rPr lang="en-US" altLang="zh-CN" sz="2000" dirty="0">
                <a:latin typeface="楷体" panose="02010609060101010101" pitchFamily="49" charset="-122"/>
                <a:ea typeface="楷体" panose="02010609060101010101" pitchFamily="49" charset="-122"/>
              </a:rPr>
              <a:t>(</a:t>
            </a:r>
            <a:r>
              <a:rPr lang="zh-CN" altLang="en-US" sz="2000" dirty="0">
                <a:latin typeface="楷体" panose="02010609060101010101" pitchFamily="49" charset="-122"/>
                <a:ea typeface="楷体" panose="02010609060101010101" pitchFamily="49" charset="-122"/>
              </a:rPr>
              <a:t>输入，正标签</a:t>
            </a:r>
            <a:r>
              <a:rPr lang="en-US" altLang="zh-CN" sz="2000" dirty="0">
                <a:latin typeface="楷体" panose="02010609060101010101" pitchFamily="49" charset="-122"/>
                <a:ea typeface="楷体" panose="02010609060101010101" pitchFamily="49" charset="-122"/>
              </a:rPr>
              <a:t>) </a:t>
            </a:r>
            <a:r>
              <a:rPr lang="zh-CN" altLang="en-US" sz="2000" dirty="0">
                <a:latin typeface="楷体" panose="02010609060101010101" pitchFamily="49" charset="-122"/>
                <a:ea typeface="楷体" panose="02010609060101010101" pitchFamily="49" charset="-122"/>
              </a:rPr>
              <a:t>形式的样本，以替换存储在模型中的过时的 </a:t>
            </a:r>
            <a:r>
              <a:rPr lang="en-US" altLang="zh-CN" sz="2000" dirty="0">
                <a:latin typeface="楷体" panose="02010609060101010101" pitchFamily="49" charset="-122"/>
                <a:ea typeface="楷体" panose="02010609060101010101" pitchFamily="49" charset="-122"/>
              </a:rPr>
              <a:t>(</a:t>
            </a:r>
            <a:r>
              <a:rPr lang="zh-CN" altLang="en-US" sz="2000" dirty="0">
                <a:latin typeface="楷体" panose="02010609060101010101" pitchFamily="49" charset="-122"/>
                <a:ea typeface="楷体" panose="02010609060101010101" pitchFamily="49" charset="-122"/>
              </a:rPr>
              <a:t>输入，负标签</a:t>
            </a:r>
            <a:r>
              <a:rPr lang="en-US" altLang="zh-CN" sz="2000" dirty="0">
                <a:latin typeface="楷体" panose="02010609060101010101" pitchFamily="49" charset="-122"/>
                <a:ea typeface="楷体" panose="02010609060101010101" pitchFamily="49" charset="-122"/>
              </a:rPr>
              <a:t>)</a:t>
            </a:r>
            <a:endParaRPr lang="zh-CN" altLang="en-US" sz="2000" dirty="0">
              <a:latin typeface="楷体" panose="02010609060101010101" pitchFamily="49" charset="-122"/>
              <a:ea typeface="楷体" panose="02010609060101010101" pitchFamily="49" charset="-122"/>
            </a:endParaRPr>
          </a:p>
        </p:txBody>
      </p:sp>
      <p:sp>
        <p:nvSpPr>
          <p:cNvPr id="9" name="标题 8"/>
          <p:cNvSpPr>
            <a:spLocks noGrp="1"/>
          </p:cNvSpPr>
          <p:nvPr>
            <p:ph type="title"/>
          </p:nvPr>
        </p:nvSpPr>
        <p:spPr/>
        <p:txBody>
          <a:bodyPr/>
          <a:lstStyle/>
          <a:p>
            <a:r>
              <a:rPr lang="zh-CN" altLang="en-US" dirty="0"/>
              <a:t>探讨大模型遗忘学习的必要性</a:t>
            </a:r>
            <a:endParaRPr lang="zh-CN" altLang="en-US" dirty="0"/>
          </a:p>
        </p:txBody>
      </p:sp>
    </p:spTree>
  </p:cSld>
  <p:clrMapOvr>
    <a:masterClrMapping/>
  </p:clrMapOvr>
  <p:transition spd="med">
    <p:pull/>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占位符 11"/>
          <p:cNvSpPr>
            <a:spLocks noGrp="1"/>
          </p:cNvSpPr>
          <p:nvPr>
            <p:ph type="body" sz="quarter" idx="12"/>
          </p:nvPr>
        </p:nvSpPr>
        <p:spPr/>
        <p:txBody>
          <a:bodyPr/>
          <a:lstStyle/>
          <a:p>
            <a:r>
              <a:rPr lang="zh-CN" altLang="en-US" dirty="0"/>
              <a:t>第三部分 ▷▷</a:t>
            </a:r>
            <a:endParaRPr lang="zh-CN" altLang="en-US" dirty="0">
              <a:blipFill>
                <a:blip r:embed="rId1"/>
                <a:stretch>
                  <a:fillRect/>
                </a:stretch>
              </a:blipFill>
            </a:endParaRPr>
          </a:p>
        </p:txBody>
      </p:sp>
      <p:sp>
        <p:nvSpPr>
          <p:cNvPr id="13" name="文本占位符 12"/>
          <p:cNvSpPr>
            <a:spLocks noGrp="1"/>
          </p:cNvSpPr>
          <p:nvPr>
            <p:ph type="body" sz="quarter" idx="13"/>
          </p:nvPr>
        </p:nvSpPr>
        <p:spPr>
          <a:xfrm>
            <a:off x="510342" y="2742089"/>
            <a:ext cx="5644399" cy="606922"/>
          </a:xfrm>
        </p:spPr>
        <p:txBody>
          <a:bodyPr/>
          <a:lstStyle/>
          <a:p>
            <a:r>
              <a:rPr lang="zh-CN" altLang="en-US" dirty="0"/>
              <a:t>现有方法</a:t>
            </a:r>
            <a:endParaRPr lang="zh-CN" altLang="en-US" dirty="0"/>
          </a:p>
        </p:txBody>
      </p:sp>
      <p:sp>
        <p:nvSpPr>
          <p:cNvPr id="25" name="文本占位符 24"/>
          <p:cNvSpPr>
            <a:spLocks noGrp="1"/>
          </p:cNvSpPr>
          <p:nvPr>
            <p:ph type="body" sz="quarter" idx="14"/>
          </p:nvPr>
        </p:nvSpPr>
        <p:spPr/>
        <p:txBody>
          <a:bodyPr/>
          <a:lstStyle/>
          <a:p>
            <a:r>
              <a:rPr lang="zh-CN" altLang="en-US" dirty="0"/>
              <a:t>全局权重修改</a:t>
            </a:r>
            <a:endParaRPr lang="en-US" altLang="zh-CN" dirty="0"/>
          </a:p>
          <a:p>
            <a:r>
              <a:rPr lang="zh-CN" altLang="en-US" dirty="0"/>
              <a:t>局部权重修改</a:t>
            </a:r>
            <a:endParaRPr lang="en-US" altLang="zh-CN" dirty="0"/>
          </a:p>
          <a:p>
            <a:r>
              <a:rPr lang="zh-CN" altLang="en-US" dirty="0"/>
              <a:t>架构修改</a:t>
            </a:r>
            <a:endParaRPr lang="en-US" altLang="zh-CN" dirty="0"/>
          </a:p>
          <a:p>
            <a:r>
              <a:rPr lang="zh-CN" altLang="en-US" dirty="0"/>
              <a:t>输入</a:t>
            </a:r>
            <a:r>
              <a:rPr lang="en-US" altLang="zh-CN" dirty="0"/>
              <a:t>/</a:t>
            </a:r>
            <a:r>
              <a:rPr lang="zh-CN" altLang="en-US" dirty="0"/>
              <a:t>输出修改</a:t>
            </a:r>
            <a:endParaRPr lang="zh-CN" altLang="en-US" dirty="0"/>
          </a:p>
          <a:p>
            <a:r>
              <a:rPr lang="en-US" altLang="zh-CN" dirty="0"/>
              <a:t>…</a:t>
            </a:r>
            <a:endParaRPr lang="en-US" altLang="zh-CN" dirty="0"/>
          </a:p>
          <a:p>
            <a:pPr marL="0" indent="0">
              <a:buNone/>
            </a:pPr>
            <a:endParaRPr lang="zh-CN" altLang="en-US" dirty="0"/>
          </a:p>
        </p:txBody>
      </p:sp>
      <p:sp>
        <p:nvSpPr>
          <p:cNvPr id="17" name="任意多边形: 形状 16"/>
          <p:cNvSpPr/>
          <p:nvPr/>
        </p:nvSpPr>
        <p:spPr>
          <a:xfrm flipV="1">
            <a:off x="660399" y="3428999"/>
            <a:ext cx="447765" cy="193259"/>
          </a:xfrm>
          <a:custGeom>
            <a:avLst/>
            <a:gdLst>
              <a:gd name="connsiteX0" fmla="*/ 0 w 6415214"/>
              <a:gd name="connsiteY0" fmla="*/ 171407 h 171407"/>
              <a:gd name="connsiteX1" fmla="*/ 6415214 w 6415214"/>
              <a:gd name="connsiteY1" fmla="*/ 171407 h 171407"/>
              <a:gd name="connsiteX2" fmla="*/ 6415214 w 6415214"/>
              <a:gd name="connsiteY2" fmla="*/ 100390 h 171407"/>
              <a:gd name="connsiteX3" fmla="*/ 511261 w 6415214"/>
              <a:gd name="connsiteY3" fmla="*/ 100390 h 171407"/>
              <a:gd name="connsiteX4" fmla="*/ 229919 w 6415214"/>
              <a:gd name="connsiteY4" fmla="*/ 0 h 171407"/>
              <a:gd name="connsiteX5" fmla="*/ 229919 w 6415214"/>
              <a:gd name="connsiteY5" fmla="*/ 100390 h 171407"/>
              <a:gd name="connsiteX6" fmla="*/ 0 w 6415214"/>
              <a:gd name="connsiteY6" fmla="*/ 100390 h 171407"/>
              <a:gd name="connsiteX0-1" fmla="*/ 0 w 6415214"/>
              <a:gd name="connsiteY0-2" fmla="*/ 171407 h 262847"/>
              <a:gd name="connsiteX1-3" fmla="*/ 6415214 w 6415214"/>
              <a:gd name="connsiteY1-4" fmla="*/ 171407 h 262847"/>
              <a:gd name="connsiteX2-5" fmla="*/ 6415214 w 6415214"/>
              <a:gd name="connsiteY2-6" fmla="*/ 100390 h 262847"/>
              <a:gd name="connsiteX3-7" fmla="*/ 511261 w 6415214"/>
              <a:gd name="connsiteY3-8" fmla="*/ 100390 h 262847"/>
              <a:gd name="connsiteX4-9" fmla="*/ 229919 w 6415214"/>
              <a:gd name="connsiteY4-10" fmla="*/ 0 h 262847"/>
              <a:gd name="connsiteX5-11" fmla="*/ 229919 w 6415214"/>
              <a:gd name="connsiteY5-12" fmla="*/ 100390 h 262847"/>
              <a:gd name="connsiteX6-13" fmla="*/ 0 w 6415214"/>
              <a:gd name="connsiteY6-14" fmla="*/ 100390 h 262847"/>
              <a:gd name="connsiteX7" fmla="*/ 91440 w 6415214"/>
              <a:gd name="connsiteY7" fmla="*/ 262847 h 262847"/>
              <a:gd name="connsiteX0-15" fmla="*/ 0 w 6415214"/>
              <a:gd name="connsiteY0-16" fmla="*/ 171407 h 171407"/>
              <a:gd name="connsiteX1-17" fmla="*/ 6415214 w 6415214"/>
              <a:gd name="connsiteY1-18" fmla="*/ 171407 h 171407"/>
              <a:gd name="connsiteX2-19" fmla="*/ 6415214 w 6415214"/>
              <a:gd name="connsiteY2-20" fmla="*/ 100390 h 171407"/>
              <a:gd name="connsiteX3-21" fmla="*/ 511261 w 6415214"/>
              <a:gd name="connsiteY3-22" fmla="*/ 100390 h 171407"/>
              <a:gd name="connsiteX4-23" fmla="*/ 229919 w 6415214"/>
              <a:gd name="connsiteY4-24" fmla="*/ 0 h 171407"/>
              <a:gd name="connsiteX5-25" fmla="*/ 229919 w 6415214"/>
              <a:gd name="connsiteY5-26" fmla="*/ 100390 h 171407"/>
              <a:gd name="connsiteX6-27" fmla="*/ 0 w 6415214"/>
              <a:gd name="connsiteY6-28" fmla="*/ 100390 h 171407"/>
              <a:gd name="connsiteX0-29" fmla="*/ 0 w 6415214"/>
              <a:gd name="connsiteY0-30" fmla="*/ 171407 h 171407"/>
              <a:gd name="connsiteX1-31" fmla="*/ 6415214 w 6415214"/>
              <a:gd name="connsiteY1-32" fmla="*/ 100390 h 171407"/>
              <a:gd name="connsiteX2-33" fmla="*/ 511261 w 6415214"/>
              <a:gd name="connsiteY2-34" fmla="*/ 100390 h 171407"/>
              <a:gd name="connsiteX3-35" fmla="*/ 229919 w 6415214"/>
              <a:gd name="connsiteY3-36" fmla="*/ 0 h 171407"/>
              <a:gd name="connsiteX4-37" fmla="*/ 229919 w 6415214"/>
              <a:gd name="connsiteY4-38" fmla="*/ 100390 h 171407"/>
              <a:gd name="connsiteX5-39" fmla="*/ 0 w 6415214"/>
              <a:gd name="connsiteY5-40" fmla="*/ 100390 h 171407"/>
              <a:gd name="connsiteX0-41" fmla="*/ 6415214 w 6415214"/>
              <a:gd name="connsiteY0-42" fmla="*/ 100390 h 100390"/>
              <a:gd name="connsiteX1-43" fmla="*/ 511261 w 6415214"/>
              <a:gd name="connsiteY1-44" fmla="*/ 100390 h 100390"/>
              <a:gd name="connsiteX2-45" fmla="*/ 229919 w 6415214"/>
              <a:gd name="connsiteY2-46" fmla="*/ 0 h 100390"/>
              <a:gd name="connsiteX3-47" fmla="*/ 229919 w 6415214"/>
              <a:gd name="connsiteY3-48" fmla="*/ 100390 h 100390"/>
              <a:gd name="connsiteX4-49" fmla="*/ 0 w 6415214"/>
              <a:gd name="connsiteY4-50" fmla="*/ 100390 h 100390"/>
              <a:gd name="connsiteX0-51" fmla="*/ 6415214 w 6415214"/>
              <a:gd name="connsiteY0-52" fmla="*/ 195640 h 195640"/>
              <a:gd name="connsiteX1-53" fmla="*/ 511261 w 6415214"/>
              <a:gd name="connsiteY1-54" fmla="*/ 195640 h 195640"/>
              <a:gd name="connsiteX2-55" fmla="*/ 227538 w 6415214"/>
              <a:gd name="connsiteY2-56" fmla="*/ 0 h 195640"/>
              <a:gd name="connsiteX3-57" fmla="*/ 229919 w 6415214"/>
              <a:gd name="connsiteY3-58" fmla="*/ 195640 h 195640"/>
              <a:gd name="connsiteX4-59" fmla="*/ 0 w 6415214"/>
              <a:gd name="connsiteY4-60" fmla="*/ 195640 h 195640"/>
              <a:gd name="connsiteX0-61" fmla="*/ 6415214 w 6415214"/>
              <a:gd name="connsiteY0-62" fmla="*/ 193259 h 193259"/>
              <a:gd name="connsiteX1-63" fmla="*/ 511261 w 6415214"/>
              <a:gd name="connsiteY1-64" fmla="*/ 193259 h 193259"/>
              <a:gd name="connsiteX2-65" fmla="*/ 232301 w 6415214"/>
              <a:gd name="connsiteY2-66" fmla="*/ 0 h 193259"/>
              <a:gd name="connsiteX3-67" fmla="*/ 229919 w 6415214"/>
              <a:gd name="connsiteY3-68" fmla="*/ 193259 h 193259"/>
              <a:gd name="connsiteX4-69" fmla="*/ 0 w 6415214"/>
              <a:gd name="connsiteY4-70" fmla="*/ 193259 h 193259"/>
              <a:gd name="connsiteX0-71" fmla="*/ 511261 w 511261"/>
              <a:gd name="connsiteY0-72" fmla="*/ 193259 h 193259"/>
              <a:gd name="connsiteX1-73" fmla="*/ 232301 w 511261"/>
              <a:gd name="connsiteY1-74" fmla="*/ 0 h 193259"/>
              <a:gd name="connsiteX2-75" fmla="*/ 229919 w 511261"/>
              <a:gd name="connsiteY2-76" fmla="*/ 193259 h 193259"/>
              <a:gd name="connsiteX3-77" fmla="*/ 0 w 511261"/>
              <a:gd name="connsiteY3-78" fmla="*/ 193259 h 193259"/>
            </a:gdLst>
            <a:ahLst/>
            <a:cxnLst>
              <a:cxn ang="0">
                <a:pos x="connsiteX0-1" y="connsiteY0-2"/>
              </a:cxn>
              <a:cxn ang="0">
                <a:pos x="connsiteX1-3" y="connsiteY1-4"/>
              </a:cxn>
              <a:cxn ang="0">
                <a:pos x="connsiteX2-5" y="connsiteY2-6"/>
              </a:cxn>
              <a:cxn ang="0">
                <a:pos x="connsiteX3-7" y="connsiteY3-8"/>
              </a:cxn>
            </a:cxnLst>
            <a:rect l="l" t="t" r="r" b="b"/>
            <a:pathLst>
              <a:path w="511261" h="193259">
                <a:moveTo>
                  <a:pt x="511261" y="193259"/>
                </a:moveTo>
                <a:lnTo>
                  <a:pt x="232301" y="0"/>
                </a:lnTo>
                <a:cubicBezTo>
                  <a:pt x="233095" y="65213"/>
                  <a:pt x="229125" y="128046"/>
                  <a:pt x="229919" y="193259"/>
                </a:cubicBezTo>
                <a:lnTo>
                  <a:pt x="0" y="193259"/>
                </a:ln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cxnSp>
        <p:nvCxnSpPr>
          <p:cNvPr id="18" name="直接连接符 17"/>
          <p:cNvCxnSpPr>
            <a:stCxn id="17" idx="0"/>
          </p:cNvCxnSpPr>
          <p:nvPr/>
        </p:nvCxnSpPr>
        <p:spPr>
          <a:xfrm>
            <a:off x="1108164" y="3428999"/>
            <a:ext cx="5165636" cy="0"/>
          </a:xfrm>
          <a:prstGeom prst="lin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cxnSp>
    </p:spTree>
  </p:cSld>
  <p:clrMapOvr>
    <a:masterClrMapping/>
  </p:clrMapOvr>
  <p:transition spd="med">
    <p:pull/>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776378" y="1673522"/>
            <a:ext cx="10498347" cy="5253939"/>
          </a:xfrm>
          <a:prstGeom prst="rect">
            <a:avLst/>
          </a:prstGeom>
          <a:noFill/>
        </p:spPr>
        <p:txBody>
          <a:bodyPr wrap="square" rtlCol="0">
            <a:spAutoFit/>
          </a:bodyPr>
          <a:lstStyle/>
          <a:p>
            <a:pPr marL="342900" indent="-342900" algn="just" eaLnBrk="1">
              <a:lnSpc>
                <a:spcPct val="130000"/>
              </a:lnSpc>
              <a:spcBef>
                <a:spcPts val="600"/>
              </a:spcBef>
              <a:spcAft>
                <a:spcPts val="600"/>
              </a:spcAft>
              <a:buClr>
                <a:schemeClr val="tx2"/>
              </a:buClr>
              <a:buFont typeface="Wingdings" panose="05000000000000000000" pitchFamily="2" charset="2"/>
              <a:buChar char="n"/>
            </a:pPr>
            <a:r>
              <a:rPr lang="zh-CN" altLang="en-US" sz="2400" b="0" i="0" dirty="0">
                <a:solidFill>
                  <a:srgbClr val="292929"/>
                </a:solidFill>
                <a:effectLst/>
                <a:latin typeface="楷体" panose="02010609060101010101" pitchFamily="49" charset="-122"/>
                <a:ea typeface="楷体" panose="02010609060101010101" pitchFamily="49" charset="-122"/>
              </a:rPr>
              <a:t>该类方法中模型的所有参数在遗忘过程中都会被修改。尽管全局权重修改方法与其他方法相比提供了更强的遗忘保证，但它们通常会带来大量的计算和时间开销，这使得它们在大多数情况下对于 </a:t>
            </a:r>
            <a:r>
              <a:rPr lang="en-US" altLang="zh-CN" sz="2400" b="0" i="0" dirty="0">
                <a:solidFill>
                  <a:srgbClr val="292929"/>
                </a:solidFill>
                <a:effectLst/>
                <a:latin typeface="楷体" panose="02010609060101010101" pitchFamily="49" charset="-122"/>
                <a:ea typeface="楷体" panose="02010609060101010101" pitchFamily="49" charset="-122"/>
              </a:rPr>
              <a:t>LLM </a:t>
            </a:r>
            <a:r>
              <a:rPr lang="zh-CN" altLang="en-US" sz="2400" b="0" i="0" dirty="0">
                <a:solidFill>
                  <a:srgbClr val="292929"/>
                </a:solidFill>
                <a:effectLst/>
                <a:latin typeface="楷体" panose="02010609060101010101" pitchFamily="49" charset="-122"/>
                <a:ea typeface="楷体" panose="02010609060101010101" pitchFamily="49" charset="-122"/>
              </a:rPr>
              <a:t>来说不切实际。</a:t>
            </a:r>
            <a:r>
              <a:rPr lang="zh-CN" altLang="en-US" sz="2400" dirty="0">
                <a:latin typeface="楷体" panose="02010609060101010101" pitchFamily="49" charset="-122"/>
                <a:ea typeface="楷体" panose="02010609060101010101" pitchFamily="49" charset="-122"/>
              </a:rPr>
              <a:t>典型的全局权重修改思路包括：</a:t>
            </a:r>
            <a:endParaRPr lang="en-US" altLang="zh-CN" sz="2400" dirty="0">
              <a:latin typeface="楷体" panose="02010609060101010101" pitchFamily="49" charset="-122"/>
              <a:ea typeface="楷体" panose="02010609060101010101" pitchFamily="49" charset="-122"/>
            </a:endParaRPr>
          </a:p>
          <a:p>
            <a:pPr marL="800100" lvl="1" indent="-342900" algn="just">
              <a:lnSpc>
                <a:spcPct val="130000"/>
              </a:lnSpc>
              <a:spcBef>
                <a:spcPts val="600"/>
              </a:spcBef>
              <a:spcAft>
                <a:spcPts val="600"/>
              </a:spcAft>
              <a:buClr>
                <a:schemeClr val="tx2"/>
              </a:buClr>
              <a:buFont typeface="Wingdings" panose="05000000000000000000" pitchFamily="2" charset="2"/>
              <a:buChar char="n"/>
            </a:pPr>
            <a:r>
              <a:rPr lang="zh-CN" altLang="en-US" i="0" dirty="0">
                <a:solidFill>
                  <a:srgbClr val="000000"/>
                </a:solidFill>
                <a:effectLst/>
                <a:latin typeface="楷体" panose="02010609060101010101" pitchFamily="49" charset="-122"/>
                <a:ea typeface="楷体" panose="02010609060101010101" pitchFamily="49" charset="-122"/>
              </a:rPr>
              <a:t>数据分片</a:t>
            </a:r>
            <a:endParaRPr lang="zh-CN" altLang="en-US" i="0" dirty="0">
              <a:solidFill>
                <a:srgbClr val="292929"/>
              </a:solidFill>
              <a:effectLst/>
              <a:latin typeface="楷体" panose="02010609060101010101" pitchFamily="49" charset="-122"/>
              <a:ea typeface="楷体" panose="02010609060101010101" pitchFamily="49" charset="-122"/>
            </a:endParaRPr>
          </a:p>
          <a:p>
            <a:pPr marL="800100" lvl="1" indent="-342900" algn="just">
              <a:lnSpc>
                <a:spcPct val="130000"/>
              </a:lnSpc>
              <a:spcBef>
                <a:spcPts val="600"/>
              </a:spcBef>
              <a:spcAft>
                <a:spcPts val="600"/>
              </a:spcAft>
              <a:buClr>
                <a:schemeClr val="tx2"/>
              </a:buClr>
              <a:buFont typeface="Wingdings" panose="05000000000000000000" pitchFamily="2" charset="2"/>
              <a:buChar char="n"/>
            </a:pPr>
            <a:r>
              <a:rPr lang="zh-CN" altLang="en-US" i="0" dirty="0">
                <a:solidFill>
                  <a:srgbClr val="000000"/>
                </a:solidFill>
                <a:effectLst/>
                <a:latin typeface="楷体" panose="02010609060101010101" pitchFamily="49" charset="-122"/>
                <a:ea typeface="楷体" panose="02010609060101010101" pitchFamily="49" charset="-122"/>
              </a:rPr>
              <a:t>梯度上升</a:t>
            </a:r>
            <a:endParaRPr lang="zh-CN" altLang="en-US" i="0" dirty="0">
              <a:solidFill>
                <a:srgbClr val="292929"/>
              </a:solidFill>
              <a:effectLst/>
              <a:latin typeface="楷体" panose="02010609060101010101" pitchFamily="49" charset="-122"/>
              <a:ea typeface="楷体" panose="02010609060101010101" pitchFamily="49" charset="-122"/>
            </a:endParaRPr>
          </a:p>
          <a:p>
            <a:pPr marL="800100" lvl="1" indent="-342900" algn="just">
              <a:lnSpc>
                <a:spcPct val="130000"/>
              </a:lnSpc>
              <a:spcBef>
                <a:spcPts val="600"/>
              </a:spcBef>
              <a:spcAft>
                <a:spcPts val="600"/>
              </a:spcAft>
              <a:buClr>
                <a:schemeClr val="tx2"/>
              </a:buClr>
              <a:buFont typeface="Wingdings" panose="05000000000000000000" pitchFamily="2" charset="2"/>
              <a:buChar char="n"/>
            </a:pPr>
            <a:r>
              <a:rPr lang="zh-CN" altLang="en-US" i="0" dirty="0">
                <a:solidFill>
                  <a:srgbClr val="000000"/>
                </a:solidFill>
                <a:effectLst/>
                <a:latin typeface="楷体" panose="02010609060101010101" pitchFamily="49" charset="-122"/>
                <a:ea typeface="楷体" panose="02010609060101010101" pitchFamily="49" charset="-122"/>
              </a:rPr>
              <a:t>知识蒸馏</a:t>
            </a:r>
            <a:endParaRPr lang="zh-CN" altLang="en-US" i="0" dirty="0">
              <a:solidFill>
                <a:srgbClr val="292929"/>
              </a:solidFill>
              <a:effectLst/>
              <a:latin typeface="楷体" panose="02010609060101010101" pitchFamily="49" charset="-122"/>
              <a:ea typeface="楷体" panose="02010609060101010101" pitchFamily="49" charset="-122"/>
            </a:endParaRPr>
          </a:p>
          <a:p>
            <a:pPr marL="800100" lvl="1" indent="-342900" algn="just">
              <a:lnSpc>
                <a:spcPct val="130000"/>
              </a:lnSpc>
              <a:spcBef>
                <a:spcPts val="600"/>
              </a:spcBef>
              <a:spcAft>
                <a:spcPts val="600"/>
              </a:spcAft>
              <a:buClr>
                <a:schemeClr val="tx2"/>
              </a:buClr>
              <a:buFont typeface="Wingdings" panose="05000000000000000000" pitchFamily="2" charset="2"/>
              <a:buChar char="n"/>
            </a:pPr>
            <a:r>
              <a:rPr lang="zh-CN" altLang="en-US" i="0" dirty="0">
                <a:solidFill>
                  <a:srgbClr val="000000"/>
                </a:solidFill>
                <a:effectLst/>
                <a:latin typeface="楷体" panose="02010609060101010101" pitchFamily="49" charset="-122"/>
                <a:ea typeface="楷体" panose="02010609060101010101" pitchFamily="49" charset="-122"/>
              </a:rPr>
              <a:t>通用替代方案</a:t>
            </a:r>
            <a:endParaRPr lang="en-US" altLang="zh-CN" i="0" dirty="0">
              <a:solidFill>
                <a:srgbClr val="000000"/>
              </a:solidFill>
              <a:effectLst/>
              <a:latin typeface="楷体" panose="02010609060101010101" pitchFamily="49" charset="-122"/>
              <a:ea typeface="楷体" panose="02010609060101010101" pitchFamily="49" charset="-122"/>
            </a:endParaRPr>
          </a:p>
          <a:p>
            <a:pPr lvl="1" algn="just">
              <a:lnSpc>
                <a:spcPct val="130000"/>
              </a:lnSpc>
              <a:spcBef>
                <a:spcPts val="600"/>
              </a:spcBef>
              <a:spcAft>
                <a:spcPts val="600"/>
              </a:spcAft>
              <a:buClr>
                <a:schemeClr val="tx2"/>
              </a:buClr>
            </a:pPr>
            <a:endParaRPr lang="zh-CN" altLang="en-US" sz="2400" b="1" i="0" dirty="0">
              <a:solidFill>
                <a:srgbClr val="292929"/>
              </a:solidFill>
              <a:effectLst/>
              <a:latin typeface="var(--headings-font-family)"/>
            </a:endParaRPr>
          </a:p>
          <a:p>
            <a:pPr marL="800100" lvl="1" indent="-342900" algn="just">
              <a:lnSpc>
                <a:spcPct val="130000"/>
              </a:lnSpc>
              <a:spcBef>
                <a:spcPts val="600"/>
              </a:spcBef>
              <a:spcAft>
                <a:spcPts val="600"/>
              </a:spcAft>
              <a:buClr>
                <a:schemeClr val="tx2"/>
              </a:buClr>
              <a:buFont typeface="Wingdings" panose="05000000000000000000" pitchFamily="2" charset="2"/>
              <a:buChar char="n"/>
            </a:pPr>
            <a:endParaRPr lang="en-US" altLang="zh-CN" sz="2200" dirty="0">
              <a:latin typeface="+mn-ea"/>
            </a:endParaRPr>
          </a:p>
        </p:txBody>
      </p:sp>
      <p:sp>
        <p:nvSpPr>
          <p:cNvPr id="9" name="标题 8"/>
          <p:cNvSpPr>
            <a:spLocks noGrp="1"/>
          </p:cNvSpPr>
          <p:nvPr>
            <p:ph type="title"/>
          </p:nvPr>
        </p:nvSpPr>
        <p:spPr>
          <a:xfrm>
            <a:off x="1173494" y="249067"/>
            <a:ext cx="8048203" cy="480131"/>
          </a:xfrm>
        </p:spPr>
        <p:txBody>
          <a:bodyPr/>
          <a:lstStyle/>
          <a:p>
            <a:r>
              <a:rPr lang="zh-CN" altLang="en-US" dirty="0"/>
              <a:t>全局权重修改</a:t>
            </a:r>
            <a:endParaRPr lang="zh-CN" altLang="en-US" dirty="0"/>
          </a:p>
        </p:txBody>
      </p:sp>
    </p:spTree>
  </p:cSld>
  <p:clrMapOvr>
    <a:masterClrMapping/>
  </p:clrMapOvr>
  <p:transition spd="med">
    <p:pull/>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561225" y="1102023"/>
            <a:ext cx="10646899" cy="5544275"/>
          </a:xfrm>
          <a:prstGeom prst="rect">
            <a:avLst/>
          </a:prstGeom>
          <a:noFill/>
        </p:spPr>
        <p:txBody>
          <a:bodyPr wrap="square" rtlCol="0">
            <a:spAutoFit/>
          </a:bodyPr>
          <a:lstStyle/>
          <a:p>
            <a:pPr marL="342900" indent="-342900" algn="just" eaLnBrk="1">
              <a:lnSpc>
                <a:spcPct val="130000"/>
              </a:lnSpc>
              <a:spcBef>
                <a:spcPts val="600"/>
              </a:spcBef>
              <a:spcAft>
                <a:spcPts val="600"/>
              </a:spcAft>
              <a:buClr>
                <a:schemeClr val="tx2"/>
              </a:buClr>
              <a:buFont typeface="Wingdings" panose="05000000000000000000" pitchFamily="2" charset="2"/>
              <a:buChar char="n"/>
            </a:pPr>
            <a:r>
              <a:rPr lang="zh-CN" altLang="en-US" b="0" i="0" dirty="0">
                <a:solidFill>
                  <a:srgbClr val="292929"/>
                </a:solidFill>
                <a:effectLst/>
                <a:latin typeface="楷体" panose="02010609060101010101" pitchFamily="49" charset="-122"/>
                <a:ea typeface="楷体" panose="02010609060101010101" pitchFamily="49" charset="-122"/>
              </a:rPr>
              <a:t>此方法通常需要将训练数据划分为多个不相交的分片，每个分片对应于整体数据的一个子集，并为每个分片训练一个单独的模型 </a:t>
            </a:r>
            <a:r>
              <a:rPr lang="en-US" altLang="zh-CN" b="0" i="0" dirty="0">
                <a:solidFill>
                  <a:srgbClr val="292929"/>
                </a:solidFill>
                <a:effectLst/>
                <a:latin typeface="楷体" panose="02010609060101010101" pitchFamily="49" charset="-122"/>
                <a:ea typeface="楷体" panose="02010609060101010101" pitchFamily="49" charset="-122"/>
              </a:rPr>
              <a:t>(</a:t>
            </a:r>
            <a:r>
              <a:rPr lang="en-US" altLang="zh-CN" b="0" i="0" dirty="0">
                <a:solidFill>
                  <a:srgbClr val="292929"/>
                </a:solidFill>
                <a:effectLst/>
                <a:latin typeface="Noto Serif" panose="02020600060500020200" pitchFamily="18" charset="0"/>
              </a:rPr>
              <a:t>SISA</a:t>
            </a:r>
            <a:r>
              <a:rPr lang="zh-CN" altLang="en-US" b="0" i="0" dirty="0">
                <a:solidFill>
                  <a:srgbClr val="292929"/>
                </a:solidFill>
                <a:effectLst/>
                <a:latin typeface="Noto Serif" panose="02020600060500020200" pitchFamily="18" charset="0"/>
              </a:rPr>
              <a:t>，</a:t>
            </a:r>
            <a:r>
              <a:rPr lang="en-US" altLang="zh-CN" b="0" i="0" dirty="0" err="1">
                <a:solidFill>
                  <a:srgbClr val="292929"/>
                </a:solidFill>
                <a:effectLst/>
                <a:latin typeface="楷体" panose="02010609060101010101" pitchFamily="49" charset="-122"/>
                <a:ea typeface="楷体" panose="02010609060101010101" pitchFamily="49" charset="-122"/>
              </a:rPr>
              <a:t>Bourtoule</a:t>
            </a:r>
            <a:r>
              <a:rPr lang="en-US" altLang="zh-CN" b="0" i="0" dirty="0">
                <a:solidFill>
                  <a:srgbClr val="292929"/>
                </a:solidFill>
                <a:effectLst/>
                <a:latin typeface="楷体" panose="02010609060101010101" pitchFamily="49" charset="-122"/>
                <a:ea typeface="楷体" panose="02010609060101010101" pitchFamily="49" charset="-122"/>
              </a:rPr>
              <a:t> </a:t>
            </a:r>
            <a:r>
              <a:rPr lang="zh-CN" altLang="en-US" b="0" i="0" dirty="0">
                <a:solidFill>
                  <a:srgbClr val="292929"/>
                </a:solidFill>
                <a:effectLst/>
                <a:latin typeface="楷体" panose="02010609060101010101" pitchFamily="49" charset="-122"/>
                <a:ea typeface="楷体" panose="02010609060101010101" pitchFamily="49" charset="-122"/>
              </a:rPr>
              <a:t>等人，</a:t>
            </a:r>
            <a:r>
              <a:rPr lang="en-US" altLang="zh-CN" b="0" i="0" dirty="0">
                <a:solidFill>
                  <a:srgbClr val="292929"/>
                </a:solidFill>
                <a:effectLst/>
                <a:latin typeface="楷体" panose="02010609060101010101" pitchFamily="49" charset="-122"/>
                <a:ea typeface="楷体" panose="02010609060101010101" pitchFamily="49" charset="-122"/>
              </a:rPr>
              <a:t>2021</a:t>
            </a:r>
            <a:r>
              <a:rPr lang="zh-CN" altLang="en-US" b="0" i="0" dirty="0">
                <a:solidFill>
                  <a:srgbClr val="292929"/>
                </a:solidFill>
                <a:effectLst/>
                <a:latin typeface="楷体" panose="02010609060101010101" pitchFamily="49" charset="-122"/>
                <a:ea typeface="楷体" panose="02010609060101010101" pitchFamily="49" charset="-122"/>
              </a:rPr>
              <a:t>；</a:t>
            </a:r>
            <a:r>
              <a:rPr lang="en-US" altLang="zh-CN" b="0" i="0" dirty="0">
                <a:solidFill>
                  <a:srgbClr val="292929"/>
                </a:solidFill>
                <a:effectLst/>
                <a:latin typeface="楷体" panose="02010609060101010101" pitchFamily="49" charset="-122"/>
                <a:ea typeface="楷体" panose="02010609060101010101" pitchFamily="49" charset="-122"/>
              </a:rPr>
              <a:t>Liu </a:t>
            </a:r>
            <a:r>
              <a:rPr lang="zh-CN" altLang="en-US" b="0" i="0" dirty="0">
                <a:solidFill>
                  <a:srgbClr val="292929"/>
                </a:solidFill>
                <a:effectLst/>
                <a:latin typeface="楷体" panose="02010609060101010101" pitchFamily="49" charset="-122"/>
                <a:ea typeface="楷体" panose="02010609060101010101" pitchFamily="49" charset="-122"/>
              </a:rPr>
              <a:t>和 </a:t>
            </a:r>
            <a:r>
              <a:rPr lang="en-US" altLang="zh-CN" b="0" i="0" dirty="0" err="1">
                <a:solidFill>
                  <a:srgbClr val="292929"/>
                </a:solidFill>
                <a:effectLst/>
                <a:latin typeface="楷体" panose="02010609060101010101" pitchFamily="49" charset="-122"/>
                <a:ea typeface="楷体" panose="02010609060101010101" pitchFamily="49" charset="-122"/>
              </a:rPr>
              <a:t>Kalinli</a:t>
            </a:r>
            <a:r>
              <a:rPr lang="zh-CN" altLang="en-US" b="0" i="0" dirty="0">
                <a:solidFill>
                  <a:srgbClr val="292929"/>
                </a:solidFill>
                <a:effectLst/>
                <a:latin typeface="楷体" panose="02010609060101010101" pitchFamily="49" charset="-122"/>
                <a:ea typeface="楷体" panose="02010609060101010101" pitchFamily="49" charset="-122"/>
              </a:rPr>
              <a:t>，</a:t>
            </a:r>
            <a:r>
              <a:rPr lang="en-US" altLang="zh-CN" b="0" i="0" dirty="0">
                <a:solidFill>
                  <a:srgbClr val="292929"/>
                </a:solidFill>
                <a:effectLst/>
                <a:latin typeface="楷体" panose="02010609060101010101" pitchFamily="49" charset="-122"/>
                <a:ea typeface="楷体" panose="02010609060101010101" pitchFamily="49" charset="-122"/>
              </a:rPr>
              <a:t>2023)</a:t>
            </a:r>
            <a:r>
              <a:rPr lang="zh-CN" altLang="en-US" b="0" i="0" dirty="0">
                <a:solidFill>
                  <a:srgbClr val="292929"/>
                </a:solidFill>
                <a:effectLst/>
                <a:latin typeface="楷体" panose="02010609060101010101" pitchFamily="49" charset="-122"/>
                <a:ea typeface="楷体" panose="02010609060101010101" pitchFamily="49" charset="-122"/>
              </a:rPr>
              <a:t>，然后，可以利用这些单个模型有效地删除请求遗忘的数据。</a:t>
            </a:r>
            <a:endParaRPr lang="en-US" altLang="zh-CN" b="0" i="0" dirty="0">
              <a:solidFill>
                <a:srgbClr val="292929"/>
              </a:solidFill>
              <a:effectLst/>
              <a:latin typeface="楷体" panose="02010609060101010101" pitchFamily="49" charset="-122"/>
              <a:ea typeface="楷体" panose="02010609060101010101" pitchFamily="49" charset="-122"/>
            </a:endParaRPr>
          </a:p>
          <a:p>
            <a:pPr marL="342900" indent="-342900" algn="just" eaLnBrk="1">
              <a:lnSpc>
                <a:spcPct val="130000"/>
              </a:lnSpc>
              <a:spcBef>
                <a:spcPts val="600"/>
              </a:spcBef>
              <a:spcAft>
                <a:spcPts val="600"/>
              </a:spcAft>
              <a:buClr>
                <a:schemeClr val="tx2"/>
              </a:buClr>
              <a:buFont typeface="Wingdings" panose="05000000000000000000" pitchFamily="2" charset="2"/>
              <a:buChar char="n"/>
            </a:pPr>
            <a:r>
              <a:rPr lang="zh-CN" altLang="en-US" b="0" i="0" dirty="0">
                <a:solidFill>
                  <a:srgbClr val="000000"/>
                </a:solidFill>
                <a:effectLst/>
                <a:latin typeface="楷体" panose="02010609060101010101" pitchFamily="49" charset="-122"/>
                <a:ea typeface="楷体" panose="02010609060101010101" pitchFamily="49" charset="-122"/>
              </a:rPr>
              <a:t>具体来说，训练数据集被划分为 </a:t>
            </a:r>
            <a:r>
              <a:rPr lang="en-US" altLang="zh-CN" b="0" i="0" dirty="0">
                <a:solidFill>
                  <a:srgbClr val="000000"/>
                </a:solidFill>
                <a:effectLst/>
                <a:latin typeface="楷体" panose="02010609060101010101" pitchFamily="49" charset="-122"/>
                <a:ea typeface="楷体" panose="02010609060101010101" pitchFamily="49" charset="-122"/>
              </a:rPr>
              <a:t>S </a:t>
            </a:r>
            <a:r>
              <a:rPr lang="zh-CN" altLang="en-US" b="0" i="0" dirty="0">
                <a:solidFill>
                  <a:srgbClr val="000000"/>
                </a:solidFill>
                <a:effectLst/>
                <a:latin typeface="楷体" panose="02010609060101010101" pitchFamily="49" charset="-122"/>
                <a:ea typeface="楷体" panose="02010609060101010101" pitchFamily="49" charset="-122"/>
              </a:rPr>
              <a:t>个不重叠的分片，每个分片包含 </a:t>
            </a:r>
            <a:r>
              <a:rPr lang="en-US" altLang="zh-CN" b="0" i="0" dirty="0">
                <a:solidFill>
                  <a:srgbClr val="000000"/>
                </a:solidFill>
                <a:effectLst/>
                <a:latin typeface="楷体" panose="02010609060101010101" pitchFamily="49" charset="-122"/>
                <a:ea typeface="楷体" panose="02010609060101010101" pitchFamily="49" charset="-122"/>
              </a:rPr>
              <a:t>R </a:t>
            </a:r>
            <a:r>
              <a:rPr lang="zh-CN" altLang="en-US" b="0" i="0" dirty="0">
                <a:solidFill>
                  <a:srgbClr val="000000"/>
                </a:solidFill>
                <a:effectLst/>
                <a:latin typeface="楷体" panose="02010609060101010101" pitchFamily="49" charset="-122"/>
                <a:ea typeface="楷体" panose="02010609060101010101" pitchFamily="49" charset="-122"/>
              </a:rPr>
              <a:t>个切片。 </a:t>
            </a:r>
            <a:r>
              <a:rPr lang="zh-CN" altLang="en-US" b="0" i="0" dirty="0">
                <a:solidFill>
                  <a:srgbClr val="292929"/>
                </a:solidFill>
                <a:effectLst/>
                <a:latin typeface="楷体" panose="02010609060101010101" pitchFamily="49" charset="-122"/>
                <a:ea typeface="楷体" panose="02010609060101010101" pitchFamily="49" charset="-122"/>
              </a:rPr>
              <a:t>对于每个分片，通过逐片处理数据并在每个切片后保存一个检查点，使用梯度下降来训练模型。 训练完成后，保存模型并将其与分片相关联。 在推理过程中，每个模型预测一个标签，这些标签被聚合后形成输出。 如果收到一个遗忘请求，则会识别包含该数据点的分片，并定位包含遗忘请求的切片。 数据点（通常是 </a:t>
            </a:r>
            <a:r>
              <a:rPr lang="en-US" altLang="zh-CN" b="0" i="0" dirty="0">
                <a:solidFill>
                  <a:srgbClr val="292929"/>
                </a:solidFill>
                <a:effectLst/>
                <a:latin typeface="楷体" panose="02010609060101010101" pitchFamily="49" charset="-122"/>
                <a:ea typeface="楷体" panose="02010609060101010101" pitchFamily="49" charset="-122"/>
              </a:rPr>
              <a:t>NLP </a:t>
            </a:r>
            <a:r>
              <a:rPr lang="zh-CN" altLang="en-US" b="0" i="0" dirty="0">
                <a:solidFill>
                  <a:srgbClr val="292929"/>
                </a:solidFill>
                <a:effectLst/>
                <a:latin typeface="楷体" panose="02010609060101010101" pitchFamily="49" charset="-122"/>
                <a:ea typeface="楷体" panose="02010609060101010101" pitchFamily="49" charset="-122"/>
              </a:rPr>
              <a:t>任务中的一系列符元）从该切片中被删除，并且模型从最后一个检查点重新训练，这在构造上确保了模型忘记了要遗忘的数据点。 </a:t>
            </a:r>
            <a:endParaRPr lang="en-US" altLang="zh-CN" b="0" i="0" dirty="0">
              <a:solidFill>
                <a:srgbClr val="292929"/>
              </a:solidFill>
              <a:effectLst/>
              <a:latin typeface="楷体" panose="02010609060101010101" pitchFamily="49" charset="-122"/>
              <a:ea typeface="楷体" panose="02010609060101010101" pitchFamily="49" charset="-122"/>
            </a:endParaRPr>
          </a:p>
          <a:p>
            <a:pPr marL="342900" indent="-342900" algn="just" eaLnBrk="1">
              <a:lnSpc>
                <a:spcPct val="130000"/>
              </a:lnSpc>
              <a:spcBef>
                <a:spcPts val="600"/>
              </a:spcBef>
              <a:spcAft>
                <a:spcPts val="600"/>
              </a:spcAft>
              <a:buClr>
                <a:schemeClr val="tx2"/>
              </a:buClr>
              <a:buFont typeface="Wingdings" panose="05000000000000000000" pitchFamily="2" charset="2"/>
              <a:buChar char="n"/>
            </a:pPr>
            <a:r>
              <a:rPr lang="en-US" altLang="zh-CN" b="0" i="0" dirty="0">
                <a:solidFill>
                  <a:srgbClr val="292929"/>
                </a:solidFill>
                <a:effectLst/>
                <a:latin typeface="楷体" panose="02010609060101010101" pitchFamily="49" charset="-122"/>
                <a:ea typeface="楷体" panose="02010609060101010101" pitchFamily="49" charset="-122"/>
              </a:rPr>
              <a:t>SISA </a:t>
            </a:r>
            <a:r>
              <a:rPr lang="zh-CN" altLang="en-US" b="0" i="0" dirty="0">
                <a:solidFill>
                  <a:srgbClr val="292929"/>
                </a:solidFill>
                <a:effectLst/>
                <a:latin typeface="楷体" panose="02010609060101010101" pitchFamily="49" charset="-122"/>
                <a:ea typeface="楷体" panose="02010609060101010101" pitchFamily="49" charset="-122"/>
              </a:rPr>
              <a:t>的主要优点是它提供了精确的遗忘保证</a:t>
            </a:r>
            <a:r>
              <a:rPr lang="zh-CN" altLang="en-US" dirty="0">
                <a:solidFill>
                  <a:srgbClr val="292929"/>
                </a:solidFill>
                <a:latin typeface="楷体" panose="02010609060101010101" pitchFamily="49" charset="-122"/>
                <a:ea typeface="楷体" panose="02010609060101010101" pitchFamily="49" charset="-122"/>
              </a:rPr>
              <a:t>，</a:t>
            </a:r>
            <a:r>
              <a:rPr lang="zh-CN" altLang="en-US" b="0" i="0" dirty="0">
                <a:solidFill>
                  <a:srgbClr val="292929"/>
                </a:solidFill>
                <a:effectLst/>
                <a:latin typeface="楷体" panose="02010609060101010101" pitchFamily="49" charset="-122"/>
                <a:ea typeface="楷体" panose="02010609060101010101" pitchFamily="49" charset="-122"/>
              </a:rPr>
              <a:t>但同时，分片数量与模型性能之间需要进行 </a:t>
            </a:r>
            <a:r>
              <a:rPr lang="en-US" altLang="zh-CN" b="0" i="0" dirty="0">
                <a:solidFill>
                  <a:srgbClr val="292929"/>
                </a:solidFill>
                <a:effectLst/>
                <a:latin typeface="楷体" panose="02010609060101010101" pitchFamily="49" charset="-122"/>
                <a:ea typeface="楷体" panose="02010609060101010101" pitchFamily="49" charset="-122"/>
              </a:rPr>
              <a:t>trade-off</a:t>
            </a:r>
            <a:r>
              <a:rPr lang="zh-CN" altLang="en-US" b="0" i="0" dirty="0">
                <a:solidFill>
                  <a:srgbClr val="292929"/>
                </a:solidFill>
                <a:effectLst/>
                <a:latin typeface="楷体" panose="02010609060101010101" pitchFamily="49" charset="-122"/>
                <a:ea typeface="楷体" panose="02010609060101010101" pitchFamily="49" charset="-122"/>
              </a:rPr>
              <a:t>，增加分片数量会降低遗忘成本，但除了增加推理成本外，还会因训练样本之间协同信息的损失而降低集成模型的效用。由于与模型和检查点保存、重新训练和推理相关的计算</a:t>
            </a:r>
            <a:r>
              <a:rPr lang="en-US" altLang="zh-CN" b="0" i="0" dirty="0">
                <a:solidFill>
                  <a:srgbClr val="292929"/>
                </a:solidFill>
                <a:effectLst/>
                <a:latin typeface="楷体" panose="02010609060101010101" pitchFamily="49" charset="-122"/>
                <a:ea typeface="楷体" panose="02010609060101010101" pitchFamily="49" charset="-122"/>
              </a:rPr>
              <a:t>/</a:t>
            </a:r>
            <a:r>
              <a:rPr lang="zh-CN" altLang="en-US" b="0" i="0" dirty="0">
                <a:solidFill>
                  <a:srgbClr val="292929"/>
                </a:solidFill>
                <a:effectLst/>
                <a:latin typeface="楷体" panose="02010609060101010101" pitchFamily="49" charset="-122"/>
                <a:ea typeface="楷体" panose="02010609060101010101" pitchFamily="49" charset="-122"/>
              </a:rPr>
              <a:t>内存成本很高，因此 </a:t>
            </a:r>
            <a:r>
              <a:rPr lang="en-US" altLang="zh-CN" b="0" i="0" dirty="0">
                <a:solidFill>
                  <a:srgbClr val="292929"/>
                </a:solidFill>
                <a:effectLst/>
                <a:latin typeface="楷体" panose="02010609060101010101" pitchFamily="49" charset="-122"/>
                <a:ea typeface="楷体" panose="02010609060101010101" pitchFamily="49" charset="-122"/>
              </a:rPr>
              <a:t>SISA </a:t>
            </a:r>
            <a:r>
              <a:rPr lang="zh-CN" altLang="en-US" b="0" i="0" dirty="0">
                <a:solidFill>
                  <a:srgbClr val="292929"/>
                </a:solidFill>
                <a:effectLst/>
                <a:latin typeface="楷体" panose="02010609060101010101" pitchFamily="49" charset="-122"/>
                <a:ea typeface="楷体" panose="02010609060101010101" pitchFamily="49" charset="-122"/>
              </a:rPr>
              <a:t>对于 </a:t>
            </a:r>
            <a:r>
              <a:rPr lang="en-US" altLang="zh-CN" b="0" i="0" dirty="0">
                <a:solidFill>
                  <a:srgbClr val="292929"/>
                </a:solidFill>
                <a:effectLst/>
                <a:latin typeface="楷体" panose="02010609060101010101" pitchFamily="49" charset="-122"/>
                <a:ea typeface="楷体" panose="02010609060101010101" pitchFamily="49" charset="-122"/>
              </a:rPr>
              <a:t>LLM </a:t>
            </a:r>
            <a:r>
              <a:rPr lang="zh-CN" altLang="en-US" b="0" i="0" dirty="0">
                <a:solidFill>
                  <a:srgbClr val="292929"/>
                </a:solidFill>
                <a:effectLst/>
                <a:latin typeface="楷体" panose="02010609060101010101" pitchFamily="49" charset="-122"/>
                <a:ea typeface="楷体" panose="02010609060101010101" pitchFamily="49" charset="-122"/>
              </a:rPr>
              <a:t>来说并不实用。</a:t>
            </a:r>
            <a:endParaRPr lang="zh-CN" altLang="en-US" b="1" i="0" dirty="0">
              <a:solidFill>
                <a:srgbClr val="292929"/>
              </a:solidFill>
              <a:effectLst/>
              <a:latin typeface="楷体" panose="02010609060101010101" pitchFamily="49" charset="-122"/>
              <a:ea typeface="楷体" panose="02010609060101010101" pitchFamily="49" charset="-122"/>
            </a:endParaRPr>
          </a:p>
          <a:p>
            <a:pPr marL="800100" lvl="1" indent="-342900" algn="just">
              <a:lnSpc>
                <a:spcPct val="130000"/>
              </a:lnSpc>
              <a:spcBef>
                <a:spcPts val="600"/>
              </a:spcBef>
              <a:spcAft>
                <a:spcPts val="600"/>
              </a:spcAft>
              <a:buClr>
                <a:schemeClr val="tx2"/>
              </a:buClr>
              <a:buFont typeface="Wingdings" panose="05000000000000000000" pitchFamily="2" charset="2"/>
              <a:buChar char="n"/>
            </a:pPr>
            <a:endParaRPr lang="en-US" altLang="zh-CN" dirty="0">
              <a:latin typeface="楷体" panose="02010609060101010101" pitchFamily="49" charset="-122"/>
              <a:ea typeface="楷体" panose="02010609060101010101" pitchFamily="49" charset="-122"/>
            </a:endParaRPr>
          </a:p>
        </p:txBody>
      </p:sp>
      <p:sp>
        <p:nvSpPr>
          <p:cNvPr id="9" name="标题 8"/>
          <p:cNvSpPr>
            <a:spLocks noGrp="1"/>
          </p:cNvSpPr>
          <p:nvPr>
            <p:ph type="title"/>
          </p:nvPr>
        </p:nvSpPr>
        <p:spPr>
          <a:xfrm>
            <a:off x="1173494" y="249067"/>
            <a:ext cx="8048203" cy="480131"/>
          </a:xfrm>
        </p:spPr>
        <p:txBody>
          <a:bodyPr/>
          <a:lstStyle/>
          <a:p>
            <a:r>
              <a:rPr lang="zh-CN" altLang="en-US" dirty="0"/>
              <a:t>全局权重修改：数据分片</a:t>
            </a:r>
            <a:endParaRPr lang="zh-CN" altLang="en-US" dirty="0"/>
          </a:p>
        </p:txBody>
      </p:sp>
    </p:spTree>
  </p:cSld>
  <p:clrMapOvr>
    <a:masterClrMapping/>
  </p:clrMapOvr>
  <p:transition spd="med">
    <p:pull/>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4" name="文本框 3"/>
              <p:cNvSpPr txBox="1"/>
              <p:nvPr/>
            </p:nvSpPr>
            <p:spPr>
              <a:xfrm>
                <a:off x="561225" y="1102023"/>
                <a:ext cx="10646899" cy="5131789"/>
              </a:xfrm>
              <a:prstGeom prst="rect">
                <a:avLst/>
              </a:prstGeom>
              <a:noFill/>
            </p:spPr>
            <p:txBody>
              <a:bodyPr wrap="square" rtlCol="0">
                <a:spAutoFit/>
              </a:bodyPr>
              <a:lstStyle/>
              <a:p>
                <a:pPr marL="342900" indent="-342900" algn="just" eaLnBrk="1">
                  <a:lnSpc>
                    <a:spcPct val="130000"/>
                  </a:lnSpc>
                  <a:spcBef>
                    <a:spcPts val="600"/>
                  </a:spcBef>
                  <a:spcAft>
                    <a:spcPts val="600"/>
                  </a:spcAft>
                  <a:buClr>
                    <a:schemeClr val="tx2"/>
                  </a:buClr>
                  <a:buFont typeface="Wingdings" panose="05000000000000000000" pitchFamily="2" charset="2"/>
                  <a:buChar char="n"/>
                </a:pPr>
                <a:r>
                  <a:rPr lang="zh-CN" altLang="en-US" sz="2000" b="0" i="0" dirty="0">
                    <a:solidFill>
                      <a:srgbClr val="292929"/>
                    </a:solidFill>
                    <a:effectLst/>
                    <a:latin typeface="楷体" panose="02010609060101010101" pitchFamily="49" charset="-122"/>
                    <a:ea typeface="楷体" panose="02010609060101010101" pitchFamily="49" charset="-122"/>
                  </a:rPr>
                  <a:t>该类方法旨在通过对模型进行全参数微调来最大化相关目标符元上的损失，从而使模型远离目标不良知识。给定一个语言建模任务的序列 </a:t>
                </a:r>
                <a14:m>
                  <m:oMath xmlns:m="http://schemas.openxmlformats.org/officeDocument/2006/math">
                    <m:r>
                      <a:rPr lang="en-US" altLang="zh-CN" sz="2000" b="0" i="1" dirty="0" smtClean="0">
                        <a:solidFill>
                          <a:srgbClr val="292929"/>
                        </a:solidFill>
                        <a:effectLst/>
                        <a:latin typeface="Cambria Math" panose="02040503050406030204" pitchFamily="18" charset="0"/>
                        <a:ea typeface="楷体" panose="02010609060101010101" pitchFamily="49" charset="-122"/>
                      </a:rPr>
                      <m:t>𝑥</m:t>
                    </m:r>
                    <m:r>
                      <a:rPr lang="en-US" altLang="zh-CN" sz="2000" b="0" i="1" dirty="0" smtClean="0">
                        <a:solidFill>
                          <a:srgbClr val="292929"/>
                        </a:solidFill>
                        <a:effectLst/>
                        <a:latin typeface="Cambria Math" panose="02040503050406030204" pitchFamily="18" charset="0"/>
                        <a:ea typeface="楷体" panose="02010609060101010101" pitchFamily="49" charset="-122"/>
                      </a:rPr>
                      <m:t>=(</m:t>
                    </m:r>
                    <m:sSub>
                      <m:sSubPr>
                        <m:ctrlPr>
                          <a:rPr lang="en-US" altLang="zh-CN" sz="2000" b="0" i="1" dirty="0" smtClean="0">
                            <a:solidFill>
                              <a:srgbClr val="292929"/>
                            </a:solidFill>
                            <a:effectLst/>
                            <a:latin typeface="Cambria Math" panose="02040503050406030204" pitchFamily="18" charset="0"/>
                            <a:ea typeface="楷体" panose="02010609060101010101" pitchFamily="49" charset="-122"/>
                          </a:rPr>
                        </m:ctrlPr>
                      </m:sSubPr>
                      <m:e>
                        <m:r>
                          <a:rPr lang="en-US" altLang="zh-CN" sz="2000" b="0" i="1" dirty="0" smtClean="0">
                            <a:solidFill>
                              <a:srgbClr val="292929"/>
                            </a:solidFill>
                            <a:effectLst/>
                            <a:latin typeface="Cambria Math" panose="02040503050406030204" pitchFamily="18" charset="0"/>
                            <a:ea typeface="楷体" panose="02010609060101010101" pitchFamily="49" charset="-122"/>
                          </a:rPr>
                          <m:t>𝑥</m:t>
                        </m:r>
                      </m:e>
                      <m:sub>
                        <m:r>
                          <a:rPr lang="en-US" altLang="zh-CN" sz="2000" b="0" i="1" dirty="0" smtClean="0">
                            <a:solidFill>
                              <a:srgbClr val="292929"/>
                            </a:solidFill>
                            <a:effectLst/>
                            <a:latin typeface="Cambria Math" panose="02040503050406030204" pitchFamily="18" charset="0"/>
                            <a:ea typeface="楷体" panose="02010609060101010101" pitchFamily="49" charset="-122"/>
                          </a:rPr>
                          <m:t>1</m:t>
                        </m:r>
                      </m:sub>
                    </m:sSub>
                    <m:r>
                      <a:rPr lang="en-US" altLang="zh-CN" sz="2000" b="0" i="1" dirty="0" smtClean="0">
                        <a:solidFill>
                          <a:srgbClr val="292929"/>
                        </a:solidFill>
                        <a:effectLst/>
                        <a:latin typeface="Cambria Math" panose="02040503050406030204" pitchFamily="18" charset="0"/>
                        <a:ea typeface="楷体" panose="02010609060101010101" pitchFamily="49" charset="-122"/>
                      </a:rPr>
                      <m:t> ,</m:t>
                    </m:r>
                    <m:sSub>
                      <m:sSubPr>
                        <m:ctrlPr>
                          <a:rPr lang="en-US" altLang="zh-CN" sz="2000" b="0" i="1" dirty="0" smtClean="0">
                            <a:solidFill>
                              <a:srgbClr val="292929"/>
                            </a:solidFill>
                            <a:effectLst/>
                            <a:latin typeface="Cambria Math" panose="02040503050406030204" pitchFamily="18" charset="0"/>
                            <a:ea typeface="楷体" panose="02010609060101010101" pitchFamily="49" charset="-122"/>
                          </a:rPr>
                        </m:ctrlPr>
                      </m:sSubPr>
                      <m:e>
                        <m:r>
                          <a:rPr lang="en-US" altLang="zh-CN" sz="2000" b="0" i="1" dirty="0" smtClean="0">
                            <a:solidFill>
                              <a:srgbClr val="292929"/>
                            </a:solidFill>
                            <a:effectLst/>
                            <a:latin typeface="Cambria Math" panose="02040503050406030204" pitchFamily="18" charset="0"/>
                            <a:ea typeface="楷体" panose="02010609060101010101" pitchFamily="49" charset="-122"/>
                          </a:rPr>
                          <m:t>𝑥</m:t>
                        </m:r>
                      </m:e>
                      <m:sub>
                        <m:r>
                          <a:rPr lang="en-US" altLang="zh-CN" sz="2000" b="0" i="1" dirty="0" smtClean="0">
                            <a:solidFill>
                              <a:srgbClr val="292929"/>
                            </a:solidFill>
                            <a:effectLst/>
                            <a:latin typeface="Cambria Math" panose="02040503050406030204" pitchFamily="18" charset="0"/>
                            <a:ea typeface="楷体" panose="02010609060101010101" pitchFamily="49" charset="-122"/>
                          </a:rPr>
                          <m:t>2</m:t>
                        </m:r>
                      </m:sub>
                    </m:sSub>
                    <m:r>
                      <a:rPr lang="en-US" altLang="zh-CN" sz="2000" b="0" i="1" dirty="0" smtClean="0">
                        <a:solidFill>
                          <a:srgbClr val="292929"/>
                        </a:solidFill>
                        <a:effectLst/>
                        <a:latin typeface="Cambria Math" panose="02040503050406030204" pitchFamily="18" charset="0"/>
                        <a:ea typeface="楷体" panose="02010609060101010101" pitchFamily="49" charset="-122"/>
                      </a:rPr>
                      <m:t>,…,</m:t>
                    </m:r>
                    <m:sSub>
                      <m:sSubPr>
                        <m:ctrlPr>
                          <a:rPr lang="en-US" altLang="zh-CN" sz="2000" b="0" i="1" dirty="0" err="1" smtClean="0">
                            <a:solidFill>
                              <a:srgbClr val="292929"/>
                            </a:solidFill>
                            <a:effectLst/>
                            <a:latin typeface="Cambria Math" panose="02040503050406030204" pitchFamily="18" charset="0"/>
                            <a:ea typeface="楷体" panose="02010609060101010101" pitchFamily="49" charset="-122"/>
                          </a:rPr>
                        </m:ctrlPr>
                      </m:sSubPr>
                      <m:e>
                        <m:r>
                          <a:rPr lang="en-US" altLang="zh-CN" sz="2000" b="0" i="1" dirty="0" err="1" smtClean="0">
                            <a:solidFill>
                              <a:srgbClr val="292929"/>
                            </a:solidFill>
                            <a:effectLst/>
                            <a:latin typeface="Cambria Math" panose="02040503050406030204" pitchFamily="18" charset="0"/>
                            <a:ea typeface="楷体" panose="02010609060101010101" pitchFamily="49" charset="-122"/>
                          </a:rPr>
                          <m:t>𝑥</m:t>
                        </m:r>
                      </m:e>
                      <m:sub>
                        <m:r>
                          <a:rPr lang="en-US" altLang="zh-CN" sz="2000" b="0" i="1" dirty="0" err="1" smtClean="0">
                            <a:solidFill>
                              <a:srgbClr val="292929"/>
                            </a:solidFill>
                            <a:effectLst/>
                            <a:latin typeface="Cambria Math" panose="02040503050406030204" pitchFamily="18" charset="0"/>
                            <a:ea typeface="楷体" panose="02010609060101010101" pitchFamily="49" charset="-122"/>
                          </a:rPr>
                          <m:t>𝑛</m:t>
                        </m:r>
                      </m:sub>
                    </m:sSub>
                    <m:r>
                      <a:rPr lang="en-US" altLang="zh-CN" sz="2000" b="0" i="1" dirty="0" smtClean="0">
                        <a:solidFill>
                          <a:srgbClr val="292929"/>
                        </a:solidFill>
                        <a:effectLst/>
                        <a:latin typeface="Cambria Math" panose="02040503050406030204" pitchFamily="18" charset="0"/>
                        <a:ea typeface="楷体" panose="02010609060101010101" pitchFamily="49" charset="-122"/>
                      </a:rPr>
                      <m:t>)</m:t>
                    </m:r>
                  </m:oMath>
                </a14:m>
                <a:r>
                  <a:rPr lang="zh-CN" altLang="en-US" sz="2000" b="0" i="0" dirty="0">
                    <a:solidFill>
                      <a:srgbClr val="292929"/>
                    </a:solidFill>
                    <a:effectLst/>
                    <a:latin typeface="楷体" panose="02010609060101010101" pitchFamily="49" charset="-122"/>
                    <a:ea typeface="楷体" panose="02010609060101010101" pitchFamily="49" charset="-122"/>
                  </a:rPr>
                  <a:t>，知识遗忘的目标是最大化该序列的负对数</a:t>
                </a:r>
                <a14:m>
                  <m:oMath xmlns:m="http://schemas.openxmlformats.org/officeDocument/2006/math">
                    <m:r>
                      <a:rPr lang="zh-CN" altLang="en-US" sz="2000" b="0" i="1" dirty="0" smtClean="0">
                        <a:solidFill>
                          <a:srgbClr val="292929"/>
                        </a:solidFill>
                        <a:effectLst/>
                        <a:latin typeface="Cambria Math" panose="02040503050406030204" pitchFamily="18" charset="0"/>
                        <a:ea typeface="楷体" panose="02010609060101010101" pitchFamily="49" charset="-122"/>
                      </a:rPr>
                      <m:t>似然：</m:t>
                    </m:r>
                  </m:oMath>
                </a14:m>
                <a:endParaRPr lang="en-US" altLang="zh-CN" sz="2000" b="0" i="0" dirty="0">
                  <a:solidFill>
                    <a:srgbClr val="292929"/>
                  </a:solidFill>
                  <a:effectLst/>
                  <a:latin typeface="楷体" panose="02010609060101010101" pitchFamily="49" charset="-122"/>
                  <a:ea typeface="楷体" panose="02010609060101010101" pitchFamily="49" charset="-122"/>
                </a:endParaRPr>
              </a:p>
              <a:p>
                <a:pPr marL="800100" lvl="1" indent="-342900" algn="just">
                  <a:lnSpc>
                    <a:spcPct val="130000"/>
                  </a:lnSpc>
                  <a:spcBef>
                    <a:spcPts val="600"/>
                  </a:spcBef>
                  <a:spcAft>
                    <a:spcPts val="600"/>
                  </a:spcAft>
                  <a:buClr>
                    <a:schemeClr val="tx2"/>
                  </a:buClr>
                  <a:buFont typeface="Wingdings" panose="05000000000000000000" pitchFamily="2" charset="2"/>
                  <a:buChar char="n"/>
                </a:pPr>
                <a14:m>
                  <m:oMath xmlns:m="http://schemas.openxmlformats.org/officeDocument/2006/math">
                    <m:r>
                      <a:rPr lang="en-US" altLang="zh-CN" sz="2000" b="0" i="1" dirty="0" smtClean="0">
                        <a:latin typeface="Cambria Math" panose="02040503050406030204" pitchFamily="18" charset="0"/>
                      </a:rPr>
                      <m:t>𝐿𝑜𝑠𝑠</m:t>
                    </m:r>
                    <m:r>
                      <a:rPr lang="en-US" altLang="zh-CN" sz="2000" i="1" dirty="0" smtClean="0">
                        <a:effectLst/>
                        <a:latin typeface="Cambria Math" panose="02040503050406030204" pitchFamily="18" charset="0"/>
                      </a:rPr>
                      <m:t>(</m:t>
                    </m:r>
                    <m:sSub>
                      <m:sSubPr>
                        <m:ctrlPr>
                          <a:rPr lang="en-US" altLang="zh-CN" sz="2000" b="0" i="1" dirty="0" smtClean="0">
                            <a:effectLst/>
                            <a:latin typeface="Cambria Math" panose="02040503050406030204" pitchFamily="18" charset="0"/>
                          </a:rPr>
                        </m:ctrlPr>
                      </m:sSubPr>
                      <m:e>
                        <m:r>
                          <a:rPr lang="en-US" altLang="zh-CN" sz="2000" b="0" i="1" dirty="0" smtClean="0">
                            <a:effectLst/>
                            <a:latin typeface="Cambria Math" panose="02040503050406030204" pitchFamily="18" charset="0"/>
                          </a:rPr>
                          <m:t>𝑓</m:t>
                        </m:r>
                      </m:e>
                      <m:sub>
                        <m:r>
                          <a:rPr lang="el-GR" altLang="zh-CN" sz="2000" i="1" dirty="0" smtClean="0">
                            <a:effectLst/>
                            <a:latin typeface="Cambria Math" panose="02040503050406030204" pitchFamily="18" charset="0"/>
                          </a:rPr>
                          <m:t>𝜃</m:t>
                        </m:r>
                      </m:sub>
                    </m:sSub>
                    <m:r>
                      <a:rPr lang="en-US" altLang="zh-CN" sz="2000" b="0" i="1" dirty="0" smtClean="0">
                        <a:effectLst/>
                        <a:latin typeface="Cambria Math" panose="02040503050406030204" pitchFamily="18" charset="0"/>
                      </a:rPr>
                      <m:t>,</m:t>
                    </m:r>
                    <m:r>
                      <a:rPr lang="en-US" altLang="zh-CN" sz="2000" b="0" i="1" dirty="0" smtClean="0">
                        <a:effectLst/>
                        <a:latin typeface="Cambria Math" panose="02040503050406030204" pitchFamily="18" charset="0"/>
                      </a:rPr>
                      <m:t>𝑥</m:t>
                    </m:r>
                    <m:r>
                      <a:rPr lang="el-GR" altLang="zh-CN" sz="2000" i="1" dirty="0" smtClean="0">
                        <a:effectLst/>
                        <a:latin typeface="Cambria Math" panose="02040503050406030204" pitchFamily="18" charset="0"/>
                      </a:rPr>
                      <m:t>)=−</m:t>
                    </m:r>
                    <m:nary>
                      <m:naryPr>
                        <m:chr m:val="∑"/>
                        <m:ctrlPr>
                          <a:rPr lang="el-GR" altLang="zh-CN" sz="2000" i="1" dirty="0" smtClean="0">
                            <a:effectLst/>
                            <a:latin typeface="Cambria Math" panose="02040503050406030204" pitchFamily="18" charset="0"/>
                          </a:rPr>
                        </m:ctrlPr>
                      </m:naryPr>
                      <m:sub>
                        <m:r>
                          <m:rPr>
                            <m:brk m:alnAt="23"/>
                          </m:rPr>
                          <a:rPr lang="en-US" altLang="zh-CN" sz="2000" b="0" i="1" dirty="0" smtClean="0">
                            <a:effectLst/>
                            <a:latin typeface="Cambria Math" panose="02040503050406030204" pitchFamily="18" charset="0"/>
                          </a:rPr>
                          <m:t>𝑡</m:t>
                        </m:r>
                        <m:r>
                          <a:rPr lang="en-US" altLang="zh-CN" sz="2000" b="0" i="1" dirty="0" smtClean="0">
                            <a:effectLst/>
                            <a:latin typeface="Cambria Math" panose="02040503050406030204" pitchFamily="18" charset="0"/>
                          </a:rPr>
                          <m:t>=</m:t>
                        </m:r>
                        <m:r>
                          <a:rPr lang="en-US" altLang="zh-CN" sz="2000" b="0" i="1" dirty="0" smtClean="0">
                            <a:effectLst/>
                            <a:latin typeface="Cambria Math" panose="02040503050406030204" pitchFamily="18" charset="0"/>
                          </a:rPr>
                          <m:t>1</m:t>
                        </m:r>
                      </m:sub>
                      <m:sup>
                        <m:r>
                          <a:rPr lang="en-US" altLang="zh-CN" sz="2000" b="0" i="1" dirty="0" smtClean="0">
                            <a:effectLst/>
                            <a:latin typeface="Cambria Math" panose="02040503050406030204" pitchFamily="18" charset="0"/>
                          </a:rPr>
                          <m:t>𝑇</m:t>
                        </m:r>
                      </m:sup>
                      <m:e>
                        <m:r>
                          <a:rPr lang="en-US" altLang="zh-CN" sz="2000" i="1" dirty="0" smtClean="0">
                            <a:effectLst/>
                            <a:latin typeface="Cambria Math" panose="02040503050406030204" pitchFamily="18" charset="0"/>
                          </a:rPr>
                          <m:t>𝑙𝑜𝑔</m:t>
                        </m:r>
                        <m:r>
                          <a:rPr lang="en-US" altLang="zh-CN" sz="2000" i="1" dirty="0" smtClean="0">
                            <a:effectLst/>
                            <a:latin typeface="Cambria Math" panose="02040503050406030204" pitchFamily="18" charset="0"/>
                          </a:rPr>
                          <m:t>⁡(</m:t>
                        </m:r>
                        <m:sSub>
                          <m:sSubPr>
                            <m:ctrlPr>
                              <a:rPr lang="en-US" altLang="zh-CN" sz="2000" b="0" i="1" dirty="0" smtClean="0">
                                <a:effectLst/>
                                <a:latin typeface="Cambria Math" panose="02040503050406030204" pitchFamily="18" charset="0"/>
                              </a:rPr>
                            </m:ctrlPr>
                          </m:sSubPr>
                          <m:e>
                            <m:r>
                              <a:rPr lang="en-US" altLang="zh-CN" sz="2000" i="1" dirty="0" smtClean="0">
                                <a:effectLst/>
                                <a:latin typeface="Cambria Math" panose="02040503050406030204" pitchFamily="18" charset="0"/>
                              </a:rPr>
                              <m:t>𝑝</m:t>
                            </m:r>
                          </m:e>
                          <m:sub>
                            <m:r>
                              <a:rPr lang="el-GR" altLang="zh-CN" sz="2000" i="1" dirty="0" smtClean="0">
                                <a:effectLst/>
                                <a:latin typeface="Cambria Math" panose="02040503050406030204" pitchFamily="18" charset="0"/>
                              </a:rPr>
                              <m:t>𝜃</m:t>
                            </m:r>
                          </m:sub>
                        </m:sSub>
                        <m:r>
                          <a:rPr lang="el-GR" altLang="zh-CN" sz="2000" i="1" dirty="0" smtClean="0">
                            <a:effectLst/>
                            <a:latin typeface="Cambria Math" panose="02040503050406030204" pitchFamily="18" charset="0"/>
                          </a:rPr>
                          <m:t>⁢</m:t>
                        </m:r>
                        <m:d>
                          <m:dPr>
                            <m:endChr m:val="|"/>
                            <m:ctrlPr>
                              <a:rPr lang="el-GR" altLang="zh-CN" sz="2000" b="0" i="1" dirty="0" smtClean="0">
                                <a:effectLst/>
                                <a:latin typeface="Cambria Math" panose="02040503050406030204" pitchFamily="18" charset="0"/>
                              </a:rPr>
                            </m:ctrlPr>
                          </m:dPr>
                          <m:e>
                            <m:sSub>
                              <m:sSubPr>
                                <m:ctrlPr>
                                  <a:rPr lang="en-US" altLang="zh-CN" sz="2000" b="0" i="1" dirty="0" smtClean="0">
                                    <a:effectLst/>
                                    <a:latin typeface="Cambria Math" panose="02040503050406030204" pitchFamily="18" charset="0"/>
                                  </a:rPr>
                                </m:ctrlPr>
                              </m:sSubPr>
                              <m:e>
                                <m:r>
                                  <a:rPr lang="en-US" altLang="zh-CN" sz="2000" i="1" dirty="0" err="1" smtClean="0">
                                    <a:effectLst/>
                                    <a:latin typeface="Cambria Math" panose="02040503050406030204" pitchFamily="18" charset="0"/>
                                  </a:rPr>
                                  <m:t>𝑥</m:t>
                                </m:r>
                              </m:e>
                              <m:sub>
                                <m:r>
                                  <a:rPr lang="en-US" altLang="zh-CN" sz="2000" i="1" dirty="0" err="1" smtClean="0">
                                    <a:effectLst/>
                                    <a:latin typeface="Cambria Math" panose="02040503050406030204" pitchFamily="18" charset="0"/>
                                  </a:rPr>
                                  <m:t>𝑡</m:t>
                                </m:r>
                              </m:sub>
                            </m:sSub>
                            <m:r>
                              <a:rPr lang="en-US" altLang="zh-CN" sz="2000" b="0" i="1" dirty="0" smtClean="0">
                                <a:effectLst/>
                                <a:latin typeface="Cambria Math" panose="02040503050406030204" pitchFamily="18" charset="0"/>
                              </a:rPr>
                              <m:t> </m:t>
                            </m:r>
                          </m:e>
                        </m:d>
                        <m:r>
                          <a:rPr lang="en-US" altLang="zh-CN" sz="2000" b="0" i="1" dirty="0" smtClean="0">
                            <a:effectLst/>
                            <a:latin typeface="Cambria Math" panose="02040503050406030204" pitchFamily="18" charset="0"/>
                          </a:rPr>
                          <m:t> </m:t>
                        </m:r>
                        <m:sSub>
                          <m:sSubPr>
                            <m:ctrlPr>
                              <a:rPr lang="en-US" altLang="zh-CN" sz="2000" b="0" i="1" dirty="0" smtClean="0">
                                <a:effectLst/>
                                <a:latin typeface="Cambria Math" panose="02040503050406030204" pitchFamily="18" charset="0"/>
                              </a:rPr>
                            </m:ctrlPr>
                          </m:sSubPr>
                          <m:e>
                            <m:r>
                              <a:rPr lang="en-US" altLang="zh-CN" sz="2000" i="1" dirty="0" err="1" smtClean="0">
                                <a:effectLst/>
                                <a:latin typeface="Cambria Math" panose="02040503050406030204" pitchFamily="18" charset="0"/>
                              </a:rPr>
                              <m:t>𝑥</m:t>
                            </m:r>
                          </m:e>
                          <m:sub>
                            <m:r>
                              <a:rPr lang="en-US" altLang="zh-CN" sz="2000" b="0" i="1" dirty="0" smtClean="0">
                                <a:effectLst/>
                                <a:latin typeface="Cambria Math" panose="02040503050406030204" pitchFamily="18" charset="0"/>
                              </a:rPr>
                              <m:t>&lt;</m:t>
                            </m:r>
                            <m:r>
                              <a:rPr lang="en-US" altLang="zh-CN" sz="2000" b="0" i="1" dirty="0" smtClean="0">
                                <a:effectLst/>
                                <a:latin typeface="Cambria Math" panose="02040503050406030204" pitchFamily="18" charset="0"/>
                              </a:rPr>
                              <m:t>𝑡</m:t>
                            </m:r>
                          </m:sub>
                        </m:sSub>
                        <m:r>
                          <a:rPr lang="en-US" altLang="zh-CN" sz="2000" i="1" dirty="0" smtClean="0">
                            <a:effectLst/>
                            <a:latin typeface="Cambria Math" panose="02040503050406030204" pitchFamily="18" charset="0"/>
                          </a:rPr>
                          <m:t>))</m:t>
                        </m:r>
                      </m:e>
                    </m:nary>
                  </m:oMath>
                </a14:m>
                <a:endParaRPr lang="en-US" altLang="zh-CN" sz="2000" b="0" i="0" dirty="0">
                  <a:solidFill>
                    <a:srgbClr val="292929"/>
                  </a:solidFill>
                  <a:effectLst/>
                  <a:latin typeface="楷体" panose="02010609060101010101" pitchFamily="49" charset="-122"/>
                  <a:ea typeface="楷体" panose="02010609060101010101" pitchFamily="49" charset="-122"/>
                </a:endParaRPr>
              </a:p>
              <a:p>
                <a:pPr marL="800100" lvl="1" indent="-342900" algn="just">
                  <a:lnSpc>
                    <a:spcPct val="130000"/>
                  </a:lnSpc>
                  <a:spcBef>
                    <a:spcPts val="600"/>
                  </a:spcBef>
                  <a:spcAft>
                    <a:spcPts val="600"/>
                  </a:spcAft>
                  <a:buClr>
                    <a:schemeClr val="tx2"/>
                  </a:buClr>
                  <a:buFont typeface="Wingdings" panose="05000000000000000000" pitchFamily="2" charset="2"/>
                  <a:buChar char="n"/>
                </a:pPr>
                <a14:m>
                  <m:oMath xmlns:m="http://schemas.openxmlformats.org/officeDocument/2006/math">
                    <m:r>
                      <a:rPr kumimoji="0" lang="zh-CN" altLang="zh-CN" sz="2000" b="0" i="1" u="none" strike="noStrike" cap="none" normalizeH="0" baseline="0" dirty="0" smtClean="0">
                        <a:ln>
                          <a:noFill/>
                        </a:ln>
                        <a:solidFill>
                          <a:schemeClr val="tx1"/>
                        </a:solidFill>
                        <a:effectLst/>
                        <a:latin typeface="Cambria Math" panose="02040503050406030204" pitchFamily="18" charset="0"/>
                        <a:ea typeface="var(--text-font-family)"/>
                      </a:rPr>
                      <m:t>𝑁</m:t>
                    </m:r>
                    <m:r>
                      <a:rPr kumimoji="0" lang="zh-CN" altLang="zh-CN" sz="2000" b="0" i="1" u="none" strike="noStrike" cap="none" normalizeH="0" baseline="0" dirty="0" smtClean="0">
                        <a:ln>
                          <a:noFill/>
                        </a:ln>
                        <a:solidFill>
                          <a:schemeClr val="tx1"/>
                        </a:solidFill>
                        <a:effectLst/>
                        <a:latin typeface="Cambria Math" panose="02040503050406030204" pitchFamily="18" charset="0"/>
                        <a:ea typeface="var(--text-font-family)"/>
                      </a:rPr>
                      <m:t> </m:t>
                    </m:r>
                  </m:oMath>
                </a14:m>
                <a:r>
                  <a:rPr kumimoji="0" lang="zh-CN" altLang="zh-CN" sz="2000" b="0" i="0" u="none" strike="noStrike" cap="none" normalizeH="0" baseline="0" dirty="0">
                    <a:ln>
                      <a:noFill/>
                    </a:ln>
                    <a:solidFill>
                      <a:schemeClr val="tx1"/>
                    </a:solidFill>
                    <a:effectLst/>
                    <a:latin typeface="Arial" panose="020B0604020202090204" pitchFamily="34" charset="0"/>
                    <a:ea typeface="var(--text-font-family)"/>
                  </a:rPr>
                  <a:t>样本的总体损失计算为</a:t>
                </a:r>
                <a:r>
                  <a:rPr kumimoji="0" lang="en-US" altLang="zh-CN" sz="2000" b="0" i="0" u="none" strike="noStrike" cap="none" normalizeH="0" baseline="0" dirty="0">
                    <a:ln>
                      <a:noFill/>
                    </a:ln>
                    <a:solidFill>
                      <a:schemeClr val="tx1"/>
                    </a:solidFill>
                    <a:effectLst/>
                    <a:latin typeface="Arial" panose="020B0604020202090204" pitchFamily="34" charset="0"/>
                    <a:ea typeface="var(--text-font-family)"/>
                  </a:rPr>
                  <a:t> </a:t>
                </a:r>
                <a14:m>
                  <m:oMath xmlns:m="http://schemas.openxmlformats.org/officeDocument/2006/math">
                    <m:r>
                      <a:rPr lang="en-US" altLang="zh-CN" sz="2000" b="0" i="1" dirty="0" smtClean="0">
                        <a:latin typeface="Cambria Math" panose="02040503050406030204" pitchFamily="18" charset="0"/>
                      </a:rPr>
                      <m:t>𝐿𝑜𝑠𝑠</m:t>
                    </m:r>
                    <m:r>
                      <a:rPr lang="en-US" altLang="zh-CN" sz="2000" b="0" i="1" dirty="0" smtClean="0">
                        <a:latin typeface="Cambria Math" panose="02040503050406030204" pitchFamily="18" charset="0"/>
                      </a:rPr>
                      <m:t> ⁢</m:t>
                    </m:r>
                    <m:d>
                      <m:dPr>
                        <m:ctrlPr>
                          <a:rPr lang="el-GR" altLang="zh-CN" sz="2000" b="0" i="1" u="none" strike="noStrike" kern="1200" dirty="0" smtClean="0">
                            <a:solidFill>
                              <a:srgbClr val="292929"/>
                            </a:solidFill>
                            <a:effectLst/>
                            <a:latin typeface="Cambria Math" panose="02040503050406030204" pitchFamily="18" charset="0"/>
                          </a:rPr>
                        </m:ctrlPr>
                      </m:dPr>
                      <m:e>
                        <m:sSub>
                          <m:sSubPr>
                            <m:ctrlPr>
                              <a:rPr lang="en-US" altLang="zh-CN" sz="2000" b="0" i="1" dirty="0" smtClean="0">
                                <a:effectLst/>
                                <a:latin typeface="Cambria Math" panose="02040503050406030204" pitchFamily="18" charset="0"/>
                              </a:rPr>
                            </m:ctrlPr>
                          </m:sSubPr>
                          <m:e>
                            <m:r>
                              <a:rPr lang="en-US" altLang="zh-CN" sz="2000" b="0" i="1" dirty="0" smtClean="0">
                                <a:effectLst/>
                                <a:latin typeface="Cambria Math" panose="02040503050406030204" pitchFamily="18" charset="0"/>
                              </a:rPr>
                              <m:t>𝑓</m:t>
                            </m:r>
                          </m:e>
                          <m:sub>
                            <m:r>
                              <a:rPr lang="el-GR" altLang="zh-CN" sz="2000" i="1" dirty="0" smtClean="0">
                                <a:effectLst/>
                                <a:latin typeface="Cambria Math" panose="02040503050406030204" pitchFamily="18" charset="0"/>
                              </a:rPr>
                              <m:t>𝜃</m:t>
                            </m:r>
                          </m:sub>
                        </m:sSub>
                      </m:e>
                    </m:d>
                    <m:r>
                      <a:rPr lang="el-GR" altLang="zh-CN" sz="2000" b="0" i="1" u="none" strike="noStrike" kern="1200" dirty="0" smtClean="0">
                        <a:solidFill>
                          <a:srgbClr val="292929"/>
                        </a:solidFill>
                        <a:effectLst/>
                        <a:latin typeface="Cambria Math" panose="02040503050406030204" pitchFamily="18" charset="0"/>
                        <a:ea typeface="微软雅黑" panose="020B0503020204020204" charset="-122"/>
                      </a:rPr>
                      <m:t>=</m:t>
                    </m:r>
                    <m:f>
                      <m:fPr>
                        <m:ctrlPr>
                          <a:rPr lang="el-GR" altLang="zh-CN" sz="2000" b="0" i="1" u="none" strike="noStrike" kern="1200" dirty="0" smtClean="0">
                            <a:solidFill>
                              <a:srgbClr val="292929"/>
                            </a:solidFill>
                            <a:effectLst/>
                            <a:latin typeface="Cambria Math" panose="02040503050406030204" pitchFamily="18" charset="0"/>
                            <a:ea typeface="微软雅黑" panose="020B0503020204020204" charset="-122"/>
                          </a:rPr>
                        </m:ctrlPr>
                      </m:fPr>
                      <m:num>
                        <m:r>
                          <a:rPr lang="en-US" altLang="zh-CN" sz="2000" b="0" i="1" u="none" strike="noStrike" kern="1200" dirty="0" smtClean="0">
                            <a:solidFill>
                              <a:srgbClr val="292929"/>
                            </a:solidFill>
                            <a:effectLst/>
                            <a:latin typeface="Cambria Math" panose="02040503050406030204" pitchFamily="18" charset="0"/>
                            <a:ea typeface="微软雅黑" panose="020B0503020204020204" charset="-122"/>
                          </a:rPr>
                          <m:t>1</m:t>
                        </m:r>
                      </m:num>
                      <m:den>
                        <m:r>
                          <a:rPr lang="en-US" altLang="zh-CN" sz="2000" b="0" i="1" u="none" strike="noStrike" kern="1200" dirty="0" smtClean="0">
                            <a:solidFill>
                              <a:srgbClr val="292929"/>
                            </a:solidFill>
                            <a:effectLst/>
                            <a:latin typeface="Cambria Math" panose="02040503050406030204" pitchFamily="18" charset="0"/>
                            <a:ea typeface="微软雅黑" panose="020B0503020204020204" charset="-122"/>
                          </a:rPr>
                          <m:t>𝑁</m:t>
                        </m:r>
                      </m:den>
                    </m:f>
                    <m:nary>
                      <m:naryPr>
                        <m:chr m:val="∑"/>
                        <m:ctrlPr>
                          <a:rPr lang="el-GR" altLang="zh-CN" sz="2000" i="1" dirty="0" smtClean="0">
                            <a:effectLst/>
                            <a:latin typeface="Cambria Math" panose="02040503050406030204" pitchFamily="18" charset="0"/>
                          </a:rPr>
                        </m:ctrlPr>
                      </m:naryPr>
                      <m:sub>
                        <m:r>
                          <a:rPr lang="en-US" altLang="zh-CN" sz="2000" b="0" i="1" dirty="0" smtClean="0">
                            <a:effectLst/>
                            <a:latin typeface="Cambria Math" panose="02040503050406030204" pitchFamily="18" charset="0"/>
                          </a:rPr>
                          <m:t>𝑖</m:t>
                        </m:r>
                        <m:r>
                          <a:rPr lang="en-US" altLang="zh-CN" sz="2000" b="0" i="1" dirty="0" smtClean="0">
                            <a:effectLst/>
                            <a:latin typeface="Cambria Math" panose="02040503050406030204" pitchFamily="18" charset="0"/>
                          </a:rPr>
                          <m:t>=</m:t>
                        </m:r>
                        <m:r>
                          <a:rPr lang="en-US" altLang="zh-CN" sz="2000" b="0" i="1" dirty="0" smtClean="0">
                            <a:effectLst/>
                            <a:latin typeface="Cambria Math" panose="02040503050406030204" pitchFamily="18" charset="0"/>
                          </a:rPr>
                          <m:t>1</m:t>
                        </m:r>
                      </m:sub>
                      <m:sup>
                        <m:r>
                          <a:rPr lang="en-US" altLang="zh-CN" sz="2000" b="0" i="1" dirty="0" smtClean="0">
                            <a:effectLst/>
                            <a:latin typeface="Cambria Math" panose="02040503050406030204" pitchFamily="18" charset="0"/>
                          </a:rPr>
                          <m:t>𝑁</m:t>
                        </m:r>
                      </m:sup>
                      <m:e>
                        <m:r>
                          <a:rPr lang="en-US" altLang="zh-CN" sz="2000" b="0" i="1" dirty="0" smtClean="0">
                            <a:latin typeface="Cambria Math" panose="02040503050406030204" pitchFamily="18" charset="0"/>
                          </a:rPr>
                          <m:t>𝐿𝑜𝑠𝑠</m:t>
                        </m:r>
                        <m:r>
                          <a:rPr lang="en-US" altLang="zh-CN" sz="2000" i="1" dirty="0" smtClean="0">
                            <a:effectLst/>
                            <a:latin typeface="Cambria Math" panose="02040503050406030204" pitchFamily="18" charset="0"/>
                          </a:rPr>
                          <m:t>(</m:t>
                        </m:r>
                        <m:sSub>
                          <m:sSubPr>
                            <m:ctrlPr>
                              <a:rPr lang="en-US" altLang="zh-CN" sz="2000" b="0" i="1" dirty="0" smtClean="0">
                                <a:effectLst/>
                                <a:latin typeface="Cambria Math" panose="02040503050406030204" pitchFamily="18" charset="0"/>
                              </a:rPr>
                            </m:ctrlPr>
                          </m:sSubPr>
                          <m:e>
                            <m:r>
                              <a:rPr lang="en-US" altLang="zh-CN" sz="2000" b="0" i="1" dirty="0" smtClean="0">
                                <a:effectLst/>
                                <a:latin typeface="Cambria Math" panose="02040503050406030204" pitchFamily="18" charset="0"/>
                              </a:rPr>
                              <m:t>𝑓</m:t>
                            </m:r>
                          </m:e>
                          <m:sub>
                            <m:r>
                              <a:rPr lang="el-GR" altLang="zh-CN" sz="2000" i="1" dirty="0" smtClean="0">
                                <a:effectLst/>
                                <a:latin typeface="Cambria Math" panose="02040503050406030204" pitchFamily="18" charset="0"/>
                              </a:rPr>
                              <m:t>𝜃</m:t>
                            </m:r>
                          </m:sub>
                        </m:sSub>
                        <m:r>
                          <a:rPr lang="en-US" altLang="zh-CN" sz="2000" b="0" i="1" dirty="0" smtClean="0">
                            <a:effectLst/>
                            <a:latin typeface="Cambria Math" panose="02040503050406030204" pitchFamily="18" charset="0"/>
                          </a:rPr>
                          <m:t>,</m:t>
                        </m:r>
                        <m:sSup>
                          <m:sSupPr>
                            <m:ctrlPr>
                              <a:rPr lang="en-US" altLang="zh-CN" sz="2000" b="0" i="1" dirty="0" smtClean="0">
                                <a:effectLst/>
                                <a:latin typeface="Cambria Math" panose="02040503050406030204" pitchFamily="18" charset="0"/>
                              </a:rPr>
                            </m:ctrlPr>
                          </m:sSupPr>
                          <m:e>
                            <m:r>
                              <a:rPr lang="en-US" altLang="zh-CN" sz="2000" b="0" i="1" dirty="0" smtClean="0">
                                <a:effectLst/>
                                <a:latin typeface="Cambria Math" panose="02040503050406030204" pitchFamily="18" charset="0"/>
                              </a:rPr>
                              <m:t>𝑥</m:t>
                            </m:r>
                          </m:e>
                          <m:sup>
                            <m:r>
                              <a:rPr lang="en-US" altLang="zh-CN" sz="2000" b="0" i="1" dirty="0" smtClean="0">
                                <a:effectLst/>
                                <a:latin typeface="Cambria Math" panose="02040503050406030204" pitchFamily="18" charset="0"/>
                              </a:rPr>
                              <m:t>𝑖</m:t>
                            </m:r>
                          </m:sup>
                        </m:sSup>
                        <m:r>
                          <a:rPr lang="el-GR" altLang="zh-CN" sz="2000" i="1" dirty="0" smtClean="0">
                            <a:effectLst/>
                            <a:latin typeface="Cambria Math" panose="02040503050406030204" pitchFamily="18" charset="0"/>
                          </a:rPr>
                          <m:t>)</m:t>
                        </m:r>
                      </m:e>
                    </m:nary>
                  </m:oMath>
                </a14:m>
                <a:endParaRPr lang="en-US" altLang="zh-CN" sz="2000" i="1" dirty="0">
                  <a:effectLst/>
                  <a:latin typeface="Cambria Math" panose="02040503050406030204" pitchFamily="18" charset="0"/>
                </a:endParaRPr>
              </a:p>
              <a:p>
                <a:pPr marL="800100" lvl="1" indent="-342900">
                  <a:lnSpc>
                    <a:spcPct val="130000"/>
                  </a:lnSpc>
                  <a:spcBef>
                    <a:spcPts val="600"/>
                  </a:spcBef>
                  <a:spcAft>
                    <a:spcPts val="600"/>
                  </a:spcAft>
                  <a:buClr>
                    <a:schemeClr val="tx2"/>
                  </a:buClr>
                  <a:buFont typeface="Wingdings" panose="05000000000000000000" pitchFamily="2" charset="2"/>
                  <a:buChar char="n"/>
                </a:pPr>
                <a:r>
                  <a:rPr lang="zh-CN" altLang="en-US" sz="2000" b="0" i="0" dirty="0">
                    <a:solidFill>
                      <a:srgbClr val="000000"/>
                    </a:solidFill>
                    <a:effectLst/>
                    <a:latin typeface="楷体" panose="02010609060101010101" pitchFamily="49" charset="-122"/>
                    <a:ea typeface="楷体" panose="02010609060101010101" pitchFamily="49" charset="-122"/>
                  </a:rPr>
                  <a:t>然后使用梯度上升 </a:t>
                </a:r>
                <a:r>
                  <a:rPr lang="en-US" altLang="zh-CN" sz="2000" b="0" i="0" dirty="0">
                    <a:solidFill>
                      <a:srgbClr val="000000"/>
                    </a:solidFill>
                    <a:effectLst/>
                    <a:latin typeface="楷体" panose="02010609060101010101" pitchFamily="49" charset="-122"/>
                    <a:ea typeface="楷体" panose="02010609060101010101" pitchFamily="49" charset="-122"/>
                  </a:rPr>
                  <a:t>(GA) </a:t>
                </a:r>
                <a:r>
                  <a:rPr lang="zh-CN" altLang="en-US" sz="2000" b="0" i="0" dirty="0">
                    <a:solidFill>
                      <a:srgbClr val="000000"/>
                    </a:solidFill>
                    <a:effectLst/>
                    <a:latin typeface="楷体" panose="02010609060101010101" pitchFamily="49" charset="-122"/>
                    <a:ea typeface="楷体" panose="02010609060101010101" pitchFamily="49" charset="-122"/>
                  </a:rPr>
                  <a:t>规则更新参数 </a:t>
                </a:r>
                <a14:m>
                  <m:oMath xmlns:m="http://schemas.openxmlformats.org/officeDocument/2006/math">
                    <m:r>
                      <a:rPr lang="en-US" altLang="zh-CN" sz="2000" i="1" dirty="0" smtClean="0">
                        <a:latin typeface="Cambria Math" panose="02040503050406030204" pitchFamily="18" charset="0"/>
                        <a:ea typeface="楷体" panose="02010609060101010101" pitchFamily="49" charset="-122"/>
                      </a:rPr>
                      <m:t>𝜃</m:t>
                    </m:r>
                  </m:oMath>
                </a14:m>
                <a:r>
                  <a:rPr lang="en-US" altLang="zh-CN" sz="2000" dirty="0">
                    <a:latin typeface="楷体" panose="02010609060101010101" pitchFamily="49" charset="-122"/>
                    <a:ea typeface="楷体" panose="02010609060101010101" pitchFamily="49" charset="-122"/>
                  </a:rPr>
                  <a:t>:</a:t>
                </a:r>
                <a:r>
                  <a:rPr lang="el-GR" altLang="zh-CN" sz="2000" dirty="0">
                    <a:effectLst/>
                  </a:rPr>
                  <a:t> </a:t>
                </a:r>
                <a:r>
                  <a:rPr lang="en-US" altLang="zh-CN" sz="2000" dirty="0">
                    <a:effectLst/>
                  </a:rPr>
                  <a:t> </a:t>
                </a:r>
                <a14:m>
                  <m:oMath xmlns:m="http://schemas.openxmlformats.org/officeDocument/2006/math">
                    <m:r>
                      <a:rPr lang="el-GR" altLang="zh-CN" sz="2000" i="1" dirty="0" smtClean="0">
                        <a:effectLst/>
                        <a:latin typeface="Cambria Math" panose="02040503050406030204" pitchFamily="18" charset="0"/>
                      </a:rPr>
                      <m:t>𝜃</m:t>
                    </m:r>
                    <m:r>
                      <a:rPr lang="el-GR" altLang="zh-CN" sz="2000" i="1" dirty="0" smtClean="0">
                        <a:effectLst/>
                        <a:latin typeface="Cambria Math" panose="02040503050406030204" pitchFamily="18" charset="0"/>
                      </a:rPr>
                      <m:t>=</m:t>
                    </m:r>
                    <m:r>
                      <a:rPr lang="el-GR" altLang="zh-CN" sz="2000" i="1" dirty="0" smtClean="0">
                        <a:effectLst/>
                        <a:latin typeface="Cambria Math" panose="02040503050406030204" pitchFamily="18" charset="0"/>
                      </a:rPr>
                      <m:t>𝜃</m:t>
                    </m:r>
                    <m:r>
                      <a:rPr lang="el-GR" altLang="zh-CN" sz="2000" i="1" dirty="0" smtClean="0">
                        <a:effectLst/>
                        <a:latin typeface="Cambria Math" panose="02040503050406030204" pitchFamily="18" charset="0"/>
                      </a:rPr>
                      <m:t>+</m:t>
                    </m:r>
                    <m:r>
                      <a:rPr lang="el-GR" altLang="zh-CN" sz="2000" i="1" dirty="0" smtClean="0">
                        <a:effectLst/>
                        <a:latin typeface="Cambria Math" panose="02040503050406030204" pitchFamily="18" charset="0"/>
                      </a:rPr>
                      <m:t>𝜂</m:t>
                    </m:r>
                    <m:r>
                      <a:rPr lang="el-GR" altLang="zh-CN" sz="2000" i="1" dirty="0" smtClean="0">
                        <a:effectLst/>
                        <a:latin typeface="Cambria Math" panose="02040503050406030204" pitchFamily="18" charset="0"/>
                      </a:rPr>
                      <m:t>⁢</m:t>
                    </m:r>
                    <m:sSub>
                      <m:sSubPr>
                        <m:ctrlPr>
                          <a:rPr lang="en-US" altLang="zh-CN" sz="2000" b="0" i="1" dirty="0" smtClean="0">
                            <a:effectLst/>
                            <a:latin typeface="Cambria Math" panose="02040503050406030204" pitchFamily="18" charset="0"/>
                          </a:rPr>
                        </m:ctrlPr>
                      </m:sSubPr>
                      <m:e>
                        <m:r>
                          <m:rPr>
                            <m:sty m:val="p"/>
                          </m:rPr>
                          <a:rPr lang="el-GR" altLang="zh-CN" sz="2000" i="0" dirty="0" smtClean="0">
                            <a:effectLst/>
                            <a:latin typeface="Cambria Math" panose="02040503050406030204" pitchFamily="18" charset="0"/>
                          </a:rPr>
                          <m:t>∇</m:t>
                        </m:r>
                      </m:e>
                      <m:sub>
                        <m:r>
                          <a:rPr lang="el-GR" altLang="zh-CN" sz="2000" i="1" dirty="0" smtClean="0">
                            <a:effectLst/>
                            <a:latin typeface="Cambria Math" panose="02040503050406030204" pitchFamily="18" charset="0"/>
                          </a:rPr>
                          <m:t>𝜃</m:t>
                        </m:r>
                      </m:sub>
                    </m:sSub>
                    <m:r>
                      <a:rPr lang="en-US" altLang="zh-CN" sz="2000" b="0" i="1" dirty="0" smtClean="0">
                        <a:latin typeface="Cambria Math" panose="02040503050406030204" pitchFamily="18" charset="0"/>
                      </a:rPr>
                      <m:t>𝐿𝑜𝑠𝑠</m:t>
                    </m:r>
                    <m:r>
                      <a:rPr lang="en-US" altLang="zh-CN" sz="2000" b="0" i="1" dirty="0" smtClean="0">
                        <a:latin typeface="Cambria Math" panose="02040503050406030204" pitchFamily="18" charset="0"/>
                      </a:rPr>
                      <m:t> ⁢</m:t>
                    </m:r>
                    <m:d>
                      <m:dPr>
                        <m:ctrlPr>
                          <a:rPr lang="el-GR" altLang="zh-CN" sz="2000" i="1" dirty="0">
                            <a:solidFill>
                              <a:srgbClr val="292929"/>
                            </a:solidFill>
                            <a:latin typeface="Cambria Math" panose="02040503050406030204" pitchFamily="18" charset="0"/>
                          </a:rPr>
                        </m:ctrlPr>
                      </m:dPr>
                      <m:e>
                        <m:sSub>
                          <m:sSubPr>
                            <m:ctrlPr>
                              <a:rPr lang="en-US" altLang="zh-CN" sz="2000" b="0" i="1" dirty="0" smtClean="0">
                                <a:effectLst/>
                                <a:latin typeface="Cambria Math" panose="02040503050406030204" pitchFamily="18" charset="0"/>
                              </a:rPr>
                            </m:ctrlPr>
                          </m:sSubPr>
                          <m:e>
                            <m:r>
                              <a:rPr lang="en-US" altLang="zh-CN" sz="2000" b="0" i="1" dirty="0" smtClean="0">
                                <a:effectLst/>
                                <a:latin typeface="Cambria Math" panose="02040503050406030204" pitchFamily="18" charset="0"/>
                              </a:rPr>
                              <m:t>𝑓</m:t>
                            </m:r>
                          </m:e>
                          <m:sub>
                            <m:r>
                              <a:rPr lang="el-GR" altLang="zh-CN" sz="2000" i="1" dirty="0" smtClean="0">
                                <a:effectLst/>
                                <a:latin typeface="Cambria Math" panose="02040503050406030204" pitchFamily="18" charset="0"/>
                              </a:rPr>
                              <m:t>𝜃</m:t>
                            </m:r>
                          </m:sub>
                        </m:sSub>
                      </m:e>
                    </m:d>
                  </m:oMath>
                </a14:m>
                <a:endParaRPr lang="en-US" altLang="zh-CN" sz="2000" dirty="0">
                  <a:effectLst/>
                </a:endParaRPr>
              </a:p>
              <a:p>
                <a:pPr marL="342900" indent="-342900">
                  <a:lnSpc>
                    <a:spcPct val="130000"/>
                  </a:lnSpc>
                  <a:spcBef>
                    <a:spcPts val="600"/>
                  </a:spcBef>
                  <a:spcAft>
                    <a:spcPts val="600"/>
                  </a:spcAft>
                  <a:buClr>
                    <a:schemeClr val="tx2"/>
                  </a:buClr>
                  <a:buFont typeface="Wingdings" panose="05000000000000000000" pitchFamily="2" charset="2"/>
                  <a:buChar char="n"/>
                </a:pPr>
                <a:r>
                  <a:rPr lang="zh-CN" altLang="en-US" sz="2000" b="0" i="0" dirty="0">
                    <a:solidFill>
                      <a:srgbClr val="292929"/>
                    </a:solidFill>
                    <a:effectLst/>
                    <a:latin typeface="楷体" panose="02010609060101010101" pitchFamily="49" charset="-122"/>
                    <a:ea typeface="楷体" panose="02010609060101010101" pitchFamily="49" charset="-122"/>
                  </a:rPr>
                  <a:t>存在的问题：</a:t>
                </a:r>
                <a:endParaRPr lang="en-US" altLang="zh-CN" sz="2000" b="0" i="0" dirty="0">
                  <a:solidFill>
                    <a:srgbClr val="292929"/>
                  </a:solidFill>
                  <a:effectLst/>
                  <a:latin typeface="楷体" panose="02010609060101010101" pitchFamily="49" charset="-122"/>
                  <a:ea typeface="楷体" panose="02010609060101010101" pitchFamily="49" charset="-122"/>
                </a:endParaRPr>
              </a:p>
              <a:p>
                <a:pPr marL="800100" lvl="1" indent="-342900">
                  <a:lnSpc>
                    <a:spcPct val="130000"/>
                  </a:lnSpc>
                  <a:spcBef>
                    <a:spcPts val="600"/>
                  </a:spcBef>
                  <a:spcAft>
                    <a:spcPts val="600"/>
                  </a:spcAft>
                  <a:buClr>
                    <a:schemeClr val="tx2"/>
                  </a:buClr>
                  <a:buFont typeface="Wingdings" panose="05000000000000000000" pitchFamily="2" charset="2"/>
                  <a:buChar char="n"/>
                </a:pPr>
                <a:r>
                  <a:rPr lang="zh-CN" altLang="en-US" sz="2000" b="0" i="0" dirty="0">
                    <a:solidFill>
                      <a:srgbClr val="292929"/>
                    </a:solidFill>
                    <a:effectLst/>
                    <a:latin typeface="楷体" panose="02010609060101010101" pitchFamily="49" charset="-122"/>
                    <a:ea typeface="楷体" panose="02010609060101010101" pitchFamily="49" charset="-122"/>
                  </a:rPr>
                  <a:t>仅应用梯度上升，如</a:t>
                </a:r>
                <a:r>
                  <a:rPr lang="en-US" altLang="zh-CN" sz="2000" b="0" i="0" dirty="0">
                    <a:solidFill>
                      <a:srgbClr val="292929"/>
                    </a:solidFill>
                    <a:effectLst/>
                    <a:latin typeface="楷体" panose="02010609060101010101" pitchFamily="49" charset="-122"/>
                    <a:ea typeface="楷体" panose="02010609060101010101" pitchFamily="49" charset="-122"/>
                  </a:rPr>
                  <a:t>Jang et al., (2022) </a:t>
                </a:r>
                <a:r>
                  <a:rPr lang="zh-CN" altLang="en-US" sz="2000" b="0" i="0" dirty="0">
                    <a:solidFill>
                      <a:srgbClr val="292929"/>
                    </a:solidFill>
                    <a:effectLst/>
                    <a:latin typeface="楷体" panose="02010609060101010101" pitchFamily="49" charset="-122"/>
                    <a:ea typeface="楷体" panose="02010609060101010101" pitchFamily="49" charset="-122"/>
                  </a:rPr>
                  <a:t>所说，不足以有效地遗忘不需要（错误）的模型知识</a:t>
                </a:r>
                <a:endParaRPr lang="en-US" altLang="zh-CN" sz="2000" b="0" i="0" dirty="0">
                  <a:solidFill>
                    <a:srgbClr val="292929"/>
                  </a:solidFill>
                  <a:effectLst/>
                  <a:latin typeface="楷体" panose="02010609060101010101" pitchFamily="49" charset="-122"/>
                  <a:ea typeface="楷体" panose="02010609060101010101" pitchFamily="49" charset="-122"/>
                </a:endParaRPr>
              </a:p>
              <a:p>
                <a:pPr marL="800100" lvl="1" indent="-342900">
                  <a:lnSpc>
                    <a:spcPct val="130000"/>
                  </a:lnSpc>
                  <a:spcBef>
                    <a:spcPts val="600"/>
                  </a:spcBef>
                  <a:spcAft>
                    <a:spcPts val="600"/>
                  </a:spcAft>
                  <a:buClr>
                    <a:schemeClr val="tx2"/>
                  </a:buClr>
                  <a:buFont typeface="Wingdings" panose="05000000000000000000" pitchFamily="2" charset="2"/>
                  <a:buChar char="n"/>
                </a:pPr>
                <a:r>
                  <a:rPr lang="zh-CN" altLang="en-US" sz="2000" b="0" i="0" dirty="0">
                    <a:solidFill>
                      <a:srgbClr val="292929"/>
                    </a:solidFill>
                    <a:effectLst/>
                    <a:latin typeface="楷体" panose="02010609060101010101" pitchFamily="49" charset="-122"/>
                    <a:ea typeface="楷体" panose="02010609060101010101" pitchFamily="49" charset="-122"/>
                  </a:rPr>
                  <a:t>保持模型对正常样本的性能比遗忘学习更难实现</a:t>
                </a:r>
                <a:endParaRPr lang="en-US" altLang="zh-CN" sz="2000" b="0" i="0" dirty="0">
                  <a:solidFill>
                    <a:srgbClr val="292929"/>
                  </a:solidFill>
                  <a:effectLst/>
                  <a:latin typeface="楷体" panose="02010609060101010101" pitchFamily="49" charset="-122"/>
                  <a:ea typeface="楷体" panose="02010609060101010101" pitchFamily="49" charset="-122"/>
                </a:endParaRPr>
              </a:p>
            </p:txBody>
          </p:sp>
        </mc:Choice>
        <mc:Fallback>
          <p:sp>
            <p:nvSpPr>
              <p:cNvPr id="4" name="文本框 3"/>
              <p:cNvSpPr txBox="1">
                <a:spLocks noRot="1" noChangeAspect="1" noMove="1" noResize="1" noEditPoints="1" noAdjustHandles="1" noChangeArrowheads="1" noChangeShapeType="1" noTextEdit="1"/>
              </p:cNvSpPr>
              <p:nvPr/>
            </p:nvSpPr>
            <p:spPr>
              <a:xfrm>
                <a:off x="561225" y="1102023"/>
                <a:ext cx="10646899" cy="5131789"/>
              </a:xfrm>
              <a:prstGeom prst="rect">
                <a:avLst/>
              </a:prstGeom>
              <a:blipFill rotWithShape="1">
                <a:blip r:embed="rId1"/>
                <a:stretch>
                  <a:fillRect l="-5" t="-6" r="4" b="-3675"/>
                </a:stretch>
              </a:blipFill>
            </p:spPr>
            <p:txBody>
              <a:bodyPr/>
              <a:lstStyle/>
              <a:p>
                <a:r>
                  <a:rPr lang="zh-CN" altLang="en-US">
                    <a:noFill/>
                  </a:rPr>
                  <a:t> </a:t>
                </a:r>
              </a:p>
            </p:txBody>
          </p:sp>
        </mc:Fallback>
      </mc:AlternateContent>
      <p:sp>
        <p:nvSpPr>
          <p:cNvPr id="9" name="标题 8"/>
          <p:cNvSpPr>
            <a:spLocks noGrp="1"/>
          </p:cNvSpPr>
          <p:nvPr>
            <p:ph type="title"/>
          </p:nvPr>
        </p:nvSpPr>
        <p:spPr>
          <a:xfrm>
            <a:off x="1173494" y="249067"/>
            <a:ext cx="8048203" cy="480131"/>
          </a:xfrm>
        </p:spPr>
        <p:txBody>
          <a:bodyPr/>
          <a:lstStyle/>
          <a:p>
            <a:r>
              <a:rPr lang="zh-CN" altLang="en-US" dirty="0"/>
              <a:t>全局权重修改：</a:t>
            </a:r>
            <a:r>
              <a:rPr lang="zh-CN" altLang="en-US" b="1" i="0" dirty="0">
                <a:solidFill>
                  <a:srgbClr val="000000"/>
                </a:solidFill>
                <a:effectLst/>
                <a:latin typeface="var(--headings-font-family)"/>
              </a:rPr>
              <a:t>梯度上升</a:t>
            </a:r>
            <a:endParaRPr lang="zh-CN" altLang="en-US" dirty="0"/>
          </a:p>
        </p:txBody>
      </p:sp>
      <p:sp>
        <p:nvSpPr>
          <p:cNvPr id="3" name="Rectangle 1"/>
          <p:cNvSpPr>
            <a:spLocks noChangeArrowheads="1"/>
          </p:cNvSpPr>
          <p:nvPr/>
        </p:nvSpPr>
        <p:spPr bwMode="auto">
          <a:xfrm>
            <a:off x="2925763" y="368141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pPr marL="0" marR="0" lvl="0" indent="0" algn="l" defTabSz="914400" rtl="0" eaLnBrk="0" fontAlgn="base" latinLnBrk="0" hangingPunct="0">
              <a:lnSpc>
                <a:spcPct val="100000"/>
              </a:lnSpc>
              <a:spcBef>
                <a:spcPct val="0"/>
              </a:spcBef>
              <a:spcAft>
                <a:spcPct val="0"/>
              </a:spcAft>
              <a:buClrTx/>
              <a:buSzTx/>
              <a:buFontTx/>
              <a:buNone/>
            </a:pPr>
            <a:br>
              <a:rPr kumimoji="0" lang="zh-CN" altLang="zh-CN" sz="1800" b="0" i="0" u="none" strike="noStrike" cap="none" normalizeH="0" baseline="0">
                <a:ln>
                  <a:noFill/>
                </a:ln>
                <a:solidFill>
                  <a:schemeClr val="tx1"/>
                </a:solidFill>
                <a:effectLst/>
                <a:latin typeface="Arial" panose="020B0604020202090204" pitchFamily="34" charset="0"/>
              </a:rPr>
            </a:br>
            <a:endParaRPr kumimoji="0" lang="zh-CN" altLang="zh-CN" sz="1800" b="0" i="0" u="none" strike="noStrike" cap="none" normalizeH="0" baseline="0">
              <a:ln>
                <a:noFill/>
              </a:ln>
              <a:solidFill>
                <a:schemeClr val="tx1"/>
              </a:solidFill>
              <a:effectLst/>
              <a:latin typeface="Arial" panose="020B0604020202090204" pitchFamily="34" charset="0"/>
            </a:endParaRPr>
          </a:p>
        </p:txBody>
      </p:sp>
      <p:sp>
        <p:nvSpPr>
          <p:cNvPr id="13" name="Rectangle 5"/>
          <p:cNvSpPr>
            <a:spLocks noChangeArrowheads="1"/>
          </p:cNvSpPr>
          <p:nvPr/>
        </p:nvSpPr>
        <p:spPr bwMode="auto">
          <a:xfrm>
            <a:off x="3048000" y="368141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pPr marL="0" marR="0" lvl="0" indent="0" algn="l" defTabSz="914400" rtl="0" eaLnBrk="0" fontAlgn="base" latinLnBrk="0" hangingPunct="0">
              <a:lnSpc>
                <a:spcPct val="100000"/>
              </a:lnSpc>
              <a:spcBef>
                <a:spcPct val="0"/>
              </a:spcBef>
              <a:spcAft>
                <a:spcPct val="0"/>
              </a:spcAft>
              <a:buClrTx/>
              <a:buSzTx/>
              <a:buFontTx/>
              <a:buNone/>
            </a:pPr>
            <a:br>
              <a:rPr kumimoji="0" lang="zh-CN" altLang="zh-CN" sz="1800" b="0" i="0" u="none" strike="noStrike" cap="none" normalizeH="0" baseline="0">
                <a:ln>
                  <a:noFill/>
                </a:ln>
                <a:solidFill>
                  <a:schemeClr val="tx1"/>
                </a:solidFill>
                <a:effectLst/>
                <a:latin typeface="Arial" panose="020B0604020202090204" pitchFamily="34" charset="0"/>
              </a:rPr>
            </a:br>
            <a:endParaRPr kumimoji="0" lang="zh-CN" altLang="zh-CN" sz="1800" b="0" i="0" u="none" strike="noStrike" cap="none" normalizeH="0" baseline="0">
              <a:ln>
                <a:noFill/>
              </a:ln>
              <a:solidFill>
                <a:schemeClr val="tx1"/>
              </a:solidFill>
              <a:effectLst/>
              <a:latin typeface="Arial" panose="020B0604020202090204" pitchFamily="34" charset="0"/>
            </a:endParaRPr>
          </a:p>
        </p:txBody>
      </p:sp>
      <p:sp>
        <p:nvSpPr>
          <p:cNvPr id="15" name="Rectangle 6"/>
          <p:cNvSpPr>
            <a:spLocks noChangeArrowheads="1"/>
          </p:cNvSpPr>
          <p:nvPr/>
        </p:nvSpPr>
        <p:spPr bwMode="auto">
          <a:xfrm>
            <a:off x="3048000" y="368141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pPr marL="0" marR="0" lvl="0" indent="0" algn="l" defTabSz="914400" rtl="0" eaLnBrk="0" fontAlgn="base" latinLnBrk="0" hangingPunct="0">
              <a:lnSpc>
                <a:spcPct val="100000"/>
              </a:lnSpc>
              <a:spcBef>
                <a:spcPct val="0"/>
              </a:spcBef>
              <a:spcAft>
                <a:spcPct val="0"/>
              </a:spcAft>
              <a:buClrTx/>
              <a:buSzTx/>
              <a:buFontTx/>
              <a:buNone/>
            </a:pPr>
            <a:br>
              <a:rPr kumimoji="0" lang="zh-CN" altLang="zh-CN" sz="1800" b="0" i="0" u="none" strike="noStrike" cap="none" normalizeH="0" baseline="0">
                <a:ln>
                  <a:noFill/>
                </a:ln>
                <a:solidFill>
                  <a:schemeClr val="tx1"/>
                </a:solidFill>
                <a:effectLst/>
                <a:latin typeface="Arial" panose="020B0604020202090204" pitchFamily="34" charset="0"/>
              </a:rPr>
            </a:br>
            <a:endParaRPr kumimoji="0" lang="zh-CN" altLang="zh-CN" sz="1800" b="0" i="0" u="none" strike="noStrike" cap="none" normalizeH="0" baseline="0">
              <a:ln>
                <a:noFill/>
              </a:ln>
              <a:solidFill>
                <a:schemeClr val="tx1"/>
              </a:solidFill>
              <a:effectLst/>
              <a:latin typeface="Arial" panose="020B0604020202090204" pitchFamily="34" charset="0"/>
            </a:endParaRPr>
          </a:p>
        </p:txBody>
      </p:sp>
      <p:sp>
        <p:nvSpPr>
          <p:cNvPr id="17" name="Rectangle 7"/>
          <p:cNvSpPr>
            <a:spLocks noChangeArrowheads="1"/>
          </p:cNvSpPr>
          <p:nvPr/>
        </p:nvSpPr>
        <p:spPr bwMode="auto">
          <a:xfrm>
            <a:off x="3048000" y="368141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pPr marL="0" marR="0" lvl="0" indent="0" algn="l" defTabSz="914400" rtl="0" eaLnBrk="0" fontAlgn="base" latinLnBrk="0" hangingPunct="0">
              <a:lnSpc>
                <a:spcPct val="100000"/>
              </a:lnSpc>
              <a:spcBef>
                <a:spcPct val="0"/>
              </a:spcBef>
              <a:spcAft>
                <a:spcPct val="0"/>
              </a:spcAft>
              <a:buClrTx/>
              <a:buSzTx/>
              <a:buFontTx/>
              <a:buNone/>
            </a:pPr>
            <a:br>
              <a:rPr kumimoji="0" lang="zh-CN" altLang="zh-CN" sz="1800" b="0" i="0" u="none" strike="noStrike" cap="none" normalizeH="0" baseline="0">
                <a:ln>
                  <a:noFill/>
                </a:ln>
                <a:solidFill>
                  <a:schemeClr val="tx1"/>
                </a:solidFill>
                <a:effectLst/>
                <a:latin typeface="Arial" panose="020B0604020202090204" pitchFamily="34" charset="0"/>
              </a:rPr>
            </a:br>
            <a:endParaRPr kumimoji="0" lang="zh-CN" altLang="zh-CN" sz="1800" b="0" i="0" u="none" strike="noStrike" cap="none" normalizeH="0" baseline="0">
              <a:ln>
                <a:noFill/>
              </a:ln>
              <a:solidFill>
                <a:schemeClr val="tx1"/>
              </a:solidFill>
              <a:effectLst/>
              <a:latin typeface="Arial" panose="020B0604020202090204" pitchFamily="34" charset="0"/>
            </a:endParaRPr>
          </a:p>
        </p:txBody>
      </p:sp>
      <p:sp>
        <p:nvSpPr>
          <p:cNvPr id="19" name="Rectangle 8"/>
          <p:cNvSpPr>
            <a:spLocks noChangeArrowheads="1"/>
          </p:cNvSpPr>
          <p:nvPr/>
        </p:nvSpPr>
        <p:spPr bwMode="auto">
          <a:xfrm>
            <a:off x="1398929" y="4824514"/>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pPr marL="0" marR="0" lvl="0" indent="0" algn="l" defTabSz="914400" rtl="0" eaLnBrk="0" fontAlgn="base" latinLnBrk="0" hangingPunct="0">
              <a:lnSpc>
                <a:spcPct val="100000"/>
              </a:lnSpc>
              <a:spcBef>
                <a:spcPct val="0"/>
              </a:spcBef>
              <a:spcAft>
                <a:spcPct val="0"/>
              </a:spcAft>
              <a:buClrTx/>
              <a:buSzTx/>
              <a:buFontTx/>
              <a:buNone/>
            </a:pPr>
            <a:br>
              <a:rPr kumimoji="0" lang="zh-CN" altLang="zh-CN" sz="1800" b="0" i="0" u="none" strike="noStrike" cap="none" normalizeH="0" baseline="0">
                <a:ln>
                  <a:noFill/>
                </a:ln>
                <a:solidFill>
                  <a:schemeClr val="tx1"/>
                </a:solidFill>
                <a:effectLst/>
                <a:latin typeface="Arial" panose="020B0604020202090204" pitchFamily="34" charset="0"/>
              </a:rPr>
            </a:br>
            <a:endParaRPr kumimoji="0" lang="zh-CN" altLang="zh-CN" sz="1800" b="0" i="0" u="none" strike="noStrike" cap="none" normalizeH="0" baseline="0">
              <a:ln>
                <a:noFill/>
              </a:ln>
              <a:solidFill>
                <a:schemeClr val="tx1"/>
              </a:solidFill>
              <a:effectLst/>
              <a:latin typeface="Arial" panose="020B0604020202090204" pitchFamily="34" charset="0"/>
            </a:endParaRPr>
          </a:p>
        </p:txBody>
      </p:sp>
    </p:spTree>
  </p:cSld>
  <p:clrMapOvr>
    <a:masterClrMapping/>
  </p:clrMapOvr>
  <p:transition spd="med">
    <p:pull/>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561225" y="1102023"/>
            <a:ext cx="10646899" cy="5886420"/>
          </a:xfrm>
          <a:prstGeom prst="rect">
            <a:avLst/>
          </a:prstGeom>
          <a:noFill/>
        </p:spPr>
        <p:txBody>
          <a:bodyPr wrap="square" rtlCol="0">
            <a:spAutoFit/>
          </a:bodyPr>
          <a:lstStyle/>
          <a:p>
            <a:pPr marL="342900" indent="-342900" algn="just">
              <a:lnSpc>
                <a:spcPct val="130000"/>
              </a:lnSpc>
              <a:spcBef>
                <a:spcPts val="600"/>
              </a:spcBef>
              <a:spcAft>
                <a:spcPts val="600"/>
              </a:spcAft>
              <a:buClr>
                <a:schemeClr val="tx2"/>
              </a:buClr>
              <a:buFont typeface="Wingdings" panose="05000000000000000000" pitchFamily="2" charset="2"/>
              <a:buChar char="n"/>
            </a:pPr>
            <a:r>
              <a:rPr lang="zh-CN" altLang="en-US" dirty="0">
                <a:latin typeface="楷体" panose="02010609060101010101" pitchFamily="49" charset="-122"/>
                <a:ea typeface="楷体" panose="02010609060101010101" pitchFamily="49" charset="-122"/>
              </a:rPr>
              <a:t>该类方法将遗忘学习模型视为一个学生模型，该模型旨在模仿具有理想行为的教师模型的行为</a:t>
            </a:r>
            <a:endParaRPr lang="en-US" altLang="zh-CN" dirty="0">
              <a:latin typeface="楷体" panose="02010609060101010101" pitchFamily="49" charset="-122"/>
              <a:ea typeface="楷体" panose="02010609060101010101" pitchFamily="49" charset="-122"/>
            </a:endParaRPr>
          </a:p>
          <a:p>
            <a:pPr marL="342900" indent="-342900" algn="just">
              <a:lnSpc>
                <a:spcPct val="130000"/>
              </a:lnSpc>
              <a:spcBef>
                <a:spcPts val="600"/>
              </a:spcBef>
              <a:spcAft>
                <a:spcPts val="600"/>
              </a:spcAft>
              <a:buClr>
                <a:schemeClr val="tx2"/>
              </a:buClr>
              <a:buFont typeface="Wingdings" panose="05000000000000000000" pitchFamily="2" charset="2"/>
              <a:buChar char="n"/>
            </a:pPr>
            <a:r>
              <a:rPr lang="en-US" altLang="zh-CN" dirty="0">
                <a:latin typeface="楷体" panose="02010609060101010101" pitchFamily="49" charset="-122"/>
                <a:ea typeface="楷体" panose="02010609060101010101" pitchFamily="49" charset="-122"/>
              </a:rPr>
              <a:t>Wang </a:t>
            </a:r>
            <a:r>
              <a:rPr lang="zh-CN" altLang="en-US" dirty="0">
                <a:latin typeface="楷体" panose="02010609060101010101" pitchFamily="49" charset="-122"/>
                <a:ea typeface="楷体" panose="02010609060101010101" pitchFamily="49" charset="-122"/>
              </a:rPr>
              <a:t>等人，</a:t>
            </a:r>
            <a:r>
              <a:rPr lang="en-US" altLang="zh-CN" dirty="0">
                <a:latin typeface="楷体" panose="02010609060101010101" pitchFamily="49" charset="-122"/>
                <a:ea typeface="楷体" panose="02010609060101010101" pitchFamily="49" charset="-122"/>
              </a:rPr>
              <a:t>(2023) </a:t>
            </a:r>
            <a:r>
              <a:rPr lang="zh-CN" altLang="en-US" dirty="0">
                <a:latin typeface="楷体" panose="02010609060101010101" pitchFamily="49" charset="-122"/>
                <a:ea typeface="楷体" panose="02010609060101010101" pitchFamily="49" charset="-122"/>
              </a:rPr>
              <a:t>提出了知识差距对齐 </a:t>
            </a:r>
            <a:r>
              <a:rPr lang="en-US" altLang="zh-CN" dirty="0">
                <a:latin typeface="楷体" panose="02010609060101010101" pitchFamily="49" charset="-122"/>
                <a:ea typeface="楷体" panose="02010609060101010101" pitchFamily="49" charset="-122"/>
              </a:rPr>
              <a:t>(KGA) </a:t>
            </a:r>
            <a:r>
              <a:rPr lang="zh-CN" altLang="en-US" dirty="0">
                <a:latin typeface="楷体" panose="02010609060101010101" pitchFamily="49" charset="-122"/>
                <a:ea typeface="楷体" panose="02010609060101010101" pitchFamily="49" charset="-122"/>
              </a:rPr>
              <a:t>方法作为一种用于大语言模型 </a:t>
            </a:r>
            <a:r>
              <a:rPr lang="en-US" altLang="zh-CN" dirty="0">
                <a:latin typeface="楷体" panose="02010609060101010101" pitchFamily="49" charset="-122"/>
                <a:ea typeface="楷体" panose="02010609060101010101" pitchFamily="49" charset="-122"/>
              </a:rPr>
              <a:t>(LLM) </a:t>
            </a:r>
            <a:r>
              <a:rPr lang="zh-CN" altLang="en-US" dirty="0">
                <a:latin typeface="楷体" panose="02010609060101010101" pitchFamily="49" charset="-122"/>
                <a:ea typeface="楷体" panose="02010609060101010101" pitchFamily="49" charset="-122"/>
              </a:rPr>
              <a:t>的遗忘学习技术。 </a:t>
            </a:r>
            <a:r>
              <a:rPr lang="en-US" altLang="zh-CN" dirty="0">
                <a:latin typeface="楷体" panose="02010609060101010101" pitchFamily="49" charset="-122"/>
                <a:ea typeface="楷体" panose="02010609060101010101" pitchFamily="49" charset="-122"/>
              </a:rPr>
              <a:t>KGA </a:t>
            </a:r>
            <a:r>
              <a:rPr lang="zh-CN" altLang="en-US" dirty="0">
                <a:latin typeface="楷体" panose="02010609060101010101" pitchFamily="49" charset="-122"/>
                <a:ea typeface="楷体" panose="02010609060101010101" pitchFamily="49" charset="-122"/>
              </a:rPr>
              <a:t>利用训练数据、要遗忘的数据和一组外部数据进行遗忘学习，以生成一个更新后的模型，该模型在遗忘数据上的行为与在未见数据上的行为类似，同时保留在剩余数据上的效用。</a:t>
            </a:r>
            <a:endParaRPr lang="en-US" altLang="zh-CN" dirty="0">
              <a:latin typeface="楷体" panose="02010609060101010101" pitchFamily="49" charset="-122"/>
              <a:ea typeface="楷体" panose="02010609060101010101" pitchFamily="49" charset="-122"/>
            </a:endParaRPr>
          </a:p>
          <a:p>
            <a:pPr marL="342900" indent="-342900" algn="just">
              <a:lnSpc>
                <a:spcPct val="130000"/>
              </a:lnSpc>
              <a:spcBef>
                <a:spcPts val="600"/>
              </a:spcBef>
              <a:spcAft>
                <a:spcPts val="600"/>
              </a:spcAft>
              <a:buClr>
                <a:schemeClr val="tx2"/>
              </a:buClr>
              <a:buFont typeface="Wingdings" panose="05000000000000000000" pitchFamily="2" charset="2"/>
              <a:buChar char="n"/>
            </a:pPr>
            <a:r>
              <a:rPr lang="zh-CN" altLang="en-US" dirty="0">
                <a:latin typeface="楷体" panose="02010609060101010101" pitchFamily="49" charset="-122"/>
                <a:ea typeface="楷体" panose="02010609060101010101" pitchFamily="49" charset="-122"/>
              </a:rPr>
              <a:t>该方法的前提假设：当相同架构的模型处理具有相似分布的已见（即用于训练）和未见数据时，可以观察到类似的知识差距，即使用相同架构相同方法训练出的模型，即便他们用于训练的数据不同从而导致模型参数存在差异，它们对于训练数据和未知数据的输出表现出的分布差异是近似相同的</a:t>
            </a:r>
            <a:endParaRPr lang="en-US" altLang="zh-CN" dirty="0">
              <a:latin typeface="楷体" panose="02010609060101010101" pitchFamily="49" charset="-122"/>
              <a:ea typeface="楷体" panose="02010609060101010101" pitchFamily="49" charset="-122"/>
            </a:endParaRPr>
          </a:p>
          <a:p>
            <a:pPr marL="342900" indent="-342900" algn="just">
              <a:lnSpc>
                <a:spcPct val="130000"/>
              </a:lnSpc>
              <a:spcBef>
                <a:spcPts val="600"/>
              </a:spcBef>
              <a:spcAft>
                <a:spcPts val="600"/>
              </a:spcAft>
              <a:buClr>
                <a:schemeClr val="tx2"/>
              </a:buClr>
              <a:buFont typeface="Wingdings" panose="05000000000000000000" pitchFamily="2" charset="2"/>
              <a:buChar char="n"/>
            </a:pPr>
            <a:r>
              <a:rPr lang="zh-CN" altLang="en-US" dirty="0">
                <a:latin typeface="楷体" panose="02010609060101010101" pitchFamily="49" charset="-122"/>
                <a:ea typeface="楷体" panose="02010609060101010101" pitchFamily="49" charset="-122"/>
              </a:rPr>
              <a:t>通过最小化遗忘学习模型在遗忘数据上的预测与原始模型在未见数据上的预测之间的分布差异，来实现将遗忘学习模型在遗忘数据上的行为与未见数据上的行为对齐。 </a:t>
            </a:r>
            <a:endParaRPr lang="en-US" altLang="zh-CN" dirty="0">
              <a:latin typeface="楷体" panose="02010609060101010101" pitchFamily="49" charset="-122"/>
              <a:ea typeface="楷体" panose="02010609060101010101" pitchFamily="49" charset="-122"/>
            </a:endParaRPr>
          </a:p>
          <a:p>
            <a:pPr marL="342900" indent="-342900" algn="just">
              <a:lnSpc>
                <a:spcPct val="130000"/>
              </a:lnSpc>
              <a:spcBef>
                <a:spcPts val="600"/>
              </a:spcBef>
              <a:spcAft>
                <a:spcPts val="600"/>
              </a:spcAft>
              <a:buClr>
                <a:schemeClr val="tx2"/>
              </a:buClr>
              <a:buFont typeface="Wingdings" panose="05000000000000000000" pitchFamily="2" charset="2"/>
              <a:buChar char="n"/>
            </a:pPr>
            <a:r>
              <a:rPr lang="zh-CN" altLang="en-US" dirty="0">
                <a:latin typeface="楷体" panose="02010609060101010101" pitchFamily="49" charset="-122"/>
                <a:ea typeface="楷体" panose="02010609060101010101" pitchFamily="49" charset="-122"/>
              </a:rPr>
              <a:t>该方法的主要优点在于其通用性，使其能够应用于各种模型和任务。但是，需要训练两个相同的模型，然后微调所有模型参数可能会限制其在应用于大型语言模型 </a:t>
            </a:r>
            <a:r>
              <a:rPr lang="en-US" altLang="zh-CN" dirty="0">
                <a:latin typeface="楷体" panose="02010609060101010101" pitchFamily="49" charset="-122"/>
                <a:ea typeface="楷体" panose="02010609060101010101" pitchFamily="49" charset="-122"/>
              </a:rPr>
              <a:t>(LLM) </a:t>
            </a:r>
            <a:r>
              <a:rPr lang="zh-CN" altLang="en-US" dirty="0">
                <a:latin typeface="楷体" panose="02010609060101010101" pitchFamily="49" charset="-122"/>
                <a:ea typeface="楷体" panose="02010609060101010101" pitchFamily="49" charset="-122"/>
              </a:rPr>
              <a:t>时的实用性和效率。此外，遗忘学习过程需要训练数据、要遗忘的数据以及其他与训练数据不重叠的外部数据，遗忘学习模型的效用在很大程度上取决于要遗忘的数据和外部数据的规模。</a:t>
            </a:r>
            <a:endParaRPr lang="en-US" altLang="zh-CN" dirty="0">
              <a:latin typeface="楷体" panose="02010609060101010101" pitchFamily="49" charset="-122"/>
              <a:ea typeface="楷体" panose="02010609060101010101" pitchFamily="49" charset="-122"/>
            </a:endParaRPr>
          </a:p>
          <a:p>
            <a:pPr marL="342900" indent="-342900" algn="just">
              <a:lnSpc>
                <a:spcPct val="130000"/>
              </a:lnSpc>
              <a:spcBef>
                <a:spcPts val="600"/>
              </a:spcBef>
              <a:spcAft>
                <a:spcPts val="600"/>
              </a:spcAft>
              <a:buClr>
                <a:schemeClr val="tx2"/>
              </a:buClr>
              <a:buFont typeface="Wingdings" panose="05000000000000000000" pitchFamily="2" charset="2"/>
              <a:buChar char="n"/>
            </a:pPr>
            <a:endParaRPr lang="en-US" altLang="zh-CN" sz="2000" b="0" i="0" dirty="0">
              <a:solidFill>
                <a:srgbClr val="292929"/>
              </a:solidFill>
              <a:effectLst/>
              <a:latin typeface="楷体" panose="02010609060101010101" pitchFamily="49" charset="-122"/>
              <a:ea typeface="楷体" panose="02010609060101010101" pitchFamily="49" charset="-122"/>
            </a:endParaRPr>
          </a:p>
        </p:txBody>
      </p:sp>
      <p:sp>
        <p:nvSpPr>
          <p:cNvPr id="9" name="标题 8"/>
          <p:cNvSpPr>
            <a:spLocks noGrp="1"/>
          </p:cNvSpPr>
          <p:nvPr>
            <p:ph type="title"/>
          </p:nvPr>
        </p:nvSpPr>
        <p:spPr>
          <a:xfrm>
            <a:off x="1173494" y="249067"/>
            <a:ext cx="8048203" cy="480131"/>
          </a:xfrm>
        </p:spPr>
        <p:txBody>
          <a:bodyPr/>
          <a:lstStyle/>
          <a:p>
            <a:pPr algn="l"/>
            <a:r>
              <a:rPr lang="zh-CN" altLang="en-US" dirty="0"/>
              <a:t>全局权重修改：</a:t>
            </a:r>
            <a:r>
              <a:rPr lang="zh-CN" altLang="en-US" b="1" i="0" dirty="0">
                <a:solidFill>
                  <a:srgbClr val="000000"/>
                </a:solidFill>
                <a:effectLst/>
                <a:latin typeface="var(--headings-font-family)"/>
              </a:rPr>
              <a:t>知识蒸馏</a:t>
            </a:r>
            <a:endParaRPr lang="zh-CN" altLang="en-US" b="1" i="0" dirty="0">
              <a:solidFill>
                <a:srgbClr val="292929"/>
              </a:solidFill>
              <a:effectLst/>
              <a:latin typeface="var(--headings-font-family)"/>
            </a:endParaRPr>
          </a:p>
        </p:txBody>
      </p:sp>
      <p:sp>
        <p:nvSpPr>
          <p:cNvPr id="3" name="Rectangle 1"/>
          <p:cNvSpPr>
            <a:spLocks noChangeArrowheads="1"/>
          </p:cNvSpPr>
          <p:nvPr/>
        </p:nvSpPr>
        <p:spPr bwMode="auto">
          <a:xfrm>
            <a:off x="2925763" y="368141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pPr marL="0" marR="0" lvl="0" indent="0" algn="l" defTabSz="914400" rtl="0" eaLnBrk="0" fontAlgn="base" latinLnBrk="0" hangingPunct="0">
              <a:lnSpc>
                <a:spcPct val="100000"/>
              </a:lnSpc>
              <a:spcBef>
                <a:spcPct val="0"/>
              </a:spcBef>
              <a:spcAft>
                <a:spcPct val="0"/>
              </a:spcAft>
              <a:buClrTx/>
              <a:buSzTx/>
              <a:buFontTx/>
              <a:buNone/>
            </a:pPr>
            <a:br>
              <a:rPr kumimoji="0" lang="zh-CN" altLang="zh-CN" sz="1800" b="0" i="0" u="none" strike="noStrike" cap="none" normalizeH="0" baseline="0">
                <a:ln>
                  <a:noFill/>
                </a:ln>
                <a:solidFill>
                  <a:schemeClr val="tx1"/>
                </a:solidFill>
                <a:effectLst/>
                <a:latin typeface="Arial" panose="020B0604020202090204" pitchFamily="34" charset="0"/>
              </a:rPr>
            </a:br>
            <a:endParaRPr kumimoji="0" lang="zh-CN" altLang="zh-CN" sz="1800" b="0" i="0" u="none" strike="noStrike" cap="none" normalizeH="0" baseline="0">
              <a:ln>
                <a:noFill/>
              </a:ln>
              <a:solidFill>
                <a:schemeClr val="tx1"/>
              </a:solidFill>
              <a:effectLst/>
              <a:latin typeface="Arial" panose="020B0604020202090204" pitchFamily="34" charset="0"/>
            </a:endParaRPr>
          </a:p>
        </p:txBody>
      </p:sp>
      <p:sp>
        <p:nvSpPr>
          <p:cNvPr id="13" name="Rectangle 5"/>
          <p:cNvSpPr>
            <a:spLocks noChangeArrowheads="1"/>
          </p:cNvSpPr>
          <p:nvPr/>
        </p:nvSpPr>
        <p:spPr bwMode="auto">
          <a:xfrm>
            <a:off x="3048000" y="368141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pPr marL="0" marR="0" lvl="0" indent="0" algn="l" defTabSz="914400" rtl="0" eaLnBrk="0" fontAlgn="base" latinLnBrk="0" hangingPunct="0">
              <a:lnSpc>
                <a:spcPct val="100000"/>
              </a:lnSpc>
              <a:spcBef>
                <a:spcPct val="0"/>
              </a:spcBef>
              <a:spcAft>
                <a:spcPct val="0"/>
              </a:spcAft>
              <a:buClrTx/>
              <a:buSzTx/>
              <a:buFontTx/>
              <a:buNone/>
            </a:pPr>
            <a:br>
              <a:rPr kumimoji="0" lang="zh-CN" altLang="zh-CN" sz="1800" b="0" i="0" u="none" strike="noStrike" cap="none" normalizeH="0" baseline="0">
                <a:ln>
                  <a:noFill/>
                </a:ln>
                <a:solidFill>
                  <a:schemeClr val="tx1"/>
                </a:solidFill>
                <a:effectLst/>
                <a:latin typeface="Arial" panose="020B0604020202090204" pitchFamily="34" charset="0"/>
              </a:rPr>
            </a:br>
            <a:endParaRPr kumimoji="0" lang="zh-CN" altLang="zh-CN" sz="1800" b="0" i="0" u="none" strike="noStrike" cap="none" normalizeH="0" baseline="0">
              <a:ln>
                <a:noFill/>
              </a:ln>
              <a:solidFill>
                <a:schemeClr val="tx1"/>
              </a:solidFill>
              <a:effectLst/>
              <a:latin typeface="Arial" panose="020B0604020202090204" pitchFamily="34" charset="0"/>
            </a:endParaRPr>
          </a:p>
        </p:txBody>
      </p:sp>
      <p:sp>
        <p:nvSpPr>
          <p:cNvPr id="15" name="Rectangle 6"/>
          <p:cNvSpPr>
            <a:spLocks noChangeArrowheads="1"/>
          </p:cNvSpPr>
          <p:nvPr/>
        </p:nvSpPr>
        <p:spPr bwMode="auto">
          <a:xfrm>
            <a:off x="3048000" y="368141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pPr marL="0" marR="0" lvl="0" indent="0" algn="l" defTabSz="914400" rtl="0" eaLnBrk="0" fontAlgn="base" latinLnBrk="0" hangingPunct="0">
              <a:lnSpc>
                <a:spcPct val="100000"/>
              </a:lnSpc>
              <a:spcBef>
                <a:spcPct val="0"/>
              </a:spcBef>
              <a:spcAft>
                <a:spcPct val="0"/>
              </a:spcAft>
              <a:buClrTx/>
              <a:buSzTx/>
              <a:buFontTx/>
              <a:buNone/>
            </a:pPr>
            <a:br>
              <a:rPr kumimoji="0" lang="zh-CN" altLang="zh-CN" sz="1800" b="0" i="0" u="none" strike="noStrike" cap="none" normalizeH="0" baseline="0">
                <a:ln>
                  <a:noFill/>
                </a:ln>
                <a:solidFill>
                  <a:schemeClr val="tx1"/>
                </a:solidFill>
                <a:effectLst/>
                <a:latin typeface="Arial" panose="020B0604020202090204" pitchFamily="34" charset="0"/>
              </a:rPr>
            </a:br>
            <a:endParaRPr kumimoji="0" lang="zh-CN" altLang="zh-CN" sz="1800" b="0" i="0" u="none" strike="noStrike" cap="none" normalizeH="0" baseline="0">
              <a:ln>
                <a:noFill/>
              </a:ln>
              <a:solidFill>
                <a:schemeClr val="tx1"/>
              </a:solidFill>
              <a:effectLst/>
              <a:latin typeface="Arial" panose="020B0604020202090204" pitchFamily="34" charset="0"/>
            </a:endParaRPr>
          </a:p>
        </p:txBody>
      </p:sp>
      <p:sp>
        <p:nvSpPr>
          <p:cNvPr id="17" name="Rectangle 7"/>
          <p:cNvSpPr>
            <a:spLocks noChangeArrowheads="1"/>
          </p:cNvSpPr>
          <p:nvPr/>
        </p:nvSpPr>
        <p:spPr bwMode="auto">
          <a:xfrm>
            <a:off x="3048000" y="368141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pPr marL="0" marR="0" lvl="0" indent="0" algn="l" defTabSz="914400" rtl="0" eaLnBrk="0" fontAlgn="base" latinLnBrk="0" hangingPunct="0">
              <a:lnSpc>
                <a:spcPct val="100000"/>
              </a:lnSpc>
              <a:spcBef>
                <a:spcPct val="0"/>
              </a:spcBef>
              <a:spcAft>
                <a:spcPct val="0"/>
              </a:spcAft>
              <a:buClrTx/>
              <a:buSzTx/>
              <a:buFontTx/>
              <a:buNone/>
            </a:pPr>
            <a:br>
              <a:rPr kumimoji="0" lang="zh-CN" altLang="zh-CN" sz="1800" b="0" i="0" u="none" strike="noStrike" cap="none" normalizeH="0" baseline="0">
                <a:ln>
                  <a:noFill/>
                </a:ln>
                <a:solidFill>
                  <a:schemeClr val="tx1"/>
                </a:solidFill>
                <a:effectLst/>
                <a:latin typeface="Arial" panose="020B0604020202090204" pitchFamily="34" charset="0"/>
              </a:rPr>
            </a:br>
            <a:endParaRPr kumimoji="0" lang="zh-CN" altLang="zh-CN" sz="1800" b="0" i="0" u="none" strike="noStrike" cap="none" normalizeH="0" baseline="0">
              <a:ln>
                <a:noFill/>
              </a:ln>
              <a:solidFill>
                <a:schemeClr val="tx1"/>
              </a:solidFill>
              <a:effectLst/>
              <a:latin typeface="Arial" panose="020B0604020202090204" pitchFamily="34" charset="0"/>
            </a:endParaRPr>
          </a:p>
        </p:txBody>
      </p:sp>
      <p:sp>
        <p:nvSpPr>
          <p:cNvPr id="19" name="Rectangle 8"/>
          <p:cNvSpPr>
            <a:spLocks noChangeArrowheads="1"/>
          </p:cNvSpPr>
          <p:nvPr/>
        </p:nvSpPr>
        <p:spPr bwMode="auto">
          <a:xfrm>
            <a:off x="1398929" y="4824514"/>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pPr marL="0" marR="0" lvl="0" indent="0" algn="l" defTabSz="914400" rtl="0" eaLnBrk="0" fontAlgn="base" latinLnBrk="0" hangingPunct="0">
              <a:lnSpc>
                <a:spcPct val="100000"/>
              </a:lnSpc>
              <a:spcBef>
                <a:spcPct val="0"/>
              </a:spcBef>
              <a:spcAft>
                <a:spcPct val="0"/>
              </a:spcAft>
              <a:buClrTx/>
              <a:buSzTx/>
              <a:buFontTx/>
              <a:buNone/>
            </a:pPr>
            <a:br>
              <a:rPr kumimoji="0" lang="zh-CN" altLang="zh-CN" sz="1800" b="0" i="0" u="none" strike="noStrike" cap="none" normalizeH="0" baseline="0">
                <a:ln>
                  <a:noFill/>
                </a:ln>
                <a:solidFill>
                  <a:schemeClr val="tx1"/>
                </a:solidFill>
                <a:effectLst/>
                <a:latin typeface="Arial" panose="020B0604020202090204" pitchFamily="34" charset="0"/>
              </a:rPr>
            </a:br>
            <a:endParaRPr kumimoji="0" lang="zh-CN" altLang="zh-CN" sz="1800" b="0" i="0" u="none" strike="noStrike" cap="none" normalizeH="0" baseline="0">
              <a:ln>
                <a:noFill/>
              </a:ln>
              <a:solidFill>
                <a:schemeClr val="tx1"/>
              </a:solidFill>
              <a:effectLst/>
              <a:latin typeface="Arial" panose="020B0604020202090204" pitchFamily="34" charset="0"/>
            </a:endParaRPr>
          </a:p>
        </p:txBody>
      </p:sp>
    </p:spTree>
  </p:cSld>
  <p:clrMapOvr>
    <a:masterClrMapping/>
  </p:clrMapOvr>
  <p:transition spd="med">
    <p:pull/>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796957" y="1571196"/>
            <a:ext cx="5213807" cy="602203"/>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mc:Choice xmlns:a14="http://schemas.microsoft.com/office/drawing/2010/main" Requires="a14">
          <p:sp>
            <p:nvSpPr>
              <p:cNvPr id="4" name="文本框 3"/>
              <p:cNvSpPr txBox="1"/>
              <p:nvPr/>
            </p:nvSpPr>
            <p:spPr>
              <a:xfrm>
                <a:off x="561225" y="1102023"/>
                <a:ext cx="10646899" cy="5795241"/>
              </a:xfrm>
              <a:prstGeom prst="rect">
                <a:avLst/>
              </a:prstGeom>
              <a:noFill/>
            </p:spPr>
            <p:txBody>
              <a:bodyPr wrap="square" rtlCol="0">
                <a:spAutoFit/>
              </a:bodyPr>
              <a:lstStyle/>
              <a:p>
                <a:pPr marL="342900" indent="-342900" algn="just">
                  <a:lnSpc>
                    <a:spcPct val="130000"/>
                  </a:lnSpc>
                  <a:spcBef>
                    <a:spcPts val="600"/>
                  </a:spcBef>
                  <a:spcAft>
                    <a:spcPts val="600"/>
                  </a:spcAft>
                  <a:buClr>
                    <a:schemeClr val="tx2"/>
                  </a:buClr>
                  <a:buFont typeface="Wingdings" panose="05000000000000000000" pitchFamily="2" charset="2"/>
                  <a:buChar char="n"/>
                </a:pPr>
                <a:r>
                  <a:rPr lang="zh-CN" altLang="en-US" dirty="0">
                    <a:latin typeface="楷体" panose="02010609060101010101" pitchFamily="49" charset="-122"/>
                    <a:ea typeface="楷体" panose="02010609060101010101" pitchFamily="49" charset="-122"/>
                  </a:rPr>
                  <a:t>知识差距对齐：</a:t>
                </a:r>
                <a:endParaRPr lang="en-US" altLang="zh-CN" dirty="0">
                  <a:latin typeface="楷体" panose="02010609060101010101" pitchFamily="49" charset="-122"/>
                  <a:ea typeface="楷体" panose="02010609060101010101" pitchFamily="49" charset="-122"/>
                </a:endParaRPr>
              </a:p>
              <a:p>
                <a:pPr marL="342900" indent="-342900" algn="just">
                  <a:lnSpc>
                    <a:spcPct val="130000"/>
                  </a:lnSpc>
                  <a:spcBef>
                    <a:spcPts val="600"/>
                  </a:spcBef>
                  <a:spcAft>
                    <a:spcPts val="600"/>
                  </a:spcAft>
                  <a:buClr>
                    <a:schemeClr val="tx2"/>
                  </a:buClr>
                  <a:buFont typeface="Wingdings" panose="05000000000000000000" pitchFamily="2" charset="2"/>
                  <a:buChar char="n"/>
                </a:pPr>
                <a:endParaRPr lang="en-US" altLang="zh-CN" dirty="0">
                  <a:latin typeface="楷体" panose="02010609060101010101" pitchFamily="49" charset="-122"/>
                  <a:ea typeface="楷体" panose="02010609060101010101" pitchFamily="49" charset="-122"/>
                </a:endParaRPr>
              </a:p>
              <a:p>
                <a:pPr marL="800100" lvl="1" indent="-342900" algn="just">
                  <a:lnSpc>
                    <a:spcPct val="130000"/>
                  </a:lnSpc>
                  <a:spcBef>
                    <a:spcPts val="600"/>
                  </a:spcBef>
                  <a:spcAft>
                    <a:spcPts val="600"/>
                  </a:spcAft>
                  <a:buClr>
                    <a:schemeClr val="tx2"/>
                  </a:buClr>
                  <a:buFont typeface="Wingdings" panose="05000000000000000000" pitchFamily="2" charset="2"/>
                  <a:buChar char="n"/>
                </a:pPr>
                <a14:m>
                  <m:oMath xmlns:m="http://schemas.openxmlformats.org/officeDocument/2006/math">
                    <m:r>
                      <a:rPr lang="en-US" altLang="zh-CN" sz="1800" i="1" dirty="0" smtClean="0">
                        <a:solidFill>
                          <a:srgbClr val="292929"/>
                        </a:solidFill>
                        <a:effectLst/>
                        <a:latin typeface="Cambria Math" panose="02040503050406030204" pitchFamily="18" charset="0"/>
                        <a:ea typeface="黑体" panose="02010609060101010101" pitchFamily="49" charset="-122"/>
                      </a:rPr>
                      <m:t>𝐷𝑖𝑠</m:t>
                    </m:r>
                    <m:r>
                      <a:rPr lang="en-US" altLang="zh-CN" sz="1800" i="1" dirty="0" smtClean="0">
                        <a:solidFill>
                          <a:srgbClr val="292929"/>
                        </a:solidFill>
                        <a:effectLst/>
                        <a:latin typeface="Cambria Math" panose="02040503050406030204" pitchFamily="18" charset="0"/>
                        <a:ea typeface="黑体" panose="02010609060101010101" pitchFamily="49" charset="-122"/>
                      </a:rPr>
                      <m:t>(</m:t>
                    </m:r>
                    <m:r>
                      <a:rPr lang="en-US" altLang="zh-CN" sz="1800" i="1" dirty="0" smtClean="0">
                        <a:solidFill>
                          <a:srgbClr val="292929"/>
                        </a:solidFill>
                        <a:effectLst/>
                        <a:latin typeface="Cambria Math" panose="02040503050406030204" pitchFamily="18" charset="0"/>
                        <a:ea typeface="黑体" panose="02010609060101010101" pitchFamily="49" charset="-122"/>
                      </a:rPr>
                      <m:t>𝐷</m:t>
                    </m:r>
                    <m:r>
                      <a:rPr lang="en-US" altLang="zh-CN" sz="1800" i="1" dirty="0" smtClean="0">
                        <a:solidFill>
                          <a:srgbClr val="292929"/>
                        </a:solidFill>
                        <a:effectLst/>
                        <a:latin typeface="Cambria Math" panose="02040503050406030204" pitchFamily="18" charset="0"/>
                        <a:ea typeface="黑体" panose="02010609060101010101" pitchFamily="49" charset="-122"/>
                      </a:rPr>
                      <m:t>)​(</m:t>
                    </m:r>
                    <m:r>
                      <a:rPr lang="en-US" altLang="zh-CN" sz="1800" i="1" dirty="0" smtClean="0">
                        <a:solidFill>
                          <a:srgbClr val="292929"/>
                        </a:solidFill>
                        <a:effectLst/>
                        <a:latin typeface="Cambria Math" panose="02040503050406030204" pitchFamily="18" charset="0"/>
                        <a:ea typeface="黑体" panose="02010609060101010101" pitchFamily="49" charset="-122"/>
                      </a:rPr>
                      <m:t>𝐴</m:t>
                    </m:r>
                    <m:r>
                      <a:rPr lang="en-US" altLang="zh-CN" sz="1800" i="1" dirty="0" smtClean="0">
                        <a:solidFill>
                          <a:srgbClr val="292929"/>
                        </a:solidFill>
                        <a:effectLst/>
                        <a:latin typeface="Cambria Math" panose="02040503050406030204" pitchFamily="18" charset="0"/>
                        <a:ea typeface="黑体" panose="02010609060101010101" pitchFamily="49" charset="-122"/>
                      </a:rPr>
                      <m:t>1</m:t>
                    </m:r>
                    <m:r>
                      <a:rPr lang="en-US" altLang="zh-CN" sz="1800" i="1" dirty="0" smtClean="0">
                        <a:solidFill>
                          <a:srgbClr val="292929"/>
                        </a:solidFill>
                        <a:effectLst/>
                        <a:latin typeface="Cambria Math" panose="02040503050406030204" pitchFamily="18" charset="0"/>
                        <a:ea typeface="黑体" panose="02010609060101010101" pitchFamily="49" charset="-122"/>
                      </a:rPr>
                      <m:t>,</m:t>
                    </m:r>
                    <m:r>
                      <a:rPr lang="en-US" altLang="zh-CN" sz="1800" i="1" dirty="0" smtClean="0">
                        <a:solidFill>
                          <a:srgbClr val="292929"/>
                        </a:solidFill>
                        <a:effectLst/>
                        <a:latin typeface="Cambria Math" panose="02040503050406030204" pitchFamily="18" charset="0"/>
                        <a:ea typeface="黑体" panose="02010609060101010101" pitchFamily="49" charset="-122"/>
                      </a:rPr>
                      <m:t>𝐴</m:t>
                    </m:r>
                    <m:r>
                      <a:rPr lang="en-US" altLang="zh-CN" sz="1800" i="1" dirty="0" smtClean="0">
                        <a:solidFill>
                          <a:srgbClr val="292929"/>
                        </a:solidFill>
                        <a:effectLst/>
                        <a:latin typeface="Cambria Math" panose="02040503050406030204" pitchFamily="18" charset="0"/>
                        <a:ea typeface="黑体" panose="02010609060101010101" pitchFamily="49" charset="-122"/>
                      </a:rPr>
                      <m:t>2</m:t>
                    </m:r>
                    <m:r>
                      <a:rPr lang="en-US" altLang="zh-CN" sz="1800" i="1" dirty="0" smtClean="0">
                        <a:solidFill>
                          <a:srgbClr val="292929"/>
                        </a:solidFill>
                        <a:effectLst/>
                        <a:latin typeface="Cambria Math" panose="02040503050406030204" pitchFamily="18" charset="0"/>
                        <a:ea typeface="黑体" panose="02010609060101010101" pitchFamily="49" charset="-122"/>
                      </a:rPr>
                      <m:t>) </m:t>
                    </m:r>
                  </m:oMath>
                </a14:m>
                <a:r>
                  <a:rPr lang="zh-CN" altLang="en-US" sz="1800" i="0" dirty="0">
                    <a:solidFill>
                      <a:srgbClr val="292929"/>
                    </a:solidFill>
                    <a:effectLst/>
                    <a:latin typeface="楷体" panose="02010609060101010101" pitchFamily="49" charset="-122"/>
                    <a:ea typeface="楷体" panose="02010609060101010101" pitchFamily="49" charset="-122"/>
                  </a:rPr>
                  <a:t>表示模型 </a:t>
                </a:r>
                <a14:m>
                  <m:oMath xmlns:m="http://schemas.openxmlformats.org/officeDocument/2006/math">
                    <m:r>
                      <a:rPr lang="en-US" altLang="zh-CN" sz="1800" i="1" dirty="0" smtClean="0">
                        <a:solidFill>
                          <a:srgbClr val="292929"/>
                        </a:solidFill>
                        <a:effectLst/>
                        <a:latin typeface="Cambria Math" panose="02040503050406030204" pitchFamily="18" charset="0"/>
                        <a:ea typeface="黑体" panose="02010609060101010101" pitchFamily="49" charset="-122"/>
                      </a:rPr>
                      <m:t>𝐴</m:t>
                    </m:r>
                    <m:r>
                      <a:rPr lang="en-US" altLang="zh-CN" sz="1800" i="1" dirty="0" smtClean="0">
                        <a:solidFill>
                          <a:srgbClr val="292929"/>
                        </a:solidFill>
                        <a:effectLst/>
                        <a:latin typeface="Cambria Math" panose="02040503050406030204" pitchFamily="18" charset="0"/>
                        <a:ea typeface="黑体" panose="02010609060101010101" pitchFamily="49" charset="-122"/>
                      </a:rPr>
                      <m:t>1</m:t>
                    </m:r>
                  </m:oMath>
                </a14:m>
                <a:r>
                  <a:rPr lang="en-US" altLang="zh-CN" sz="1800" i="0" dirty="0">
                    <a:solidFill>
                      <a:srgbClr val="292929"/>
                    </a:solidFill>
                    <a:effectLst/>
                    <a:latin typeface="楷体" panose="02010609060101010101" pitchFamily="49" charset="-122"/>
                    <a:ea typeface="楷体" panose="02010609060101010101" pitchFamily="49" charset="-122"/>
                  </a:rPr>
                  <a:t> </a:t>
                </a:r>
                <a:r>
                  <a:rPr lang="zh-CN" altLang="en-US" sz="1800" i="0" dirty="0">
                    <a:solidFill>
                      <a:srgbClr val="292929"/>
                    </a:solidFill>
                    <a:effectLst/>
                    <a:latin typeface="楷体" panose="02010609060101010101" pitchFamily="49" charset="-122"/>
                    <a:ea typeface="楷体" panose="02010609060101010101" pitchFamily="49" charset="-122"/>
                  </a:rPr>
                  <a:t>和 </a:t>
                </a:r>
                <a14:m>
                  <m:oMath xmlns:m="http://schemas.openxmlformats.org/officeDocument/2006/math">
                    <m:r>
                      <a:rPr lang="en-US" altLang="zh-CN" sz="1800" i="1" dirty="0" smtClean="0">
                        <a:solidFill>
                          <a:srgbClr val="292929"/>
                        </a:solidFill>
                        <a:effectLst/>
                        <a:latin typeface="Cambria Math" panose="02040503050406030204" pitchFamily="18" charset="0"/>
                        <a:ea typeface="黑体" panose="02010609060101010101" pitchFamily="49" charset="-122"/>
                      </a:rPr>
                      <m:t>𝐴</m:t>
                    </m:r>
                    <m:r>
                      <a:rPr lang="en-US" altLang="zh-CN" sz="1800" i="1" dirty="0" smtClean="0">
                        <a:solidFill>
                          <a:srgbClr val="292929"/>
                        </a:solidFill>
                        <a:effectLst/>
                        <a:latin typeface="Cambria Math" panose="02040503050406030204" pitchFamily="18" charset="0"/>
                        <a:ea typeface="黑体" panose="02010609060101010101" pitchFamily="49" charset="-122"/>
                      </a:rPr>
                      <m:t>2</m:t>
                    </m:r>
                    <m:r>
                      <a:rPr lang="en-US" altLang="zh-CN" sz="1800" i="1" dirty="0" smtClean="0">
                        <a:solidFill>
                          <a:srgbClr val="292929"/>
                        </a:solidFill>
                        <a:effectLst/>
                        <a:latin typeface="Cambria Math" panose="02040503050406030204" pitchFamily="18" charset="0"/>
                        <a:ea typeface="黑体" panose="02010609060101010101" pitchFamily="49" charset="-122"/>
                      </a:rPr>
                      <m:t> </m:t>
                    </m:r>
                  </m:oMath>
                </a14:m>
                <a:r>
                  <a:rPr lang="zh-CN" altLang="en-US" sz="1800" i="0" dirty="0">
                    <a:solidFill>
                      <a:srgbClr val="292929"/>
                    </a:solidFill>
                    <a:effectLst/>
                    <a:latin typeface="楷体" panose="02010609060101010101" pitchFamily="49" charset="-122"/>
                    <a:ea typeface="楷体" panose="02010609060101010101" pitchFamily="49" charset="-122"/>
                  </a:rPr>
                  <a:t>在数据 </a:t>
                </a:r>
                <a14:m>
                  <m:oMath xmlns:m="http://schemas.openxmlformats.org/officeDocument/2006/math">
                    <m:r>
                      <a:rPr lang="en-US" altLang="zh-CN" sz="1800" i="1" dirty="0" smtClean="0">
                        <a:solidFill>
                          <a:srgbClr val="292929"/>
                        </a:solidFill>
                        <a:effectLst/>
                        <a:latin typeface="Cambria Math" panose="02040503050406030204" pitchFamily="18" charset="0"/>
                        <a:ea typeface="黑体" panose="02010609060101010101" pitchFamily="49" charset="-122"/>
                      </a:rPr>
                      <m:t>𝐷</m:t>
                    </m:r>
                  </m:oMath>
                </a14:m>
                <a:r>
                  <a:rPr lang="zh-CN" altLang="en-US" sz="1800" i="0" dirty="0">
                    <a:solidFill>
                      <a:srgbClr val="292929"/>
                    </a:solidFill>
                    <a:effectLst/>
                    <a:latin typeface="楷体" panose="02010609060101010101" pitchFamily="49" charset="-122"/>
                    <a:ea typeface="楷体" panose="02010609060101010101" pitchFamily="49" charset="-122"/>
                  </a:rPr>
                  <a:t> 上的输出分布之间的差异，可以通过 </a:t>
                </a:r>
                <a:r>
                  <a:rPr lang="en-US" altLang="zh-CN" sz="1800" i="0" dirty="0">
                    <a:solidFill>
                      <a:srgbClr val="292929"/>
                    </a:solidFill>
                    <a:effectLst/>
                    <a:latin typeface="楷体" panose="02010609060101010101" pitchFamily="49" charset="-122"/>
                    <a:ea typeface="楷体" panose="02010609060101010101" pitchFamily="49" charset="-122"/>
                  </a:rPr>
                  <a:t>KL </a:t>
                </a:r>
                <a:r>
                  <a:rPr lang="zh-CN" altLang="en-US" sz="1800" i="0" dirty="0">
                    <a:solidFill>
                      <a:srgbClr val="292929"/>
                    </a:solidFill>
                    <a:effectLst/>
                    <a:latin typeface="楷体" panose="02010609060101010101" pitchFamily="49" charset="-122"/>
                    <a:ea typeface="楷体" panose="02010609060101010101" pitchFamily="49" charset="-122"/>
                  </a:rPr>
                  <a:t>散度、</a:t>
                </a:r>
                <a:r>
                  <a:rPr lang="en-US" altLang="zh-CN" sz="1800" i="0" dirty="0">
                    <a:solidFill>
                      <a:srgbClr val="292929"/>
                    </a:solidFill>
                    <a:effectLst/>
                    <a:latin typeface="楷体" panose="02010609060101010101" pitchFamily="49" charset="-122"/>
                    <a:ea typeface="楷体" panose="02010609060101010101" pitchFamily="49" charset="-122"/>
                  </a:rPr>
                  <a:t>Bregman </a:t>
                </a:r>
                <a:r>
                  <a:rPr lang="zh-CN" altLang="en-US" sz="1800" i="0" dirty="0">
                    <a:solidFill>
                      <a:srgbClr val="292929"/>
                    </a:solidFill>
                    <a:effectLst/>
                    <a:latin typeface="楷体" panose="02010609060101010101" pitchFamily="49" charset="-122"/>
                    <a:ea typeface="楷体" panose="02010609060101010101" pitchFamily="49" charset="-122"/>
                  </a:rPr>
                  <a:t>散度或任何其他分布距离度量来评估，</a:t>
                </a:r>
                <a:endParaRPr lang="en-US" altLang="zh-CN" sz="1800" i="0" dirty="0">
                  <a:solidFill>
                    <a:srgbClr val="292929"/>
                  </a:solidFill>
                  <a:effectLst/>
                  <a:latin typeface="楷体" panose="02010609060101010101" pitchFamily="49" charset="-122"/>
                  <a:ea typeface="楷体" panose="02010609060101010101" pitchFamily="49" charset="-122"/>
                </a:endParaRPr>
              </a:p>
              <a:p>
                <a:pPr marL="800100" lvl="1" indent="-342900" algn="just">
                  <a:lnSpc>
                    <a:spcPct val="130000"/>
                  </a:lnSpc>
                  <a:spcBef>
                    <a:spcPts val="600"/>
                  </a:spcBef>
                  <a:spcAft>
                    <a:spcPts val="600"/>
                  </a:spcAft>
                  <a:buClr>
                    <a:schemeClr val="tx2"/>
                  </a:buClr>
                  <a:buFont typeface="Wingdings" panose="05000000000000000000" pitchFamily="2" charset="2"/>
                  <a:buChar char="n"/>
                </a:pPr>
                <a:r>
                  <a:rPr lang="zh-CN" altLang="en-US" dirty="0">
                    <a:solidFill>
                      <a:srgbClr val="292929"/>
                    </a:solidFill>
                    <a:latin typeface="楷体" panose="02010609060101010101" pitchFamily="49" charset="-122"/>
                    <a:ea typeface="楷体" panose="02010609060101010101" pitchFamily="49" charset="-122"/>
                  </a:rPr>
                  <a:t>最终目标是</a:t>
                </a:r>
                <a:r>
                  <a:rPr lang="zh-CN" altLang="en-US" sz="1800" i="0" dirty="0">
                    <a:solidFill>
                      <a:srgbClr val="292929"/>
                    </a:solidFill>
                    <a:effectLst/>
                    <a:latin typeface="楷体" panose="02010609060101010101" pitchFamily="49" charset="-122"/>
                    <a:ea typeface="楷体" panose="02010609060101010101" pitchFamily="49" charset="-122"/>
                  </a:rPr>
                  <a:t>使输出模型</a:t>
                </a:r>
                <a14:m>
                  <m:oMath xmlns:m="http://schemas.openxmlformats.org/officeDocument/2006/math">
                    <m:r>
                      <a:rPr lang="zh-CN" altLang="en-US" sz="1800" i="1" dirty="0" smtClean="0">
                        <a:solidFill>
                          <a:srgbClr val="292929"/>
                        </a:solidFill>
                        <a:effectLst/>
                        <a:latin typeface="Cambria Math" panose="02040503050406030204" pitchFamily="18" charset="0"/>
                        <a:ea typeface="楷体" panose="02010609060101010101" pitchFamily="49" charset="-122"/>
                      </a:rPr>
                      <m:t> </m:t>
                    </m:r>
                    <m:sSup>
                      <m:sSupPr>
                        <m:ctrlPr>
                          <a:rPr lang="en-US" altLang="zh-CN" sz="1800" b="0" i="1" dirty="0" smtClean="0">
                            <a:solidFill>
                              <a:srgbClr val="292929"/>
                            </a:solidFill>
                            <a:effectLst/>
                            <a:latin typeface="Cambria Math" panose="02040503050406030204" pitchFamily="18" charset="0"/>
                            <a:ea typeface="楷体" panose="02010609060101010101" pitchFamily="49" charset="-122"/>
                          </a:rPr>
                        </m:ctrlPr>
                      </m:sSupPr>
                      <m:e>
                        <m:r>
                          <a:rPr lang="en-US" altLang="zh-CN" sz="1800" i="1" dirty="0" smtClean="0">
                            <a:solidFill>
                              <a:srgbClr val="292929"/>
                            </a:solidFill>
                            <a:effectLst/>
                            <a:latin typeface="Cambria Math" panose="02040503050406030204" pitchFamily="18" charset="0"/>
                            <a:ea typeface="楷体" panose="02010609060101010101" pitchFamily="49" charset="-122"/>
                          </a:rPr>
                          <m:t>𝐴</m:t>
                        </m:r>
                      </m:e>
                      <m:sup>
                        <m:r>
                          <a:rPr lang="en-US" altLang="zh-CN" sz="1800" i="1" dirty="0" smtClean="0">
                            <a:solidFill>
                              <a:srgbClr val="292929"/>
                            </a:solidFill>
                            <a:effectLst/>
                            <a:latin typeface="Cambria Math" panose="02040503050406030204" pitchFamily="18" charset="0"/>
                            <a:ea typeface="楷体" panose="02010609060101010101" pitchFamily="49" charset="-122"/>
                          </a:rPr>
                          <m:t>∗</m:t>
                        </m:r>
                      </m:sup>
                    </m:sSup>
                    <m:r>
                      <a:rPr lang="en-US" altLang="zh-CN" sz="1800" i="1" dirty="0" smtClean="0">
                        <a:solidFill>
                          <a:srgbClr val="292929"/>
                        </a:solidFill>
                        <a:effectLst/>
                        <a:latin typeface="Cambria Math" panose="02040503050406030204" pitchFamily="18" charset="0"/>
                        <a:ea typeface="楷体" panose="02010609060101010101" pitchFamily="49" charset="-122"/>
                      </a:rPr>
                      <m:t> </m:t>
                    </m:r>
                  </m:oMath>
                </a14:m>
                <a:r>
                  <a:rPr lang="zh-CN" altLang="en-US" sz="1800" i="0" dirty="0">
                    <a:solidFill>
                      <a:srgbClr val="292929"/>
                    </a:solidFill>
                    <a:effectLst/>
                    <a:latin typeface="楷体" panose="02010609060101010101" pitchFamily="49" charset="-122"/>
                    <a:ea typeface="楷体" panose="02010609060101010101" pitchFamily="49" charset="-122"/>
                  </a:rPr>
                  <a:t>在 </a:t>
                </a:r>
                <a14:m>
                  <m:oMath xmlns:m="http://schemas.openxmlformats.org/officeDocument/2006/math">
                    <m:sSub>
                      <m:sSubPr>
                        <m:ctrlPr>
                          <a:rPr lang="en-US" altLang="zh-CN" sz="1800" b="0" i="1" dirty="0" smtClean="0">
                            <a:solidFill>
                              <a:srgbClr val="292929"/>
                            </a:solidFill>
                            <a:effectLst/>
                            <a:latin typeface="Cambria Math" panose="02040503050406030204" pitchFamily="18" charset="0"/>
                            <a:ea typeface="楷体" panose="02010609060101010101" pitchFamily="49" charset="-122"/>
                          </a:rPr>
                        </m:ctrlPr>
                      </m:sSubPr>
                      <m:e>
                        <m:r>
                          <a:rPr lang="en-US" altLang="zh-CN" sz="1800" i="1" dirty="0" smtClean="0">
                            <a:solidFill>
                              <a:srgbClr val="292929"/>
                            </a:solidFill>
                            <a:effectLst/>
                            <a:latin typeface="Cambria Math" panose="02040503050406030204" pitchFamily="18" charset="0"/>
                            <a:ea typeface="楷体" panose="02010609060101010101" pitchFamily="49" charset="-122"/>
                          </a:rPr>
                          <m:t>𝐷</m:t>
                        </m:r>
                      </m:e>
                      <m:sub>
                        <m:r>
                          <a:rPr lang="en-US" altLang="zh-CN" sz="1800" i="1" dirty="0" smtClean="0">
                            <a:solidFill>
                              <a:srgbClr val="292929"/>
                            </a:solidFill>
                            <a:effectLst/>
                            <a:latin typeface="Cambria Math" panose="02040503050406030204" pitchFamily="18" charset="0"/>
                            <a:ea typeface="楷体" panose="02010609060101010101" pitchFamily="49" charset="-122"/>
                          </a:rPr>
                          <m:t>𝑓</m:t>
                        </m:r>
                      </m:sub>
                    </m:sSub>
                    <m:r>
                      <a:rPr lang="en-US" altLang="zh-CN" sz="1800" i="1" dirty="0" smtClean="0">
                        <a:solidFill>
                          <a:srgbClr val="292929"/>
                        </a:solidFill>
                        <a:effectLst/>
                        <a:latin typeface="Cambria Math" panose="02040503050406030204" pitchFamily="18" charset="0"/>
                        <a:ea typeface="楷体" panose="02010609060101010101" pitchFamily="49" charset="-122"/>
                      </a:rPr>
                      <m:t> </m:t>
                    </m:r>
                  </m:oMath>
                </a14:m>
                <a:r>
                  <a:rPr lang="zh-CN" altLang="en-US" sz="1800" i="0" dirty="0">
                    <a:solidFill>
                      <a:srgbClr val="292929"/>
                    </a:solidFill>
                    <a:effectLst/>
                    <a:latin typeface="楷体" panose="02010609060101010101" pitchFamily="49" charset="-122"/>
                    <a:ea typeface="楷体" panose="02010609060101010101" pitchFamily="49" charset="-122"/>
                  </a:rPr>
                  <a:t>上的行为类似于其在任何未见数据（即未用于训练的数据）上的行为</a:t>
                </a:r>
                <a:r>
                  <a:rPr lang="zh-CN" altLang="en-US" dirty="0">
                    <a:solidFill>
                      <a:srgbClr val="292929"/>
                    </a:solidFill>
                    <a:latin typeface="楷体" panose="02010609060101010101" pitchFamily="49" charset="-122"/>
                    <a:ea typeface="楷体" panose="02010609060101010101" pitchFamily="49" charset="-122"/>
                  </a:rPr>
                  <a:t>，</a:t>
                </a:r>
                <a:r>
                  <a:rPr lang="zh-CN" altLang="en-US" sz="1800" b="0" i="0" dirty="0">
                    <a:solidFill>
                      <a:srgbClr val="000000"/>
                    </a:solidFill>
                    <a:effectLst/>
                    <a:latin typeface="楷体" panose="02010609060101010101" pitchFamily="49" charset="-122"/>
                    <a:ea typeface="楷体" panose="02010609060101010101" pitchFamily="49" charset="-122"/>
                  </a:rPr>
                  <a:t>由于 </a:t>
                </a:r>
                <a14:m>
                  <m:oMath xmlns:m="http://schemas.openxmlformats.org/officeDocument/2006/math">
                    <m:sSub>
                      <m:sSubPr>
                        <m:ctrlPr>
                          <a:rPr lang="en-US" altLang="zh-CN" sz="1800" i="1" dirty="0" smtClean="0">
                            <a:latin typeface="Cambria Math" panose="02040503050406030204" pitchFamily="18" charset="0"/>
                            <a:ea typeface="楷体" panose="02010609060101010101" pitchFamily="49" charset="-122"/>
                          </a:rPr>
                        </m:ctrlPr>
                      </m:sSubPr>
                      <m:e>
                        <m:r>
                          <a:rPr lang="en-US" altLang="zh-CN" sz="1800" i="1" dirty="0" smtClean="0">
                            <a:latin typeface="Cambria Math" panose="02040503050406030204" pitchFamily="18" charset="0"/>
                            <a:ea typeface="楷体" panose="02010609060101010101" pitchFamily="49" charset="-122"/>
                          </a:rPr>
                          <m:t>𝐴</m:t>
                        </m:r>
                      </m:e>
                      <m:sub>
                        <m:r>
                          <a:rPr lang="en-US" altLang="zh-CN" sz="1800" i="1" dirty="0" smtClean="0">
                            <a:latin typeface="Cambria Math" panose="02040503050406030204" pitchFamily="18" charset="0"/>
                            <a:ea typeface="楷体" panose="02010609060101010101" pitchFamily="49" charset="-122"/>
                          </a:rPr>
                          <m:t>𝑛</m:t>
                        </m:r>
                      </m:sub>
                    </m:sSub>
                  </m:oMath>
                </a14:m>
                <a:r>
                  <a:rPr lang="zh-CN" altLang="en-US" sz="1800" b="0" i="0" dirty="0">
                    <a:solidFill>
                      <a:srgbClr val="000000"/>
                    </a:solidFill>
                    <a:effectLst/>
                    <a:latin typeface="楷体" panose="02010609060101010101" pitchFamily="49" charset="-122"/>
                    <a:ea typeface="楷体" panose="02010609060101010101" pitchFamily="49" charset="-122"/>
                  </a:rPr>
                  <a:t> 和 </a:t>
                </a:r>
                <a14:m>
                  <m:oMath xmlns:m="http://schemas.openxmlformats.org/officeDocument/2006/math">
                    <m:sSub>
                      <m:sSubPr>
                        <m:ctrlPr>
                          <a:rPr lang="en-US" altLang="zh-CN" sz="1800" i="1" dirty="0" smtClean="0">
                            <a:latin typeface="Cambria Math" panose="02040503050406030204" pitchFamily="18" charset="0"/>
                            <a:ea typeface="楷体" panose="02010609060101010101" pitchFamily="49" charset="-122"/>
                          </a:rPr>
                        </m:ctrlPr>
                      </m:sSubPr>
                      <m:e>
                        <m:r>
                          <a:rPr lang="en-US" altLang="zh-CN" sz="1800" i="1" dirty="0" smtClean="0">
                            <a:latin typeface="Cambria Math" panose="02040503050406030204" pitchFamily="18" charset="0"/>
                            <a:ea typeface="楷体" panose="02010609060101010101" pitchFamily="49" charset="-122"/>
                          </a:rPr>
                          <m:t>𝐴</m:t>
                        </m:r>
                      </m:e>
                      <m:sub>
                        <m:r>
                          <a:rPr lang="en-US" altLang="zh-CN" sz="1800" i="1" dirty="0" smtClean="0">
                            <a:latin typeface="Cambria Math" panose="02040503050406030204" pitchFamily="18" charset="0"/>
                            <a:ea typeface="楷体" panose="02010609060101010101" pitchFamily="49" charset="-122"/>
                          </a:rPr>
                          <m:t>𝑓</m:t>
                        </m:r>
                      </m:sub>
                    </m:sSub>
                  </m:oMath>
                </a14:m>
                <a:r>
                  <a:rPr lang="zh-CN" altLang="en-US" sz="1800" b="0" i="0" dirty="0">
                    <a:solidFill>
                      <a:srgbClr val="000000"/>
                    </a:solidFill>
                    <a:effectLst/>
                    <a:latin typeface="楷体" panose="02010609060101010101" pitchFamily="49" charset="-122"/>
                    <a:ea typeface="楷体" panose="02010609060101010101" pitchFamily="49" charset="-122"/>
                  </a:rPr>
                  <a:t> 分别在 </a:t>
                </a:r>
                <a14:m>
                  <m:oMath xmlns:m="http://schemas.openxmlformats.org/officeDocument/2006/math">
                    <m:sSub>
                      <m:sSubPr>
                        <m:ctrlPr>
                          <a:rPr lang="en-US" altLang="zh-CN" sz="1800" i="1" dirty="0" smtClean="0">
                            <a:latin typeface="Cambria Math" panose="02040503050406030204" pitchFamily="18" charset="0"/>
                            <a:ea typeface="楷体" panose="02010609060101010101" pitchFamily="49" charset="-122"/>
                          </a:rPr>
                        </m:ctrlPr>
                      </m:sSubPr>
                      <m:e>
                        <m:r>
                          <a:rPr lang="en-US" altLang="zh-CN" sz="1800" i="1" dirty="0" smtClean="0">
                            <a:latin typeface="Cambria Math" panose="02040503050406030204" pitchFamily="18" charset="0"/>
                            <a:ea typeface="楷体" panose="02010609060101010101" pitchFamily="49" charset="-122"/>
                          </a:rPr>
                          <m:t>𝐷</m:t>
                        </m:r>
                      </m:e>
                      <m:sub>
                        <m:r>
                          <a:rPr lang="en-US" altLang="zh-CN" sz="1800" i="1" dirty="0" smtClean="0">
                            <a:latin typeface="Cambria Math" panose="02040503050406030204" pitchFamily="18" charset="0"/>
                            <a:ea typeface="楷体" panose="02010609060101010101" pitchFamily="49" charset="-122"/>
                          </a:rPr>
                          <m:t>𝑛</m:t>
                        </m:r>
                      </m:sub>
                    </m:sSub>
                    <m:r>
                      <a:rPr lang="zh-CN" altLang="en-US" sz="1800" b="0" i="1" dirty="0" smtClean="0">
                        <a:solidFill>
                          <a:srgbClr val="000000"/>
                        </a:solidFill>
                        <a:effectLst/>
                        <a:latin typeface="Cambria Math" panose="02040503050406030204" pitchFamily="18" charset="0"/>
                        <a:ea typeface="楷体" panose="02010609060101010101" pitchFamily="49" charset="-122"/>
                      </a:rPr>
                      <m:t> </m:t>
                    </m:r>
                  </m:oMath>
                </a14:m>
                <a:r>
                  <a:rPr lang="zh-CN" altLang="en-US" sz="1800" b="0" i="0" dirty="0">
                    <a:solidFill>
                      <a:srgbClr val="000000"/>
                    </a:solidFill>
                    <a:effectLst/>
                    <a:latin typeface="楷体" panose="02010609060101010101" pitchFamily="49" charset="-122"/>
                    <a:ea typeface="楷体" panose="02010609060101010101" pitchFamily="49" charset="-122"/>
                  </a:rPr>
                  <a:t>和 </a:t>
                </a:r>
                <a14:m>
                  <m:oMath xmlns:m="http://schemas.openxmlformats.org/officeDocument/2006/math">
                    <m:sSub>
                      <m:sSubPr>
                        <m:ctrlPr>
                          <a:rPr lang="en-US" altLang="zh-CN" sz="1800" i="1" dirty="0" smtClean="0">
                            <a:latin typeface="Cambria Math" panose="02040503050406030204" pitchFamily="18" charset="0"/>
                            <a:ea typeface="楷体" panose="02010609060101010101" pitchFamily="49" charset="-122"/>
                          </a:rPr>
                        </m:ctrlPr>
                      </m:sSubPr>
                      <m:e>
                        <m:r>
                          <a:rPr lang="en-US" altLang="zh-CN" sz="1800" i="1" dirty="0" smtClean="0">
                            <a:latin typeface="Cambria Math" panose="02040503050406030204" pitchFamily="18" charset="0"/>
                            <a:ea typeface="楷体" panose="02010609060101010101" pitchFamily="49" charset="-122"/>
                          </a:rPr>
                          <m:t>𝐷</m:t>
                        </m:r>
                      </m:e>
                      <m:sub>
                        <m:r>
                          <a:rPr lang="en-US" altLang="zh-CN" sz="1800" i="1" dirty="0" smtClean="0">
                            <a:latin typeface="Cambria Math" panose="02040503050406030204" pitchFamily="18" charset="0"/>
                            <a:ea typeface="楷体" panose="02010609060101010101" pitchFamily="49" charset="-122"/>
                          </a:rPr>
                          <m:t>𝑓</m:t>
                        </m:r>
                      </m:sub>
                    </m:sSub>
                    <m:r>
                      <a:rPr lang="en-US" altLang="zh-CN" sz="1800" b="0" i="0" dirty="0" smtClean="0">
                        <a:latin typeface="Cambria Math" panose="02040503050406030204" pitchFamily="18" charset="0"/>
                        <a:ea typeface="楷体" panose="02010609060101010101" pitchFamily="49" charset="-122"/>
                      </a:rPr>
                      <m:t> </m:t>
                    </m:r>
                  </m:oMath>
                </a14:m>
                <a:r>
                  <a:rPr lang="zh-CN" altLang="en-US" sz="1800" b="0" i="0" dirty="0">
                    <a:solidFill>
                      <a:srgbClr val="000000"/>
                    </a:solidFill>
                    <a:effectLst/>
                    <a:latin typeface="楷体" panose="02010609060101010101" pitchFamily="49" charset="-122"/>
                    <a:ea typeface="楷体" panose="02010609060101010101" pitchFamily="49" charset="-122"/>
                  </a:rPr>
                  <a:t>上训练，我们预计当将 </a:t>
                </a:r>
                <a:r>
                  <a:rPr lang="en-US" altLang="zh-CN" dirty="0">
                    <a:ea typeface="楷体" panose="02010609060101010101" pitchFamily="49" charset="-122"/>
                  </a:rPr>
                  <a:t> </a:t>
                </a:r>
                <a14:m>
                  <m:oMath xmlns:m="http://schemas.openxmlformats.org/officeDocument/2006/math">
                    <m:sSub>
                      <m:sSubPr>
                        <m:ctrlPr>
                          <a:rPr lang="en-US" altLang="zh-CN" i="1" dirty="0">
                            <a:latin typeface="Cambria Math" panose="02040503050406030204" pitchFamily="18" charset="0"/>
                            <a:ea typeface="楷体" panose="02010609060101010101" pitchFamily="49" charset="-122"/>
                          </a:rPr>
                        </m:ctrlPr>
                      </m:sSubPr>
                      <m:e>
                        <m:r>
                          <a:rPr lang="en-US" altLang="zh-CN" i="1" dirty="0">
                            <a:latin typeface="Cambria Math" panose="02040503050406030204" pitchFamily="18" charset="0"/>
                            <a:ea typeface="楷体" panose="02010609060101010101" pitchFamily="49" charset="-122"/>
                          </a:rPr>
                          <m:t>𝐷</m:t>
                        </m:r>
                      </m:e>
                      <m:sub>
                        <m:r>
                          <a:rPr lang="en-US" altLang="zh-CN" i="1" dirty="0">
                            <a:latin typeface="Cambria Math" panose="02040503050406030204" pitchFamily="18" charset="0"/>
                            <a:ea typeface="楷体" panose="02010609060101010101" pitchFamily="49" charset="-122"/>
                          </a:rPr>
                          <m:t>𝑓</m:t>
                        </m:r>
                      </m:sub>
                    </m:sSub>
                    <m:r>
                      <a:rPr lang="en-US" altLang="zh-CN" i="1" dirty="0">
                        <a:latin typeface="Cambria Math" panose="02040503050406030204" pitchFamily="18" charset="0"/>
                        <a:ea typeface="楷体" panose="02010609060101010101" pitchFamily="49" charset="-122"/>
                      </a:rPr>
                      <m:t> </m:t>
                    </m:r>
                  </m:oMath>
                </a14:m>
                <a:r>
                  <a:rPr lang="zh-CN" altLang="en-US" sz="1800" b="0" i="0" dirty="0">
                    <a:solidFill>
                      <a:srgbClr val="000000"/>
                    </a:solidFill>
                    <a:effectLst/>
                    <a:latin typeface="楷体" panose="02010609060101010101" pitchFamily="49" charset="-122"/>
                    <a:ea typeface="楷体" panose="02010609060101010101" pitchFamily="49" charset="-122"/>
                  </a:rPr>
                  <a:t> 输入到 </a:t>
                </a:r>
                <a14:m>
                  <m:oMath xmlns:m="http://schemas.openxmlformats.org/officeDocument/2006/math">
                    <m:sSup>
                      <m:sSupPr>
                        <m:ctrlPr>
                          <a:rPr lang="en-US" altLang="zh-CN" i="1" dirty="0">
                            <a:solidFill>
                              <a:srgbClr val="292929"/>
                            </a:solidFill>
                            <a:latin typeface="Cambria Math" panose="02040503050406030204" pitchFamily="18" charset="0"/>
                            <a:ea typeface="楷体" panose="02010609060101010101" pitchFamily="49" charset="-122"/>
                          </a:rPr>
                        </m:ctrlPr>
                      </m:sSupPr>
                      <m:e>
                        <m:r>
                          <a:rPr lang="en-US" altLang="zh-CN" i="1" dirty="0">
                            <a:solidFill>
                              <a:srgbClr val="292929"/>
                            </a:solidFill>
                            <a:latin typeface="Cambria Math" panose="02040503050406030204" pitchFamily="18" charset="0"/>
                            <a:ea typeface="楷体" panose="02010609060101010101" pitchFamily="49" charset="-122"/>
                          </a:rPr>
                          <m:t>𝐴</m:t>
                        </m:r>
                      </m:e>
                      <m:sup>
                        <m:r>
                          <a:rPr lang="en-US" altLang="zh-CN" i="1" dirty="0">
                            <a:solidFill>
                              <a:srgbClr val="292929"/>
                            </a:solidFill>
                            <a:latin typeface="Cambria Math" panose="02040503050406030204" pitchFamily="18" charset="0"/>
                            <a:ea typeface="楷体" panose="02010609060101010101" pitchFamily="49" charset="-122"/>
                          </a:rPr>
                          <m:t>∗</m:t>
                        </m:r>
                      </m:sup>
                    </m:sSup>
                    <m:r>
                      <a:rPr lang="en-US" altLang="zh-CN" i="1" dirty="0">
                        <a:solidFill>
                          <a:srgbClr val="292929"/>
                        </a:solidFill>
                        <a:latin typeface="Cambria Math" panose="02040503050406030204" pitchFamily="18" charset="0"/>
                        <a:ea typeface="楷体" panose="02010609060101010101" pitchFamily="49" charset="-122"/>
                      </a:rPr>
                      <m:t> </m:t>
                    </m:r>
                  </m:oMath>
                </a14:m>
                <a:r>
                  <a:rPr lang="zh-CN" altLang="en-US" sz="1800" b="0" i="0" dirty="0">
                    <a:solidFill>
                      <a:srgbClr val="000000"/>
                    </a:solidFill>
                    <a:effectLst/>
                    <a:latin typeface="楷体" panose="02010609060101010101" pitchFamily="49" charset="-122"/>
                    <a:ea typeface="楷体" panose="02010609060101010101" pitchFamily="49" charset="-122"/>
                  </a:rPr>
                  <a:t> 和 </a:t>
                </a:r>
                <a14:m>
                  <m:oMath xmlns:m="http://schemas.openxmlformats.org/officeDocument/2006/math">
                    <m:sSub>
                      <m:sSubPr>
                        <m:ctrlPr>
                          <a:rPr lang="en-US" altLang="zh-CN" i="1" dirty="0">
                            <a:latin typeface="Cambria Math" panose="02040503050406030204" pitchFamily="18" charset="0"/>
                            <a:ea typeface="楷体" panose="02010609060101010101" pitchFamily="49" charset="-122"/>
                          </a:rPr>
                        </m:ctrlPr>
                      </m:sSubPr>
                      <m:e>
                        <m:r>
                          <a:rPr lang="en-US" altLang="zh-CN" i="1" dirty="0">
                            <a:latin typeface="Cambria Math" panose="02040503050406030204" pitchFamily="18" charset="0"/>
                            <a:ea typeface="楷体" panose="02010609060101010101" pitchFamily="49" charset="-122"/>
                          </a:rPr>
                          <m:t>𝐴</m:t>
                        </m:r>
                      </m:e>
                      <m:sub>
                        <m:r>
                          <a:rPr lang="en-US" altLang="zh-CN" i="1" dirty="0">
                            <a:latin typeface="Cambria Math" panose="02040503050406030204" pitchFamily="18" charset="0"/>
                            <a:ea typeface="楷体" panose="02010609060101010101" pitchFamily="49" charset="-122"/>
                          </a:rPr>
                          <m:t>𝑓</m:t>
                        </m:r>
                      </m:sub>
                    </m:sSub>
                  </m:oMath>
                </a14:m>
                <a:r>
                  <a:rPr lang="zh-CN" altLang="en-US" dirty="0">
                    <a:solidFill>
                      <a:srgbClr val="000000"/>
                    </a:solidFill>
                    <a:latin typeface="楷体" panose="02010609060101010101" pitchFamily="49" charset="-122"/>
                    <a:ea typeface="楷体" panose="02010609060101010101" pitchFamily="49" charset="-122"/>
                  </a:rPr>
                  <a:t> </a:t>
                </a:r>
                <a:r>
                  <a:rPr lang="zh-CN" altLang="en-US" sz="1800" b="0" i="0" dirty="0">
                    <a:solidFill>
                      <a:srgbClr val="000000"/>
                    </a:solidFill>
                    <a:effectLst/>
                    <a:latin typeface="楷体" panose="02010609060101010101" pitchFamily="49" charset="-122"/>
                    <a:ea typeface="楷体" panose="02010609060101010101" pitchFamily="49" charset="-122"/>
                  </a:rPr>
                  <a:t> 时，知识差距应该与将 </a:t>
                </a:r>
                <a:r>
                  <a:rPr lang="en-US" altLang="zh-CN" dirty="0">
                    <a:ea typeface="楷体" panose="02010609060101010101" pitchFamily="49" charset="-122"/>
                  </a:rPr>
                  <a:t> </a:t>
                </a:r>
                <a14:m>
                  <m:oMath xmlns:m="http://schemas.openxmlformats.org/officeDocument/2006/math">
                    <m:sSub>
                      <m:sSubPr>
                        <m:ctrlPr>
                          <a:rPr lang="en-US" altLang="zh-CN" i="1" dirty="0">
                            <a:latin typeface="Cambria Math" panose="02040503050406030204" pitchFamily="18" charset="0"/>
                            <a:ea typeface="楷体" panose="02010609060101010101" pitchFamily="49" charset="-122"/>
                          </a:rPr>
                        </m:ctrlPr>
                      </m:sSubPr>
                      <m:e>
                        <m:r>
                          <a:rPr lang="en-US" altLang="zh-CN" i="1" dirty="0">
                            <a:latin typeface="Cambria Math" panose="02040503050406030204" pitchFamily="18" charset="0"/>
                            <a:ea typeface="楷体" panose="02010609060101010101" pitchFamily="49" charset="-122"/>
                          </a:rPr>
                          <m:t>𝐷</m:t>
                        </m:r>
                      </m:e>
                      <m:sub>
                        <m:r>
                          <a:rPr lang="en-US" altLang="zh-CN" i="1" dirty="0">
                            <a:latin typeface="Cambria Math" panose="02040503050406030204" pitchFamily="18" charset="0"/>
                            <a:ea typeface="楷体" panose="02010609060101010101" pitchFamily="49" charset="-122"/>
                          </a:rPr>
                          <m:t>𝑛</m:t>
                        </m:r>
                      </m:sub>
                    </m:sSub>
                    <m:r>
                      <a:rPr lang="en-US" altLang="zh-CN" i="1" dirty="0">
                        <a:latin typeface="Cambria Math" panose="02040503050406030204" pitchFamily="18" charset="0"/>
                        <a:ea typeface="楷体" panose="02010609060101010101" pitchFamily="49" charset="-122"/>
                      </a:rPr>
                      <m:t> </m:t>
                    </m:r>
                  </m:oMath>
                </a14:m>
                <a:r>
                  <a:rPr lang="zh-CN" altLang="en-US" sz="1800" b="0" i="0" dirty="0">
                    <a:solidFill>
                      <a:srgbClr val="000000"/>
                    </a:solidFill>
                    <a:effectLst/>
                    <a:latin typeface="楷体" panose="02010609060101010101" pitchFamily="49" charset="-122"/>
                    <a:ea typeface="楷体" panose="02010609060101010101" pitchFamily="49" charset="-122"/>
                  </a:rPr>
                  <a:t> 输入到 </a:t>
                </a:r>
                <a14:m>
                  <m:oMath xmlns:m="http://schemas.openxmlformats.org/officeDocument/2006/math">
                    <m:sSub>
                      <m:sSubPr>
                        <m:ctrlPr>
                          <a:rPr lang="en-US" altLang="zh-CN" i="1" dirty="0">
                            <a:latin typeface="Cambria Math" panose="02040503050406030204" pitchFamily="18" charset="0"/>
                            <a:ea typeface="楷体" panose="02010609060101010101" pitchFamily="49" charset="-122"/>
                          </a:rPr>
                        </m:ctrlPr>
                      </m:sSubPr>
                      <m:e>
                        <m:r>
                          <a:rPr lang="en-US" altLang="zh-CN" i="1" dirty="0">
                            <a:latin typeface="Cambria Math" panose="02040503050406030204" pitchFamily="18" charset="0"/>
                            <a:ea typeface="楷体" panose="02010609060101010101" pitchFamily="49" charset="-122"/>
                          </a:rPr>
                          <m:t>𝐴</m:t>
                        </m:r>
                      </m:e>
                      <m:sub>
                        <m:r>
                          <a:rPr lang="en-US" altLang="zh-CN" b="0" i="1" dirty="0" smtClean="0">
                            <a:latin typeface="Cambria Math" panose="02040503050406030204" pitchFamily="18" charset="0"/>
                            <a:ea typeface="楷体" panose="02010609060101010101" pitchFamily="49" charset="-122"/>
                          </a:rPr>
                          <m:t>𝐷</m:t>
                        </m:r>
                      </m:sub>
                    </m:sSub>
                  </m:oMath>
                </a14:m>
                <a:r>
                  <a:rPr lang="zh-CN" altLang="en-US" dirty="0">
                    <a:solidFill>
                      <a:srgbClr val="000000"/>
                    </a:solidFill>
                    <a:latin typeface="楷体" panose="02010609060101010101" pitchFamily="49" charset="-122"/>
                    <a:ea typeface="楷体" panose="02010609060101010101" pitchFamily="49" charset="-122"/>
                  </a:rPr>
                  <a:t> </a:t>
                </a:r>
                <a:r>
                  <a:rPr lang="zh-CN" altLang="en-US" sz="1800" b="0" i="0" dirty="0">
                    <a:solidFill>
                      <a:srgbClr val="000000"/>
                    </a:solidFill>
                    <a:effectLst/>
                    <a:latin typeface="楷体" panose="02010609060101010101" pitchFamily="49" charset="-122"/>
                    <a:ea typeface="楷体" panose="02010609060101010101" pitchFamily="49" charset="-122"/>
                  </a:rPr>
                  <a:t> 和 </a:t>
                </a:r>
                <a14:m>
                  <m:oMath xmlns:m="http://schemas.openxmlformats.org/officeDocument/2006/math">
                    <m:sSub>
                      <m:sSubPr>
                        <m:ctrlPr>
                          <a:rPr lang="en-US" altLang="zh-CN" i="1" dirty="0">
                            <a:latin typeface="Cambria Math" panose="02040503050406030204" pitchFamily="18" charset="0"/>
                            <a:ea typeface="楷体" panose="02010609060101010101" pitchFamily="49" charset="-122"/>
                          </a:rPr>
                        </m:ctrlPr>
                      </m:sSubPr>
                      <m:e>
                        <m:r>
                          <a:rPr lang="en-US" altLang="zh-CN" i="1" dirty="0">
                            <a:latin typeface="Cambria Math" panose="02040503050406030204" pitchFamily="18" charset="0"/>
                            <a:ea typeface="楷体" panose="02010609060101010101" pitchFamily="49" charset="-122"/>
                          </a:rPr>
                          <m:t>𝐴</m:t>
                        </m:r>
                      </m:e>
                      <m:sub>
                        <m:r>
                          <a:rPr lang="en-US" altLang="zh-CN" i="1" dirty="0">
                            <a:latin typeface="Cambria Math" panose="02040503050406030204" pitchFamily="18" charset="0"/>
                            <a:ea typeface="楷体" panose="02010609060101010101" pitchFamily="49" charset="-122"/>
                          </a:rPr>
                          <m:t>𝑛</m:t>
                        </m:r>
                      </m:sub>
                    </m:sSub>
                  </m:oMath>
                </a14:m>
                <a:r>
                  <a:rPr lang="zh-CN" altLang="en-US" dirty="0">
                    <a:solidFill>
                      <a:srgbClr val="000000"/>
                    </a:solidFill>
                    <a:latin typeface="楷体" panose="02010609060101010101" pitchFamily="49" charset="-122"/>
                    <a:ea typeface="楷体" panose="02010609060101010101" pitchFamily="49" charset="-122"/>
                  </a:rPr>
                  <a:t> </a:t>
                </a:r>
                <a:r>
                  <a:rPr lang="zh-CN" altLang="en-US" sz="1800" b="0" i="0" dirty="0">
                    <a:solidFill>
                      <a:srgbClr val="000000"/>
                    </a:solidFill>
                    <a:effectLst/>
                    <a:latin typeface="楷体" panose="02010609060101010101" pitchFamily="49" charset="-122"/>
                    <a:ea typeface="楷体" panose="02010609060101010101" pitchFamily="49" charset="-122"/>
                  </a:rPr>
                  <a:t> 时相似</a:t>
                </a:r>
                <a:endParaRPr lang="en-US" altLang="zh-CN" dirty="0">
                  <a:latin typeface="楷体" panose="02010609060101010101" pitchFamily="49" charset="-122"/>
                  <a:ea typeface="楷体" panose="02010609060101010101" pitchFamily="49" charset="-122"/>
                </a:endParaRPr>
              </a:p>
              <a:p>
                <a:pPr marL="342900" indent="-342900" algn="just">
                  <a:lnSpc>
                    <a:spcPct val="130000"/>
                  </a:lnSpc>
                  <a:spcBef>
                    <a:spcPts val="600"/>
                  </a:spcBef>
                  <a:spcAft>
                    <a:spcPts val="600"/>
                  </a:spcAft>
                  <a:buClr>
                    <a:schemeClr val="tx2"/>
                  </a:buClr>
                  <a:buFont typeface="Wingdings" panose="05000000000000000000" pitchFamily="2" charset="2"/>
                  <a:buChar char="n"/>
                </a:pPr>
                <a:r>
                  <a:rPr lang="zh-CN" altLang="en-US" dirty="0">
                    <a:latin typeface="楷体" panose="02010609060101010101" pitchFamily="49" charset="-122"/>
                    <a:ea typeface="楷体" panose="02010609060101010101" pitchFamily="49" charset="-122"/>
                  </a:rPr>
                  <a:t>性能保持：</a:t>
                </a:r>
                <a:endParaRPr lang="en-US" altLang="zh-CN" dirty="0">
                  <a:latin typeface="楷体" panose="02010609060101010101" pitchFamily="49" charset="-122"/>
                  <a:ea typeface="楷体" panose="02010609060101010101" pitchFamily="49" charset="-122"/>
                </a:endParaRPr>
              </a:p>
              <a:p>
                <a:pPr marL="342900" indent="-342900" algn="just">
                  <a:lnSpc>
                    <a:spcPct val="130000"/>
                  </a:lnSpc>
                  <a:spcBef>
                    <a:spcPts val="600"/>
                  </a:spcBef>
                  <a:spcAft>
                    <a:spcPts val="600"/>
                  </a:spcAft>
                  <a:buClr>
                    <a:schemeClr val="tx2"/>
                  </a:buClr>
                  <a:buFont typeface="Wingdings" panose="05000000000000000000" pitchFamily="2" charset="2"/>
                  <a:buChar char="n"/>
                </a:pPr>
                <a:endParaRPr lang="en-US" altLang="zh-CN" dirty="0">
                  <a:latin typeface="楷体" panose="02010609060101010101" pitchFamily="49" charset="-122"/>
                  <a:ea typeface="楷体" panose="02010609060101010101" pitchFamily="49" charset="-122"/>
                </a:endParaRPr>
              </a:p>
              <a:p>
                <a:pPr marL="800100" lvl="1" indent="-342900" algn="just">
                  <a:lnSpc>
                    <a:spcPct val="130000"/>
                  </a:lnSpc>
                  <a:spcBef>
                    <a:spcPts val="600"/>
                  </a:spcBef>
                  <a:spcAft>
                    <a:spcPts val="600"/>
                  </a:spcAft>
                  <a:buClr>
                    <a:schemeClr val="tx2"/>
                  </a:buClr>
                  <a:buFont typeface="Wingdings" panose="05000000000000000000" pitchFamily="2" charset="2"/>
                  <a:buChar char="n"/>
                </a:pPr>
                <a:r>
                  <a:rPr lang="zh-CN" altLang="en-US" dirty="0">
                    <a:latin typeface="楷体" panose="02010609060101010101" pitchFamily="49" charset="-122"/>
                    <a:ea typeface="楷体" panose="02010609060101010101" pitchFamily="49" charset="-122"/>
                  </a:rPr>
                  <a:t>将原始模型 </a:t>
                </a:r>
                <a14:m>
                  <m:oMath xmlns:m="http://schemas.openxmlformats.org/officeDocument/2006/math">
                    <m:sSub>
                      <m:sSubPr>
                        <m:ctrlPr>
                          <a:rPr lang="en-US" altLang="zh-CN" i="1" dirty="0" smtClean="0">
                            <a:latin typeface="Cambria Math" panose="02040503050406030204" pitchFamily="18" charset="0"/>
                            <a:ea typeface="楷体" panose="02010609060101010101" pitchFamily="49" charset="-122"/>
                          </a:rPr>
                        </m:ctrlPr>
                      </m:sSubPr>
                      <m:e>
                        <m:r>
                          <a:rPr lang="en-US" altLang="zh-CN" i="1" dirty="0">
                            <a:latin typeface="Cambria Math" panose="02040503050406030204" pitchFamily="18" charset="0"/>
                            <a:ea typeface="楷体" panose="02010609060101010101" pitchFamily="49" charset="-122"/>
                          </a:rPr>
                          <m:t>𝐴</m:t>
                        </m:r>
                      </m:e>
                      <m:sub>
                        <m:r>
                          <a:rPr lang="en-US" altLang="zh-CN" b="0" i="1" dirty="0" smtClean="0">
                            <a:latin typeface="Cambria Math" panose="02040503050406030204" pitchFamily="18" charset="0"/>
                            <a:ea typeface="楷体" panose="02010609060101010101" pitchFamily="49" charset="-122"/>
                          </a:rPr>
                          <m:t>𝐷</m:t>
                        </m:r>
                      </m:sub>
                    </m:sSub>
                  </m:oMath>
                </a14:m>
                <a:r>
                  <a:rPr lang="zh-CN" altLang="en-US" dirty="0">
                    <a:solidFill>
                      <a:srgbClr val="000000"/>
                    </a:solidFill>
                    <a:latin typeface="楷体" panose="02010609060101010101" pitchFamily="49" charset="-122"/>
                    <a:ea typeface="楷体" panose="02010609060101010101" pitchFamily="49" charset="-122"/>
                  </a:rPr>
                  <a:t> </a:t>
                </a:r>
                <a:r>
                  <a:rPr lang="zh-CN" altLang="en-US" dirty="0">
                    <a:latin typeface="楷体" panose="02010609060101010101" pitchFamily="49" charset="-122"/>
                    <a:ea typeface="楷体" panose="02010609060101010101" pitchFamily="49" charset="-122"/>
                  </a:rPr>
                  <a:t>视为教师模型，最小化将 </a:t>
                </a:r>
                <a14:m>
                  <m:oMath xmlns:m="http://schemas.openxmlformats.org/officeDocument/2006/math">
                    <m:sSub>
                      <m:sSubPr>
                        <m:ctrlPr>
                          <a:rPr lang="en-US" altLang="zh-CN" i="1" dirty="0" smtClean="0">
                            <a:latin typeface="Cambria Math" panose="02040503050406030204" pitchFamily="18" charset="0"/>
                            <a:ea typeface="楷体" panose="02010609060101010101" pitchFamily="49" charset="-122"/>
                          </a:rPr>
                        </m:ctrlPr>
                      </m:sSubPr>
                      <m:e>
                        <m:r>
                          <a:rPr lang="en-US" altLang="zh-CN" i="1" dirty="0">
                            <a:latin typeface="Cambria Math" panose="02040503050406030204" pitchFamily="18" charset="0"/>
                            <a:ea typeface="楷体" panose="02010609060101010101" pitchFamily="49" charset="-122"/>
                          </a:rPr>
                          <m:t>𝐷</m:t>
                        </m:r>
                      </m:e>
                      <m:sub>
                        <m:r>
                          <m:rPr>
                            <m:sty m:val="p"/>
                          </m:rPr>
                          <a:rPr lang="en-US" altLang="zh-CN" i="1" dirty="0">
                            <a:latin typeface="Cambria Math" panose="02040503050406030204" pitchFamily="18" charset="0"/>
                            <a:ea typeface="楷体" panose="02010609060101010101" pitchFamily="49" charset="-122"/>
                          </a:rPr>
                          <m:t>r</m:t>
                        </m:r>
                      </m:sub>
                    </m:sSub>
                  </m:oMath>
                </a14:m>
                <a:r>
                  <a:rPr lang="en-US" altLang="zh-CN" dirty="0">
                    <a:latin typeface="楷体" panose="02010609060101010101" pitchFamily="49" charset="-122"/>
                    <a:ea typeface="楷体" panose="02010609060101010101" pitchFamily="49" charset="-122"/>
                  </a:rPr>
                  <a:t> </a:t>
                </a:r>
                <a:r>
                  <a:rPr lang="zh-CN" altLang="en-US" dirty="0">
                    <a:latin typeface="楷体" panose="02010609060101010101" pitchFamily="49" charset="-122"/>
                    <a:ea typeface="楷体" panose="02010609060101010101" pitchFamily="49" charset="-122"/>
                  </a:rPr>
                  <a:t>中的样本输入到 </a:t>
                </a:r>
                <a:r>
                  <a:rPr lang="en-US" altLang="zh-CN" dirty="0">
                    <a:solidFill>
                      <a:srgbClr val="292929"/>
                    </a:solidFill>
                    <a:ea typeface="楷体" panose="02010609060101010101" pitchFamily="49" charset="-122"/>
                  </a:rPr>
                  <a:t> </a:t>
                </a:r>
                <a14:m>
                  <m:oMath xmlns:m="http://schemas.openxmlformats.org/officeDocument/2006/math">
                    <m:sSup>
                      <m:sSupPr>
                        <m:ctrlPr>
                          <a:rPr lang="en-US" altLang="zh-CN" i="1" dirty="0">
                            <a:solidFill>
                              <a:srgbClr val="292929"/>
                            </a:solidFill>
                            <a:latin typeface="Cambria Math" panose="02040503050406030204" pitchFamily="18" charset="0"/>
                            <a:ea typeface="楷体" panose="02010609060101010101" pitchFamily="49" charset="-122"/>
                          </a:rPr>
                        </m:ctrlPr>
                      </m:sSupPr>
                      <m:e>
                        <m:r>
                          <a:rPr lang="en-US" altLang="zh-CN" i="1" dirty="0">
                            <a:solidFill>
                              <a:srgbClr val="292929"/>
                            </a:solidFill>
                            <a:latin typeface="Cambria Math" panose="02040503050406030204" pitchFamily="18" charset="0"/>
                            <a:ea typeface="楷体" panose="02010609060101010101" pitchFamily="49" charset="-122"/>
                          </a:rPr>
                          <m:t>𝐴</m:t>
                        </m:r>
                      </m:e>
                      <m:sup>
                        <m:r>
                          <a:rPr lang="en-US" altLang="zh-CN" i="1" dirty="0">
                            <a:solidFill>
                              <a:srgbClr val="292929"/>
                            </a:solidFill>
                            <a:latin typeface="Cambria Math" panose="02040503050406030204" pitchFamily="18" charset="0"/>
                            <a:ea typeface="楷体" panose="02010609060101010101" pitchFamily="49" charset="-122"/>
                          </a:rPr>
                          <m:t>∗</m:t>
                        </m:r>
                      </m:sup>
                    </m:sSup>
                  </m:oMath>
                </a14:m>
                <a:r>
                  <a:rPr lang="en-US" altLang="zh-CN" dirty="0">
                    <a:latin typeface="楷体" panose="02010609060101010101" pitchFamily="49" charset="-122"/>
                    <a:ea typeface="楷体" panose="02010609060101010101" pitchFamily="49" charset="-122"/>
                  </a:rPr>
                  <a:t> </a:t>
                </a:r>
                <a:r>
                  <a:rPr lang="zh-CN" altLang="en-US" dirty="0">
                    <a:latin typeface="楷体" panose="02010609060101010101" pitchFamily="49" charset="-122"/>
                    <a:ea typeface="楷体" panose="02010609060101010101" pitchFamily="49" charset="-122"/>
                  </a:rPr>
                  <a:t>和 </a:t>
                </a:r>
                <a14:m>
                  <m:oMath xmlns:m="http://schemas.openxmlformats.org/officeDocument/2006/math">
                    <m:sSub>
                      <m:sSubPr>
                        <m:ctrlPr>
                          <a:rPr lang="en-US" altLang="zh-CN" i="1" dirty="0" smtClean="0">
                            <a:latin typeface="Cambria Math" panose="02040503050406030204" pitchFamily="18" charset="0"/>
                            <a:ea typeface="楷体" panose="02010609060101010101" pitchFamily="49" charset="-122"/>
                          </a:rPr>
                        </m:ctrlPr>
                      </m:sSubPr>
                      <m:e>
                        <m:r>
                          <a:rPr lang="en-US" altLang="zh-CN" i="1" dirty="0">
                            <a:latin typeface="Cambria Math" panose="02040503050406030204" pitchFamily="18" charset="0"/>
                            <a:ea typeface="楷体" panose="02010609060101010101" pitchFamily="49" charset="-122"/>
                          </a:rPr>
                          <m:t>𝐴</m:t>
                        </m:r>
                      </m:e>
                      <m:sub>
                        <m:r>
                          <a:rPr lang="en-US" altLang="zh-CN" b="0" i="1" dirty="0" smtClean="0">
                            <a:latin typeface="Cambria Math" panose="02040503050406030204" pitchFamily="18" charset="0"/>
                            <a:ea typeface="楷体" panose="02010609060101010101" pitchFamily="49" charset="-122"/>
                          </a:rPr>
                          <m:t>𝐷</m:t>
                        </m:r>
                      </m:sub>
                    </m:sSub>
                  </m:oMath>
                </a14:m>
                <a:r>
                  <a:rPr lang="en-US" altLang="zh-CN" dirty="0">
                    <a:latin typeface="楷体" panose="02010609060101010101" pitchFamily="49" charset="-122"/>
                    <a:ea typeface="楷体" panose="02010609060101010101" pitchFamily="49" charset="-122"/>
                  </a:rPr>
                  <a:t> </a:t>
                </a:r>
                <a:r>
                  <a:rPr lang="zh-CN" altLang="en-US" dirty="0">
                    <a:latin typeface="楷体" panose="02010609060101010101" pitchFamily="49" charset="-122"/>
                    <a:ea typeface="楷体" panose="02010609060101010101" pitchFamily="49" charset="-122"/>
                  </a:rPr>
                  <a:t>时输出分布的距离。</a:t>
                </a:r>
                <a:endParaRPr lang="zh-CN" altLang="en-US" dirty="0">
                  <a:latin typeface="楷体" panose="02010609060101010101" pitchFamily="49" charset="-122"/>
                  <a:ea typeface="楷体" panose="02010609060101010101" pitchFamily="49" charset="-122"/>
                </a:endParaRPr>
              </a:p>
              <a:p>
                <a:pPr marL="800100" lvl="1" indent="-342900" algn="just">
                  <a:lnSpc>
                    <a:spcPct val="130000"/>
                  </a:lnSpc>
                  <a:spcBef>
                    <a:spcPts val="600"/>
                  </a:spcBef>
                  <a:spcAft>
                    <a:spcPts val="600"/>
                  </a:spcAft>
                  <a:buClr>
                    <a:schemeClr val="tx2"/>
                  </a:buClr>
                  <a:buFont typeface="Wingdings" panose="05000000000000000000" pitchFamily="2" charset="2"/>
                  <a:buChar char="n"/>
                </a:pPr>
                <a:endParaRPr lang="en-US" altLang="zh-CN" dirty="0">
                  <a:latin typeface="楷体" panose="02010609060101010101" pitchFamily="49" charset="-122"/>
                  <a:ea typeface="楷体" panose="02010609060101010101" pitchFamily="49" charset="-122"/>
                </a:endParaRPr>
              </a:p>
              <a:p>
                <a:pPr marL="342900" indent="-342900" algn="just">
                  <a:lnSpc>
                    <a:spcPct val="130000"/>
                  </a:lnSpc>
                  <a:spcBef>
                    <a:spcPts val="600"/>
                  </a:spcBef>
                  <a:spcAft>
                    <a:spcPts val="600"/>
                  </a:spcAft>
                  <a:buClr>
                    <a:schemeClr val="tx2"/>
                  </a:buClr>
                  <a:buFont typeface="Wingdings" panose="05000000000000000000" pitchFamily="2" charset="2"/>
                  <a:buChar char="n"/>
                </a:pPr>
                <a:endParaRPr lang="en-US" altLang="zh-CN" sz="2000" b="0" i="0" dirty="0">
                  <a:solidFill>
                    <a:srgbClr val="292929"/>
                  </a:solidFill>
                  <a:effectLst/>
                  <a:latin typeface="楷体" panose="02010609060101010101" pitchFamily="49" charset="-122"/>
                  <a:ea typeface="楷体" panose="02010609060101010101" pitchFamily="49" charset="-122"/>
                </a:endParaRPr>
              </a:p>
            </p:txBody>
          </p:sp>
        </mc:Choice>
        <mc:Fallback>
          <p:sp>
            <p:nvSpPr>
              <p:cNvPr id="4" name="文本框 3"/>
              <p:cNvSpPr txBox="1">
                <a:spLocks noRot="1" noChangeAspect="1" noMove="1" noResize="1" noEditPoints="1" noAdjustHandles="1" noChangeArrowheads="1" noChangeShapeType="1" noTextEdit="1"/>
              </p:cNvSpPr>
              <p:nvPr/>
            </p:nvSpPr>
            <p:spPr>
              <a:xfrm>
                <a:off x="561225" y="1102023"/>
                <a:ext cx="10646899" cy="5795241"/>
              </a:xfrm>
              <a:prstGeom prst="rect">
                <a:avLst/>
              </a:prstGeom>
              <a:blipFill rotWithShape="1">
                <a:blip r:embed="rId2"/>
                <a:stretch>
                  <a:fillRect l="-5" t="-5" r="4" b="-1591"/>
                </a:stretch>
              </a:blipFill>
            </p:spPr>
            <p:txBody>
              <a:bodyPr/>
              <a:lstStyle/>
              <a:p>
                <a:r>
                  <a:rPr lang="zh-CN" altLang="en-US">
                    <a:noFill/>
                  </a:rPr>
                  <a:t> </a:t>
                </a:r>
              </a:p>
            </p:txBody>
          </p:sp>
        </mc:Fallback>
      </mc:AlternateContent>
      <p:sp>
        <p:nvSpPr>
          <p:cNvPr id="9" name="标题 8"/>
          <p:cNvSpPr>
            <a:spLocks noGrp="1"/>
          </p:cNvSpPr>
          <p:nvPr>
            <p:ph type="title"/>
          </p:nvPr>
        </p:nvSpPr>
        <p:spPr>
          <a:xfrm>
            <a:off x="1173494" y="249067"/>
            <a:ext cx="8048203" cy="480131"/>
          </a:xfrm>
        </p:spPr>
        <p:txBody>
          <a:bodyPr/>
          <a:lstStyle/>
          <a:p>
            <a:pPr algn="l"/>
            <a:r>
              <a:rPr lang="zh-CN" altLang="en-US" dirty="0"/>
              <a:t>全局权重修改：</a:t>
            </a:r>
            <a:r>
              <a:rPr lang="zh-CN" altLang="en-US" b="1" i="0" dirty="0">
                <a:solidFill>
                  <a:srgbClr val="000000"/>
                </a:solidFill>
                <a:effectLst/>
                <a:latin typeface="var(--headings-font-family)"/>
              </a:rPr>
              <a:t>知识蒸馏</a:t>
            </a:r>
            <a:endParaRPr lang="zh-CN" altLang="en-US" b="1" i="0" dirty="0">
              <a:solidFill>
                <a:srgbClr val="292929"/>
              </a:solidFill>
              <a:effectLst/>
              <a:latin typeface="var(--headings-font-family)"/>
            </a:endParaRPr>
          </a:p>
        </p:txBody>
      </p:sp>
      <p:sp>
        <p:nvSpPr>
          <p:cNvPr id="3" name="Rectangle 1"/>
          <p:cNvSpPr>
            <a:spLocks noChangeArrowheads="1"/>
          </p:cNvSpPr>
          <p:nvPr/>
        </p:nvSpPr>
        <p:spPr bwMode="auto">
          <a:xfrm>
            <a:off x="2925763" y="368141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pPr marL="0" marR="0" lvl="0" indent="0" algn="l" defTabSz="914400" rtl="0" eaLnBrk="0" fontAlgn="base" latinLnBrk="0" hangingPunct="0">
              <a:lnSpc>
                <a:spcPct val="100000"/>
              </a:lnSpc>
              <a:spcBef>
                <a:spcPct val="0"/>
              </a:spcBef>
              <a:spcAft>
                <a:spcPct val="0"/>
              </a:spcAft>
              <a:buClrTx/>
              <a:buSzTx/>
              <a:buFontTx/>
              <a:buNone/>
            </a:pPr>
            <a:br>
              <a:rPr kumimoji="0" lang="zh-CN" altLang="zh-CN" sz="1800" b="0" i="0" u="none" strike="noStrike" cap="none" normalizeH="0" baseline="0">
                <a:ln>
                  <a:noFill/>
                </a:ln>
                <a:solidFill>
                  <a:schemeClr val="tx1"/>
                </a:solidFill>
                <a:effectLst/>
                <a:latin typeface="Arial" panose="020B0604020202090204" pitchFamily="34" charset="0"/>
              </a:rPr>
            </a:br>
            <a:endParaRPr kumimoji="0" lang="zh-CN" altLang="zh-CN" sz="1800" b="0" i="0" u="none" strike="noStrike" cap="none" normalizeH="0" baseline="0">
              <a:ln>
                <a:noFill/>
              </a:ln>
              <a:solidFill>
                <a:schemeClr val="tx1"/>
              </a:solidFill>
              <a:effectLst/>
              <a:latin typeface="Arial" panose="020B0604020202090204" pitchFamily="34" charset="0"/>
            </a:endParaRPr>
          </a:p>
        </p:txBody>
      </p:sp>
      <p:sp>
        <p:nvSpPr>
          <p:cNvPr id="13" name="Rectangle 5"/>
          <p:cNvSpPr>
            <a:spLocks noChangeArrowheads="1"/>
          </p:cNvSpPr>
          <p:nvPr/>
        </p:nvSpPr>
        <p:spPr bwMode="auto">
          <a:xfrm>
            <a:off x="3048000" y="368141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pPr marL="0" marR="0" lvl="0" indent="0" algn="l" defTabSz="914400" rtl="0" eaLnBrk="0" fontAlgn="base" latinLnBrk="0" hangingPunct="0">
              <a:lnSpc>
                <a:spcPct val="100000"/>
              </a:lnSpc>
              <a:spcBef>
                <a:spcPct val="0"/>
              </a:spcBef>
              <a:spcAft>
                <a:spcPct val="0"/>
              </a:spcAft>
              <a:buClrTx/>
              <a:buSzTx/>
              <a:buFontTx/>
              <a:buNone/>
            </a:pPr>
            <a:br>
              <a:rPr kumimoji="0" lang="zh-CN" altLang="zh-CN" sz="1800" b="0" i="0" u="none" strike="noStrike" cap="none" normalizeH="0" baseline="0">
                <a:ln>
                  <a:noFill/>
                </a:ln>
                <a:solidFill>
                  <a:schemeClr val="tx1"/>
                </a:solidFill>
                <a:effectLst/>
                <a:latin typeface="Arial" panose="020B0604020202090204" pitchFamily="34" charset="0"/>
              </a:rPr>
            </a:br>
            <a:endParaRPr kumimoji="0" lang="zh-CN" altLang="zh-CN" sz="1800" b="0" i="0" u="none" strike="noStrike" cap="none" normalizeH="0" baseline="0">
              <a:ln>
                <a:noFill/>
              </a:ln>
              <a:solidFill>
                <a:schemeClr val="tx1"/>
              </a:solidFill>
              <a:effectLst/>
              <a:latin typeface="Arial" panose="020B0604020202090204" pitchFamily="34" charset="0"/>
            </a:endParaRPr>
          </a:p>
        </p:txBody>
      </p:sp>
      <p:sp>
        <p:nvSpPr>
          <p:cNvPr id="15" name="Rectangle 6"/>
          <p:cNvSpPr>
            <a:spLocks noChangeArrowheads="1"/>
          </p:cNvSpPr>
          <p:nvPr/>
        </p:nvSpPr>
        <p:spPr bwMode="auto">
          <a:xfrm>
            <a:off x="3048000" y="368141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pPr marL="0" marR="0" lvl="0" indent="0" algn="l" defTabSz="914400" rtl="0" eaLnBrk="0" fontAlgn="base" latinLnBrk="0" hangingPunct="0">
              <a:lnSpc>
                <a:spcPct val="100000"/>
              </a:lnSpc>
              <a:spcBef>
                <a:spcPct val="0"/>
              </a:spcBef>
              <a:spcAft>
                <a:spcPct val="0"/>
              </a:spcAft>
              <a:buClrTx/>
              <a:buSzTx/>
              <a:buFontTx/>
              <a:buNone/>
            </a:pPr>
            <a:br>
              <a:rPr kumimoji="0" lang="zh-CN" altLang="zh-CN" sz="1800" b="0" i="0" u="none" strike="noStrike" cap="none" normalizeH="0" baseline="0">
                <a:ln>
                  <a:noFill/>
                </a:ln>
                <a:solidFill>
                  <a:schemeClr val="tx1"/>
                </a:solidFill>
                <a:effectLst/>
                <a:latin typeface="Arial" panose="020B0604020202090204" pitchFamily="34" charset="0"/>
              </a:rPr>
            </a:br>
            <a:endParaRPr kumimoji="0" lang="zh-CN" altLang="zh-CN" sz="1800" b="0" i="0" u="none" strike="noStrike" cap="none" normalizeH="0" baseline="0">
              <a:ln>
                <a:noFill/>
              </a:ln>
              <a:solidFill>
                <a:schemeClr val="tx1"/>
              </a:solidFill>
              <a:effectLst/>
              <a:latin typeface="Arial" panose="020B0604020202090204" pitchFamily="34" charset="0"/>
            </a:endParaRPr>
          </a:p>
        </p:txBody>
      </p:sp>
      <p:sp>
        <p:nvSpPr>
          <p:cNvPr id="17" name="Rectangle 7"/>
          <p:cNvSpPr>
            <a:spLocks noChangeArrowheads="1"/>
          </p:cNvSpPr>
          <p:nvPr/>
        </p:nvSpPr>
        <p:spPr bwMode="auto">
          <a:xfrm>
            <a:off x="3048000" y="368141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pPr marL="0" marR="0" lvl="0" indent="0" algn="l" defTabSz="914400" rtl="0" eaLnBrk="0" fontAlgn="base" latinLnBrk="0" hangingPunct="0">
              <a:lnSpc>
                <a:spcPct val="100000"/>
              </a:lnSpc>
              <a:spcBef>
                <a:spcPct val="0"/>
              </a:spcBef>
              <a:spcAft>
                <a:spcPct val="0"/>
              </a:spcAft>
              <a:buClrTx/>
              <a:buSzTx/>
              <a:buFontTx/>
              <a:buNone/>
            </a:pPr>
            <a:br>
              <a:rPr kumimoji="0" lang="zh-CN" altLang="zh-CN" sz="1800" b="0" i="0" u="none" strike="noStrike" cap="none" normalizeH="0" baseline="0">
                <a:ln>
                  <a:noFill/>
                </a:ln>
                <a:solidFill>
                  <a:schemeClr val="tx1"/>
                </a:solidFill>
                <a:effectLst/>
                <a:latin typeface="Arial" panose="020B0604020202090204" pitchFamily="34" charset="0"/>
              </a:rPr>
            </a:br>
            <a:endParaRPr kumimoji="0" lang="zh-CN" altLang="zh-CN" sz="1800" b="0" i="0" u="none" strike="noStrike" cap="none" normalizeH="0" baseline="0">
              <a:ln>
                <a:noFill/>
              </a:ln>
              <a:solidFill>
                <a:schemeClr val="tx1"/>
              </a:solidFill>
              <a:effectLst/>
              <a:latin typeface="Arial" panose="020B0604020202090204" pitchFamily="34" charset="0"/>
            </a:endParaRPr>
          </a:p>
        </p:txBody>
      </p:sp>
      <p:sp>
        <p:nvSpPr>
          <p:cNvPr id="19" name="Rectangle 8"/>
          <p:cNvSpPr>
            <a:spLocks noChangeArrowheads="1"/>
          </p:cNvSpPr>
          <p:nvPr/>
        </p:nvSpPr>
        <p:spPr bwMode="auto">
          <a:xfrm>
            <a:off x="1398929" y="4824514"/>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pPr marL="0" marR="0" lvl="0" indent="0" algn="l" defTabSz="914400" rtl="0" eaLnBrk="0" fontAlgn="base" latinLnBrk="0" hangingPunct="0">
              <a:lnSpc>
                <a:spcPct val="100000"/>
              </a:lnSpc>
              <a:spcBef>
                <a:spcPct val="0"/>
              </a:spcBef>
              <a:spcAft>
                <a:spcPct val="0"/>
              </a:spcAft>
              <a:buClrTx/>
              <a:buSzTx/>
              <a:buFontTx/>
              <a:buNone/>
            </a:pPr>
            <a:br>
              <a:rPr kumimoji="0" lang="zh-CN" altLang="zh-CN" sz="1800" b="0" i="0" u="none" strike="noStrike" cap="none" normalizeH="0" baseline="0">
                <a:ln>
                  <a:noFill/>
                </a:ln>
                <a:solidFill>
                  <a:schemeClr val="tx1"/>
                </a:solidFill>
                <a:effectLst/>
                <a:latin typeface="Arial" panose="020B0604020202090204" pitchFamily="34" charset="0"/>
              </a:rPr>
            </a:br>
            <a:endParaRPr kumimoji="0" lang="zh-CN" altLang="zh-CN" sz="1800" b="0" i="0" u="none" strike="noStrike" cap="none" normalizeH="0" baseline="0">
              <a:ln>
                <a:noFill/>
              </a:ln>
              <a:solidFill>
                <a:schemeClr val="tx1"/>
              </a:solidFill>
              <a:effectLst/>
              <a:latin typeface="Arial" panose="020B0604020202090204" pitchFamily="34" charset="0"/>
            </a:endParaRPr>
          </a:p>
        </p:txBody>
      </p:sp>
      <p:pic>
        <p:nvPicPr>
          <p:cNvPr id="11" name="图片 10"/>
          <p:cNvPicPr>
            <a:picLocks noChangeAspect="1"/>
          </p:cNvPicPr>
          <p:nvPr/>
        </p:nvPicPr>
        <p:blipFill>
          <a:blip r:embed="rId3"/>
          <a:stretch>
            <a:fillRect/>
          </a:stretch>
        </p:blipFill>
        <p:spPr>
          <a:xfrm>
            <a:off x="1971768" y="4684602"/>
            <a:ext cx="3654567" cy="680443"/>
          </a:xfrm>
          <a:prstGeom prst="rect">
            <a:avLst/>
          </a:prstGeom>
        </p:spPr>
      </p:pic>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561225" y="1102023"/>
            <a:ext cx="10512428" cy="5680209"/>
          </a:xfrm>
          <a:prstGeom prst="rect">
            <a:avLst/>
          </a:prstGeom>
          <a:noFill/>
        </p:spPr>
        <p:txBody>
          <a:bodyPr wrap="square" rtlCol="0">
            <a:spAutoFit/>
          </a:bodyPr>
          <a:lstStyle/>
          <a:p>
            <a:pPr marL="342900" indent="-342900" algn="just">
              <a:lnSpc>
                <a:spcPct val="130000"/>
              </a:lnSpc>
              <a:spcBef>
                <a:spcPts val="600"/>
              </a:spcBef>
              <a:spcAft>
                <a:spcPts val="600"/>
              </a:spcAft>
              <a:buClr>
                <a:schemeClr val="tx2"/>
              </a:buClr>
              <a:buFont typeface="Wingdings" panose="05000000000000000000" pitchFamily="2" charset="2"/>
              <a:buChar char="n"/>
            </a:pPr>
            <a:r>
              <a:rPr lang="zh-CN" altLang="en-US" dirty="0">
                <a:latin typeface="楷体" panose="02010609060101010101" pitchFamily="49" charset="-122"/>
                <a:ea typeface="楷体" panose="02010609060101010101" pitchFamily="49" charset="-122"/>
              </a:rPr>
              <a:t>该类方法通过微调整个模型参数使得模型输出通用替代方案而不是要遗忘的符元来实现遗忘学习。</a:t>
            </a:r>
            <a:endParaRPr lang="en-US" altLang="zh-CN" dirty="0">
              <a:latin typeface="楷体" panose="02010609060101010101" pitchFamily="49" charset="-122"/>
              <a:ea typeface="楷体" panose="02010609060101010101" pitchFamily="49" charset="-122"/>
            </a:endParaRPr>
          </a:p>
          <a:p>
            <a:pPr marL="342900" indent="-342900" algn="just">
              <a:lnSpc>
                <a:spcPct val="130000"/>
              </a:lnSpc>
              <a:spcBef>
                <a:spcPts val="600"/>
              </a:spcBef>
              <a:spcAft>
                <a:spcPts val="600"/>
              </a:spcAft>
              <a:buClr>
                <a:schemeClr val="tx2"/>
              </a:buClr>
              <a:buFont typeface="Wingdings" panose="05000000000000000000" pitchFamily="2" charset="2"/>
              <a:buChar char="n"/>
            </a:pPr>
            <a:r>
              <a:rPr lang="en-US" altLang="zh-CN" dirty="0" err="1">
                <a:latin typeface="楷体" panose="02010609060101010101" pitchFamily="49" charset="-122"/>
                <a:ea typeface="楷体" panose="02010609060101010101" pitchFamily="49" charset="-122"/>
              </a:rPr>
              <a:t>Eldan</a:t>
            </a:r>
            <a:r>
              <a:rPr lang="en-US" altLang="zh-CN" dirty="0">
                <a:latin typeface="楷体" panose="02010609060101010101" pitchFamily="49" charset="-122"/>
                <a:ea typeface="楷体" panose="02010609060101010101" pitchFamily="49" charset="-122"/>
              </a:rPr>
              <a:t> </a:t>
            </a:r>
            <a:r>
              <a:rPr lang="zh-CN" altLang="en-US" dirty="0">
                <a:latin typeface="楷体" panose="02010609060101010101" pitchFamily="49" charset="-122"/>
                <a:ea typeface="楷体" panose="02010609060101010101" pitchFamily="49" charset="-122"/>
              </a:rPr>
              <a:t>和 </a:t>
            </a:r>
            <a:r>
              <a:rPr lang="en-US" altLang="zh-CN" dirty="0">
                <a:latin typeface="楷体" panose="02010609060101010101" pitchFamily="49" charset="-122"/>
                <a:ea typeface="楷体" panose="02010609060101010101" pitchFamily="49" charset="-122"/>
              </a:rPr>
              <a:t>Russinovich</a:t>
            </a:r>
            <a:r>
              <a:rPr lang="zh-CN" altLang="en-US" dirty="0">
                <a:latin typeface="楷体" panose="02010609060101010101" pitchFamily="49" charset="-122"/>
                <a:ea typeface="楷体" panose="02010609060101010101" pitchFamily="49" charset="-122"/>
              </a:rPr>
              <a:t>，</a:t>
            </a:r>
            <a:r>
              <a:rPr lang="en-US" altLang="zh-CN" dirty="0">
                <a:latin typeface="楷体" panose="02010609060101010101" pitchFamily="49" charset="-122"/>
                <a:ea typeface="楷体" panose="02010609060101010101" pitchFamily="49" charset="-122"/>
              </a:rPr>
              <a:t>(2023) </a:t>
            </a:r>
            <a:r>
              <a:rPr lang="zh-CN" altLang="en-US" dirty="0">
                <a:latin typeface="楷体" panose="02010609060101010101" pitchFamily="49" charset="-122"/>
                <a:ea typeface="楷体" panose="02010609060101010101" pitchFamily="49" charset="-122"/>
              </a:rPr>
              <a:t>提出了一个用于从 </a:t>
            </a:r>
            <a:r>
              <a:rPr lang="en-US" altLang="zh-CN" dirty="0">
                <a:latin typeface="楷体" panose="02010609060101010101" pitchFamily="49" charset="-122"/>
                <a:ea typeface="楷体" panose="02010609060101010101" pitchFamily="49" charset="-122"/>
              </a:rPr>
              <a:t>LLM </a:t>
            </a:r>
            <a:r>
              <a:rPr lang="zh-CN" altLang="en-US" dirty="0">
                <a:latin typeface="楷体" panose="02010609060101010101" pitchFamily="49" charset="-122"/>
                <a:ea typeface="楷体" panose="02010609060101010101" pitchFamily="49" charset="-122"/>
              </a:rPr>
              <a:t>中擦除特定来源的目标数据的新颖遗忘学习方法。 作者声称，他们的方法成功地从 </a:t>
            </a:r>
            <a:r>
              <a:rPr lang="en-US" altLang="zh-CN" dirty="0">
                <a:latin typeface="楷体" panose="02010609060101010101" pitchFamily="49" charset="-122"/>
                <a:ea typeface="楷体" panose="02010609060101010101" pitchFamily="49" charset="-122"/>
              </a:rPr>
              <a:t>Meta </a:t>
            </a:r>
            <a:r>
              <a:rPr lang="zh-CN" altLang="en-US" dirty="0">
                <a:latin typeface="楷体" panose="02010609060101010101" pitchFamily="49" charset="-122"/>
                <a:ea typeface="楷体" panose="02010609060101010101" pitchFamily="49" charset="-122"/>
              </a:rPr>
              <a:t>的开源 </a:t>
            </a:r>
            <a:r>
              <a:rPr lang="en-US" altLang="zh-CN" dirty="0">
                <a:latin typeface="楷体" panose="02010609060101010101" pitchFamily="49" charset="-122"/>
                <a:ea typeface="楷体" panose="02010609060101010101" pitchFamily="49" charset="-122"/>
              </a:rPr>
              <a:t>LLM Llama 2-7B </a:t>
            </a:r>
            <a:r>
              <a:rPr lang="zh-CN" altLang="en-US" dirty="0">
                <a:latin typeface="楷体" panose="02010609060101010101" pitchFamily="49" charset="-122"/>
                <a:ea typeface="楷体" panose="02010609060101010101" pitchFamily="49" charset="-122"/>
              </a:rPr>
              <a:t>中删除了所有关于哈利波特书籍的知识，大约需要 </a:t>
            </a:r>
            <a:r>
              <a:rPr lang="en-US" altLang="zh-CN" dirty="0">
                <a:latin typeface="楷体" panose="02010609060101010101" pitchFamily="49" charset="-122"/>
                <a:ea typeface="楷体" panose="02010609060101010101" pitchFamily="49" charset="-122"/>
              </a:rPr>
              <a:t>1 </a:t>
            </a:r>
            <a:r>
              <a:rPr lang="zh-CN" altLang="en-US" dirty="0">
                <a:latin typeface="楷体" panose="02010609060101010101" pitchFamily="49" charset="-122"/>
                <a:ea typeface="楷体" panose="02010609060101010101" pitchFamily="49" charset="-122"/>
              </a:rPr>
              <a:t>个 </a:t>
            </a:r>
            <a:r>
              <a:rPr lang="en-US" altLang="zh-CN" dirty="0">
                <a:latin typeface="楷体" panose="02010609060101010101" pitchFamily="49" charset="-122"/>
                <a:ea typeface="楷体" panose="02010609060101010101" pitchFamily="49" charset="-122"/>
              </a:rPr>
              <a:t>GPU </a:t>
            </a:r>
            <a:r>
              <a:rPr lang="zh-CN" altLang="en-US" dirty="0">
                <a:latin typeface="楷体" panose="02010609060101010101" pitchFamily="49" charset="-122"/>
                <a:ea typeface="楷体" panose="02010609060101010101" pitchFamily="49" charset="-122"/>
              </a:rPr>
              <a:t>小时进行微调。 他们的三步法包括：</a:t>
            </a:r>
            <a:endParaRPr lang="en-US" altLang="zh-CN" dirty="0">
              <a:latin typeface="楷体" panose="02010609060101010101" pitchFamily="49" charset="-122"/>
              <a:ea typeface="楷体" panose="02010609060101010101" pitchFamily="49" charset="-122"/>
            </a:endParaRPr>
          </a:p>
          <a:p>
            <a:pPr marL="800100" lvl="1" indent="-342900" algn="just">
              <a:lnSpc>
                <a:spcPct val="130000"/>
              </a:lnSpc>
              <a:spcBef>
                <a:spcPts val="600"/>
              </a:spcBef>
              <a:spcAft>
                <a:spcPts val="600"/>
              </a:spcAft>
              <a:buClr>
                <a:schemeClr val="tx2"/>
              </a:buClr>
              <a:buFont typeface="Wingdings" panose="05000000000000000000" pitchFamily="2" charset="2"/>
              <a:buChar char="n"/>
            </a:pPr>
            <a:r>
              <a:rPr lang="zh-CN" altLang="en-US" dirty="0">
                <a:latin typeface="楷体" panose="02010609060101010101" pitchFamily="49" charset="-122"/>
                <a:ea typeface="楷体" panose="02010609060101010101" pitchFamily="49" charset="-122"/>
              </a:rPr>
              <a:t>通过强化学习使得模型对需要遗忘的内容有更深入的理解，即在目标数据（哈利</a:t>
            </a:r>
            <a:r>
              <a:rPr lang="en-US" altLang="zh-CN" dirty="0">
                <a:latin typeface="楷体" panose="02010609060101010101" pitchFamily="49" charset="-122"/>
                <a:ea typeface="楷体" panose="02010609060101010101" pitchFamily="49" charset="-122"/>
              </a:rPr>
              <a:t>·</a:t>
            </a:r>
            <a:r>
              <a:rPr lang="zh-CN" altLang="en-US" dirty="0">
                <a:latin typeface="楷体" panose="02010609060101010101" pitchFamily="49" charset="-122"/>
                <a:ea typeface="楷体" panose="02010609060101010101" pitchFamily="49" charset="-122"/>
              </a:rPr>
              <a:t>波特书籍）上进一步微调原始模型。强化模型输出概率显着增加的符元同时也是在生成过程中应避免使用与内容相关的符元。</a:t>
            </a:r>
            <a:endParaRPr lang="zh-CN" altLang="en-US" dirty="0">
              <a:latin typeface="楷体" panose="02010609060101010101" pitchFamily="49" charset="-122"/>
              <a:ea typeface="楷体" panose="02010609060101010101" pitchFamily="49" charset="-122"/>
            </a:endParaRPr>
          </a:p>
          <a:p>
            <a:pPr marL="800100" lvl="1" indent="-342900" algn="just">
              <a:lnSpc>
                <a:spcPct val="130000"/>
              </a:lnSpc>
              <a:spcBef>
                <a:spcPts val="600"/>
              </a:spcBef>
              <a:spcAft>
                <a:spcPts val="600"/>
              </a:spcAft>
              <a:buClr>
                <a:schemeClr val="tx2"/>
              </a:buClr>
              <a:buFont typeface="Wingdings" panose="05000000000000000000" pitchFamily="2" charset="2"/>
              <a:buChar char="n"/>
            </a:pPr>
            <a:r>
              <a:rPr lang="zh-CN" altLang="en-US" dirty="0">
                <a:latin typeface="楷体" panose="02010609060101010101" pitchFamily="49" charset="-122"/>
                <a:ea typeface="楷体" panose="02010609060101010101" pitchFamily="49" charset="-122"/>
              </a:rPr>
              <a:t>表达式替换，将目标数据中独特的表达式替换为其通用的替代标签。 作者使用 </a:t>
            </a:r>
            <a:r>
              <a:rPr lang="en-US" altLang="zh-CN" dirty="0">
                <a:latin typeface="楷体" panose="02010609060101010101" pitchFamily="49" charset="-122"/>
                <a:ea typeface="楷体" panose="02010609060101010101" pitchFamily="49" charset="-122"/>
              </a:rPr>
              <a:t>GPT-4 </a:t>
            </a:r>
            <a:r>
              <a:rPr lang="zh-CN" altLang="en-US" dirty="0">
                <a:latin typeface="楷体" panose="02010609060101010101" pitchFamily="49" charset="-122"/>
                <a:ea typeface="楷体" panose="02010609060101010101" pitchFamily="49" charset="-122"/>
              </a:rPr>
              <a:t>自动生成这些替代方案。 这有助于近似未见过目标数据的模型的下一个符元预测。</a:t>
            </a:r>
            <a:endParaRPr lang="zh-CN" altLang="en-US" dirty="0">
              <a:latin typeface="楷体" panose="02010609060101010101" pitchFamily="49" charset="-122"/>
              <a:ea typeface="楷体" panose="02010609060101010101" pitchFamily="49" charset="-122"/>
            </a:endParaRPr>
          </a:p>
          <a:p>
            <a:pPr marL="800100" lvl="1" indent="-342900" algn="just">
              <a:lnSpc>
                <a:spcPct val="130000"/>
              </a:lnSpc>
              <a:spcBef>
                <a:spcPts val="600"/>
              </a:spcBef>
              <a:spcAft>
                <a:spcPts val="600"/>
              </a:spcAft>
              <a:buClr>
                <a:schemeClr val="tx2"/>
              </a:buClr>
              <a:buFont typeface="Wingdings" panose="05000000000000000000" pitchFamily="2" charset="2"/>
              <a:buChar char="n"/>
            </a:pPr>
            <a:r>
              <a:rPr lang="zh-CN" altLang="en-US" dirty="0">
                <a:latin typeface="楷体" panose="02010609060101010101" pitchFamily="49" charset="-122"/>
                <a:ea typeface="楷体" panose="02010609060101010101" pitchFamily="49" charset="-122"/>
              </a:rPr>
              <a:t>微调，借助这些替代标签，使用微调技术从模型的记忆中抹去原始文本，并在文本生成时提供合理的替代方案。</a:t>
            </a:r>
            <a:endParaRPr lang="zh-CN" altLang="en-US" dirty="0">
              <a:latin typeface="楷体" panose="02010609060101010101" pitchFamily="49" charset="-122"/>
              <a:ea typeface="楷体" panose="02010609060101010101" pitchFamily="49" charset="-122"/>
            </a:endParaRPr>
          </a:p>
          <a:p>
            <a:pPr marL="800100" lvl="1" indent="-342900" algn="just">
              <a:lnSpc>
                <a:spcPct val="130000"/>
              </a:lnSpc>
              <a:spcBef>
                <a:spcPts val="600"/>
              </a:spcBef>
              <a:spcAft>
                <a:spcPts val="600"/>
              </a:spcAft>
              <a:buClr>
                <a:schemeClr val="tx2"/>
              </a:buClr>
              <a:buFont typeface="Wingdings" panose="05000000000000000000" pitchFamily="2" charset="2"/>
              <a:buChar char="n"/>
            </a:pPr>
            <a:endParaRPr lang="en-US" altLang="zh-CN" dirty="0">
              <a:latin typeface="楷体" panose="02010609060101010101" pitchFamily="49" charset="-122"/>
              <a:ea typeface="楷体" panose="02010609060101010101" pitchFamily="49" charset="-122"/>
            </a:endParaRPr>
          </a:p>
          <a:p>
            <a:pPr marL="342900" indent="-342900" algn="just">
              <a:lnSpc>
                <a:spcPct val="130000"/>
              </a:lnSpc>
              <a:spcBef>
                <a:spcPts val="600"/>
              </a:spcBef>
              <a:spcAft>
                <a:spcPts val="600"/>
              </a:spcAft>
              <a:buClr>
                <a:schemeClr val="tx2"/>
              </a:buClr>
              <a:buFont typeface="Wingdings" panose="05000000000000000000" pitchFamily="2" charset="2"/>
              <a:buChar char="n"/>
            </a:pPr>
            <a:endParaRPr lang="en-US" altLang="zh-CN" sz="2000" b="0" i="0" dirty="0">
              <a:solidFill>
                <a:srgbClr val="292929"/>
              </a:solidFill>
              <a:effectLst/>
              <a:latin typeface="楷体" panose="02010609060101010101" pitchFamily="49" charset="-122"/>
              <a:ea typeface="楷体" panose="02010609060101010101" pitchFamily="49" charset="-122"/>
            </a:endParaRPr>
          </a:p>
        </p:txBody>
      </p:sp>
      <p:sp>
        <p:nvSpPr>
          <p:cNvPr id="9" name="标题 8"/>
          <p:cNvSpPr>
            <a:spLocks noGrp="1"/>
          </p:cNvSpPr>
          <p:nvPr>
            <p:ph type="title"/>
          </p:nvPr>
        </p:nvSpPr>
        <p:spPr>
          <a:xfrm>
            <a:off x="1173494" y="249067"/>
            <a:ext cx="8048203" cy="480131"/>
          </a:xfrm>
        </p:spPr>
        <p:txBody>
          <a:bodyPr/>
          <a:lstStyle/>
          <a:p>
            <a:pPr algn="l"/>
            <a:r>
              <a:rPr lang="zh-CN" altLang="en-US" dirty="0"/>
              <a:t>全局权重修改：</a:t>
            </a:r>
            <a:r>
              <a:rPr lang="zh-CN" altLang="en-US" b="1" i="0" dirty="0">
                <a:solidFill>
                  <a:srgbClr val="000000"/>
                </a:solidFill>
                <a:effectLst/>
                <a:latin typeface="var(--headings-font-family)"/>
              </a:rPr>
              <a:t>通用替代方案</a:t>
            </a:r>
            <a:endParaRPr lang="zh-CN" altLang="en-US" b="1" i="0" dirty="0">
              <a:solidFill>
                <a:srgbClr val="292929"/>
              </a:solidFill>
              <a:effectLst/>
              <a:latin typeface="var(--headings-font-family)"/>
            </a:endParaRPr>
          </a:p>
        </p:txBody>
      </p:sp>
      <p:sp>
        <p:nvSpPr>
          <p:cNvPr id="3" name="Rectangle 1"/>
          <p:cNvSpPr>
            <a:spLocks noChangeArrowheads="1"/>
          </p:cNvSpPr>
          <p:nvPr/>
        </p:nvSpPr>
        <p:spPr bwMode="auto">
          <a:xfrm>
            <a:off x="2925763" y="368141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pPr marL="0" marR="0" lvl="0" indent="0" algn="l" defTabSz="914400" rtl="0" eaLnBrk="0" fontAlgn="base" latinLnBrk="0" hangingPunct="0">
              <a:lnSpc>
                <a:spcPct val="100000"/>
              </a:lnSpc>
              <a:spcBef>
                <a:spcPct val="0"/>
              </a:spcBef>
              <a:spcAft>
                <a:spcPct val="0"/>
              </a:spcAft>
              <a:buClrTx/>
              <a:buSzTx/>
              <a:buFontTx/>
              <a:buNone/>
            </a:pPr>
            <a:br>
              <a:rPr kumimoji="0" lang="zh-CN" altLang="zh-CN" sz="1800" b="0" i="0" u="none" strike="noStrike" cap="none" normalizeH="0" baseline="0">
                <a:ln>
                  <a:noFill/>
                </a:ln>
                <a:solidFill>
                  <a:schemeClr val="tx1"/>
                </a:solidFill>
                <a:effectLst/>
                <a:latin typeface="Arial" panose="020B0604020202090204" pitchFamily="34" charset="0"/>
              </a:rPr>
            </a:br>
            <a:endParaRPr kumimoji="0" lang="zh-CN" altLang="zh-CN" sz="1800" b="0" i="0" u="none" strike="noStrike" cap="none" normalizeH="0" baseline="0">
              <a:ln>
                <a:noFill/>
              </a:ln>
              <a:solidFill>
                <a:schemeClr val="tx1"/>
              </a:solidFill>
              <a:effectLst/>
              <a:latin typeface="Arial" panose="020B0604020202090204" pitchFamily="34" charset="0"/>
            </a:endParaRPr>
          </a:p>
        </p:txBody>
      </p:sp>
      <p:sp>
        <p:nvSpPr>
          <p:cNvPr id="13" name="Rectangle 5"/>
          <p:cNvSpPr>
            <a:spLocks noChangeArrowheads="1"/>
          </p:cNvSpPr>
          <p:nvPr/>
        </p:nvSpPr>
        <p:spPr bwMode="auto">
          <a:xfrm>
            <a:off x="3048000" y="368141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pPr marL="0" marR="0" lvl="0" indent="0" algn="l" defTabSz="914400" rtl="0" eaLnBrk="0" fontAlgn="base" latinLnBrk="0" hangingPunct="0">
              <a:lnSpc>
                <a:spcPct val="100000"/>
              </a:lnSpc>
              <a:spcBef>
                <a:spcPct val="0"/>
              </a:spcBef>
              <a:spcAft>
                <a:spcPct val="0"/>
              </a:spcAft>
              <a:buClrTx/>
              <a:buSzTx/>
              <a:buFontTx/>
              <a:buNone/>
            </a:pPr>
            <a:br>
              <a:rPr kumimoji="0" lang="zh-CN" altLang="zh-CN" sz="1800" b="0" i="0" u="none" strike="noStrike" cap="none" normalizeH="0" baseline="0">
                <a:ln>
                  <a:noFill/>
                </a:ln>
                <a:solidFill>
                  <a:schemeClr val="tx1"/>
                </a:solidFill>
                <a:effectLst/>
                <a:latin typeface="Arial" panose="020B0604020202090204" pitchFamily="34" charset="0"/>
              </a:rPr>
            </a:br>
            <a:endParaRPr kumimoji="0" lang="zh-CN" altLang="zh-CN" sz="1800" b="0" i="0" u="none" strike="noStrike" cap="none" normalizeH="0" baseline="0">
              <a:ln>
                <a:noFill/>
              </a:ln>
              <a:solidFill>
                <a:schemeClr val="tx1"/>
              </a:solidFill>
              <a:effectLst/>
              <a:latin typeface="Arial" panose="020B0604020202090204" pitchFamily="34" charset="0"/>
            </a:endParaRPr>
          </a:p>
        </p:txBody>
      </p:sp>
      <p:sp>
        <p:nvSpPr>
          <p:cNvPr id="15" name="Rectangle 6"/>
          <p:cNvSpPr>
            <a:spLocks noChangeArrowheads="1"/>
          </p:cNvSpPr>
          <p:nvPr/>
        </p:nvSpPr>
        <p:spPr bwMode="auto">
          <a:xfrm>
            <a:off x="3048000" y="368141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pPr marL="0" marR="0" lvl="0" indent="0" algn="l" defTabSz="914400" rtl="0" eaLnBrk="0" fontAlgn="base" latinLnBrk="0" hangingPunct="0">
              <a:lnSpc>
                <a:spcPct val="100000"/>
              </a:lnSpc>
              <a:spcBef>
                <a:spcPct val="0"/>
              </a:spcBef>
              <a:spcAft>
                <a:spcPct val="0"/>
              </a:spcAft>
              <a:buClrTx/>
              <a:buSzTx/>
              <a:buFontTx/>
              <a:buNone/>
            </a:pPr>
            <a:br>
              <a:rPr kumimoji="0" lang="zh-CN" altLang="zh-CN" sz="1800" b="0" i="0" u="none" strike="noStrike" cap="none" normalizeH="0" baseline="0">
                <a:ln>
                  <a:noFill/>
                </a:ln>
                <a:solidFill>
                  <a:schemeClr val="tx1"/>
                </a:solidFill>
                <a:effectLst/>
                <a:latin typeface="Arial" panose="020B0604020202090204" pitchFamily="34" charset="0"/>
              </a:rPr>
            </a:br>
            <a:endParaRPr kumimoji="0" lang="zh-CN" altLang="zh-CN" sz="1800" b="0" i="0" u="none" strike="noStrike" cap="none" normalizeH="0" baseline="0">
              <a:ln>
                <a:noFill/>
              </a:ln>
              <a:solidFill>
                <a:schemeClr val="tx1"/>
              </a:solidFill>
              <a:effectLst/>
              <a:latin typeface="Arial" panose="020B0604020202090204" pitchFamily="34" charset="0"/>
            </a:endParaRPr>
          </a:p>
        </p:txBody>
      </p:sp>
      <p:sp>
        <p:nvSpPr>
          <p:cNvPr id="17" name="Rectangle 7"/>
          <p:cNvSpPr>
            <a:spLocks noChangeArrowheads="1"/>
          </p:cNvSpPr>
          <p:nvPr/>
        </p:nvSpPr>
        <p:spPr bwMode="auto">
          <a:xfrm>
            <a:off x="3048000" y="368141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pPr marL="0" marR="0" lvl="0" indent="0" algn="l" defTabSz="914400" rtl="0" eaLnBrk="0" fontAlgn="base" latinLnBrk="0" hangingPunct="0">
              <a:lnSpc>
                <a:spcPct val="100000"/>
              </a:lnSpc>
              <a:spcBef>
                <a:spcPct val="0"/>
              </a:spcBef>
              <a:spcAft>
                <a:spcPct val="0"/>
              </a:spcAft>
              <a:buClrTx/>
              <a:buSzTx/>
              <a:buFontTx/>
              <a:buNone/>
            </a:pPr>
            <a:br>
              <a:rPr kumimoji="0" lang="zh-CN" altLang="zh-CN" sz="1800" b="0" i="0" u="none" strike="noStrike" cap="none" normalizeH="0" baseline="0">
                <a:ln>
                  <a:noFill/>
                </a:ln>
                <a:solidFill>
                  <a:schemeClr val="tx1"/>
                </a:solidFill>
                <a:effectLst/>
                <a:latin typeface="Arial" panose="020B0604020202090204" pitchFamily="34" charset="0"/>
              </a:rPr>
            </a:br>
            <a:endParaRPr kumimoji="0" lang="zh-CN" altLang="zh-CN" sz="1800" b="0" i="0" u="none" strike="noStrike" cap="none" normalizeH="0" baseline="0">
              <a:ln>
                <a:noFill/>
              </a:ln>
              <a:solidFill>
                <a:schemeClr val="tx1"/>
              </a:solidFill>
              <a:effectLst/>
              <a:latin typeface="Arial" panose="020B0604020202090204" pitchFamily="34" charset="0"/>
            </a:endParaRPr>
          </a:p>
        </p:txBody>
      </p:sp>
      <p:sp>
        <p:nvSpPr>
          <p:cNvPr id="19" name="Rectangle 8"/>
          <p:cNvSpPr>
            <a:spLocks noChangeArrowheads="1"/>
          </p:cNvSpPr>
          <p:nvPr/>
        </p:nvSpPr>
        <p:spPr bwMode="auto">
          <a:xfrm>
            <a:off x="1398929" y="4824514"/>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pPr marL="0" marR="0" lvl="0" indent="0" algn="l" defTabSz="914400" rtl="0" eaLnBrk="0" fontAlgn="base" latinLnBrk="0" hangingPunct="0">
              <a:lnSpc>
                <a:spcPct val="100000"/>
              </a:lnSpc>
              <a:spcBef>
                <a:spcPct val="0"/>
              </a:spcBef>
              <a:spcAft>
                <a:spcPct val="0"/>
              </a:spcAft>
              <a:buClrTx/>
              <a:buSzTx/>
              <a:buFontTx/>
              <a:buNone/>
            </a:pPr>
            <a:br>
              <a:rPr kumimoji="0" lang="zh-CN" altLang="zh-CN" sz="1800" b="0" i="0" u="none" strike="noStrike" cap="none" normalizeH="0" baseline="0">
                <a:ln>
                  <a:noFill/>
                </a:ln>
                <a:solidFill>
                  <a:schemeClr val="tx1"/>
                </a:solidFill>
                <a:effectLst/>
                <a:latin typeface="Arial" panose="020B0604020202090204" pitchFamily="34" charset="0"/>
              </a:rPr>
            </a:br>
            <a:endParaRPr kumimoji="0" lang="zh-CN" altLang="zh-CN" sz="1800" b="0" i="0" u="none" strike="noStrike" cap="none" normalizeH="0" baseline="0">
              <a:ln>
                <a:noFill/>
              </a:ln>
              <a:solidFill>
                <a:schemeClr val="tx1"/>
              </a:solidFill>
              <a:effectLst/>
              <a:latin typeface="Arial" panose="020B0604020202090204" pitchFamily="34" charset="0"/>
            </a:endParaRPr>
          </a:p>
        </p:txBody>
      </p:sp>
    </p:spTree>
  </p:cSld>
  <p:clrMapOvr>
    <a:masterClrMapping/>
  </p:clrMapOvr>
  <p:transition spd="med">
    <p:pull/>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846826" y="1330622"/>
            <a:ext cx="10498347" cy="5974136"/>
          </a:xfrm>
          <a:prstGeom prst="rect">
            <a:avLst/>
          </a:prstGeom>
          <a:noFill/>
        </p:spPr>
        <p:txBody>
          <a:bodyPr wrap="square" rtlCol="0">
            <a:spAutoFit/>
          </a:bodyPr>
          <a:lstStyle/>
          <a:p>
            <a:pPr marL="342900" indent="-342900" algn="just" eaLnBrk="1">
              <a:lnSpc>
                <a:spcPct val="130000"/>
              </a:lnSpc>
              <a:spcBef>
                <a:spcPts val="600"/>
              </a:spcBef>
              <a:spcAft>
                <a:spcPts val="600"/>
              </a:spcAft>
              <a:buClr>
                <a:schemeClr val="tx2"/>
              </a:buClr>
              <a:buFont typeface="Wingdings" panose="05000000000000000000" pitchFamily="2" charset="2"/>
              <a:buChar char="n"/>
            </a:pPr>
            <a:r>
              <a:rPr lang="zh-CN" altLang="en-US" sz="2000" b="0" i="0" dirty="0">
                <a:solidFill>
                  <a:srgbClr val="292929"/>
                </a:solidFill>
                <a:effectLst/>
                <a:latin typeface="楷体" panose="02010609060101010101" pitchFamily="49" charset="-122"/>
                <a:ea typeface="楷体" panose="02010609060101010101" pitchFamily="49" charset="-122"/>
              </a:rPr>
              <a:t>该类方法仅允许对部分权重进行有限的操作以进行遗忘，具体方法有：</a:t>
            </a:r>
            <a:endParaRPr lang="en-US" altLang="zh-CN" sz="2000" b="0" i="0" dirty="0">
              <a:solidFill>
                <a:srgbClr val="292929"/>
              </a:solidFill>
              <a:effectLst/>
              <a:latin typeface="楷体" panose="02010609060101010101" pitchFamily="49" charset="-122"/>
              <a:ea typeface="楷体" panose="02010609060101010101" pitchFamily="49" charset="-122"/>
            </a:endParaRPr>
          </a:p>
          <a:p>
            <a:pPr marL="800100" lvl="1" indent="-342900" algn="just">
              <a:lnSpc>
                <a:spcPct val="130000"/>
              </a:lnSpc>
              <a:spcBef>
                <a:spcPts val="600"/>
              </a:spcBef>
              <a:spcAft>
                <a:spcPts val="600"/>
              </a:spcAft>
              <a:buClr>
                <a:schemeClr val="tx2"/>
              </a:buClr>
              <a:buFont typeface="Wingdings" panose="05000000000000000000" pitchFamily="2" charset="2"/>
              <a:buChar char="n"/>
            </a:pPr>
            <a:r>
              <a:rPr lang="zh-CN" altLang="en-US" sz="2000" i="0" dirty="0">
                <a:solidFill>
                  <a:srgbClr val="292929"/>
                </a:solidFill>
                <a:effectLst/>
                <a:latin typeface="楷体" panose="02010609060101010101" pitchFamily="49" charset="-122"/>
                <a:ea typeface="楷体" panose="02010609060101010101" pitchFamily="49" charset="-122"/>
              </a:rPr>
              <a:t>任务向量</a:t>
            </a:r>
            <a:endParaRPr lang="en-US" altLang="zh-CN" sz="2000" i="0" dirty="0">
              <a:solidFill>
                <a:srgbClr val="292929"/>
              </a:solidFill>
              <a:effectLst/>
              <a:latin typeface="楷体" panose="02010609060101010101" pitchFamily="49" charset="-122"/>
              <a:ea typeface="楷体" panose="02010609060101010101" pitchFamily="49" charset="-122"/>
            </a:endParaRPr>
          </a:p>
          <a:p>
            <a:pPr marL="1257300" lvl="2" indent="-342900" algn="just">
              <a:lnSpc>
                <a:spcPct val="130000"/>
              </a:lnSpc>
              <a:spcBef>
                <a:spcPts val="600"/>
              </a:spcBef>
              <a:spcAft>
                <a:spcPts val="600"/>
              </a:spcAft>
              <a:buClr>
                <a:schemeClr val="tx2"/>
              </a:buClr>
              <a:buFont typeface="Wingdings" panose="05000000000000000000" pitchFamily="2" charset="2"/>
              <a:buChar char="n"/>
            </a:pPr>
            <a:r>
              <a:rPr lang="en-US" altLang="zh-CN" sz="1600" i="0" dirty="0">
                <a:solidFill>
                  <a:srgbClr val="292929"/>
                </a:solidFill>
                <a:effectLst/>
                <a:latin typeface="楷体" panose="02010609060101010101" pitchFamily="49" charset="-122"/>
                <a:ea typeface="楷体" panose="02010609060101010101" pitchFamily="49" charset="-122"/>
              </a:rPr>
              <a:t>Ni </a:t>
            </a:r>
            <a:r>
              <a:rPr lang="zh-CN" altLang="en-US" sz="1600" i="0" dirty="0">
                <a:solidFill>
                  <a:srgbClr val="292929"/>
                </a:solidFill>
                <a:effectLst/>
                <a:latin typeface="楷体" panose="02010609060101010101" pitchFamily="49" charset="-122"/>
                <a:ea typeface="楷体" panose="02010609060101010101" pitchFamily="49" charset="-122"/>
              </a:rPr>
              <a:t>等人 </a:t>
            </a:r>
            <a:r>
              <a:rPr lang="en-US" altLang="zh-CN" sz="1600" i="0" dirty="0">
                <a:solidFill>
                  <a:srgbClr val="292929"/>
                </a:solidFill>
                <a:effectLst/>
                <a:latin typeface="楷体" panose="02010609060101010101" pitchFamily="49" charset="-122"/>
                <a:ea typeface="楷体" panose="02010609060101010101" pitchFamily="49" charset="-122"/>
              </a:rPr>
              <a:t>(2023) </a:t>
            </a:r>
            <a:r>
              <a:rPr lang="zh-CN" altLang="en-US" sz="1600" i="0" dirty="0">
                <a:solidFill>
                  <a:srgbClr val="292929"/>
                </a:solidFill>
                <a:effectLst/>
                <a:latin typeface="楷体" panose="02010609060101010101" pitchFamily="49" charset="-122"/>
                <a:ea typeface="楷体" panose="02010609060101010101" pitchFamily="49" charset="-122"/>
              </a:rPr>
              <a:t>提出了一种称为 </a:t>
            </a:r>
            <a:r>
              <a:rPr lang="en-US" altLang="zh-CN" sz="1600" i="0" dirty="0">
                <a:solidFill>
                  <a:srgbClr val="292929"/>
                </a:solidFill>
                <a:effectLst/>
                <a:latin typeface="楷体" panose="02010609060101010101" pitchFamily="49" charset="-122"/>
                <a:ea typeface="楷体" panose="02010609060101010101" pitchFamily="49" charset="-122"/>
              </a:rPr>
              <a:t>F-</a:t>
            </a:r>
            <a:r>
              <a:rPr lang="zh-CN" altLang="en-US" sz="1600" i="0" dirty="0">
                <a:solidFill>
                  <a:srgbClr val="292929"/>
                </a:solidFill>
                <a:effectLst/>
                <a:latin typeface="楷体" panose="02010609060101010101" pitchFamily="49" charset="-122"/>
                <a:ea typeface="楷体" panose="02010609060101010101" pitchFamily="49" charset="-122"/>
              </a:rPr>
              <a:t>学习（先忘记再学习）的知识更新范式。 具体来说，初始模型使用旧知识进行微调，然后从初始模型参数中减去微调模型和初始模型之间的参数差异。 此过程被称为“旧知识遗忘”。然后，未学习的模型使用新知识进行微调，构成“新知识学习”阶段。 经过这两个阶段，模型的知识得到了更新。</a:t>
            </a:r>
            <a:endParaRPr lang="zh-CN" altLang="en-US" sz="1600" i="0" dirty="0">
              <a:solidFill>
                <a:srgbClr val="292929"/>
              </a:solidFill>
              <a:effectLst/>
              <a:latin typeface="楷体" panose="02010609060101010101" pitchFamily="49" charset="-122"/>
              <a:ea typeface="楷体" panose="02010609060101010101" pitchFamily="49" charset="-122"/>
            </a:endParaRPr>
          </a:p>
          <a:p>
            <a:pPr marL="800100" lvl="1" indent="-342900" algn="just">
              <a:lnSpc>
                <a:spcPct val="130000"/>
              </a:lnSpc>
              <a:spcBef>
                <a:spcPts val="600"/>
              </a:spcBef>
              <a:spcAft>
                <a:spcPts val="600"/>
              </a:spcAft>
              <a:buClr>
                <a:schemeClr val="tx2"/>
              </a:buClr>
              <a:buFont typeface="Wingdings" panose="05000000000000000000" pitchFamily="2" charset="2"/>
              <a:buChar char="n"/>
            </a:pPr>
            <a:r>
              <a:rPr lang="zh-CN" altLang="en-US" sz="2000" i="0" dirty="0">
                <a:solidFill>
                  <a:srgbClr val="292929"/>
                </a:solidFill>
                <a:effectLst/>
                <a:latin typeface="楷体" panose="02010609060101010101" pitchFamily="49" charset="-122"/>
                <a:ea typeface="楷体" panose="02010609060101010101" pitchFamily="49" charset="-122"/>
              </a:rPr>
              <a:t>直接修改</a:t>
            </a:r>
            <a:endParaRPr lang="en-US" altLang="zh-CN" sz="2000" i="0" dirty="0">
              <a:solidFill>
                <a:srgbClr val="292929"/>
              </a:solidFill>
              <a:effectLst/>
              <a:latin typeface="楷体" panose="02010609060101010101" pitchFamily="49" charset="-122"/>
              <a:ea typeface="楷体" panose="02010609060101010101" pitchFamily="49" charset="-122"/>
            </a:endParaRPr>
          </a:p>
          <a:p>
            <a:pPr marL="1257300" lvl="2" indent="-342900" algn="just">
              <a:lnSpc>
                <a:spcPct val="130000"/>
              </a:lnSpc>
              <a:spcBef>
                <a:spcPts val="600"/>
              </a:spcBef>
              <a:spcAft>
                <a:spcPts val="600"/>
              </a:spcAft>
              <a:buClr>
                <a:schemeClr val="tx2"/>
              </a:buClr>
              <a:buFont typeface="Wingdings" panose="05000000000000000000" pitchFamily="2" charset="2"/>
              <a:buChar char="n"/>
            </a:pPr>
            <a:r>
              <a:rPr lang="zh-CN" altLang="en-US" sz="1600" i="0" dirty="0">
                <a:solidFill>
                  <a:srgbClr val="292929"/>
                </a:solidFill>
                <a:effectLst/>
                <a:latin typeface="楷体" panose="02010609060101010101" pitchFamily="49" charset="-122"/>
                <a:ea typeface="楷体" panose="02010609060101010101" pitchFamily="49" charset="-122"/>
              </a:rPr>
              <a:t>该类方法不是对原始参数或附加参数进行梯度优化，而是直接定位并修改相关参数或神经元，以实现遗忘。</a:t>
            </a:r>
            <a:r>
              <a:rPr lang="en-US" altLang="zh-CN" sz="1600" i="0" dirty="0" err="1">
                <a:solidFill>
                  <a:srgbClr val="292929"/>
                </a:solidFill>
                <a:effectLst/>
                <a:latin typeface="楷体" panose="02010609060101010101" pitchFamily="49" charset="-122"/>
                <a:ea typeface="楷体" panose="02010609060101010101" pitchFamily="49" charset="-122"/>
              </a:rPr>
              <a:t>Pochinkov</a:t>
            </a:r>
            <a:r>
              <a:rPr lang="en-US" altLang="zh-CN" sz="1600" i="0" dirty="0">
                <a:solidFill>
                  <a:srgbClr val="292929"/>
                </a:solidFill>
                <a:effectLst/>
                <a:latin typeface="楷体" panose="02010609060101010101" pitchFamily="49" charset="-122"/>
                <a:ea typeface="楷体" panose="02010609060101010101" pitchFamily="49" charset="-122"/>
              </a:rPr>
              <a:t> </a:t>
            </a:r>
            <a:r>
              <a:rPr lang="zh-CN" altLang="en-US" sz="1600" i="0" dirty="0">
                <a:solidFill>
                  <a:srgbClr val="292929"/>
                </a:solidFill>
                <a:effectLst/>
                <a:latin typeface="楷体" panose="02010609060101010101" pitchFamily="49" charset="-122"/>
                <a:ea typeface="楷体" panose="02010609060101010101" pitchFamily="49" charset="-122"/>
              </a:rPr>
              <a:t>和 </a:t>
            </a:r>
            <a:r>
              <a:rPr lang="en-US" altLang="zh-CN" sz="1600" i="0" dirty="0" err="1">
                <a:solidFill>
                  <a:srgbClr val="292929"/>
                </a:solidFill>
                <a:effectLst/>
                <a:latin typeface="楷体" panose="02010609060101010101" pitchFamily="49" charset="-122"/>
                <a:ea typeface="楷体" panose="02010609060101010101" pitchFamily="49" charset="-122"/>
              </a:rPr>
              <a:t>Schoots</a:t>
            </a:r>
            <a:r>
              <a:rPr lang="en-US" altLang="zh-CN" sz="1600" i="0" dirty="0">
                <a:solidFill>
                  <a:srgbClr val="292929"/>
                </a:solidFill>
                <a:effectLst/>
                <a:latin typeface="楷体" panose="02010609060101010101" pitchFamily="49" charset="-122"/>
                <a:ea typeface="楷体" panose="02010609060101010101" pitchFamily="49" charset="-122"/>
              </a:rPr>
              <a:t> (2023) </a:t>
            </a:r>
            <a:r>
              <a:rPr lang="zh-CN" altLang="en-US" sz="1600" i="0" dirty="0">
                <a:solidFill>
                  <a:srgbClr val="292929"/>
                </a:solidFill>
                <a:effectLst/>
                <a:latin typeface="楷体" panose="02010609060101010101" pitchFamily="49" charset="-122"/>
                <a:ea typeface="楷体" panose="02010609060101010101" pitchFamily="49" charset="-122"/>
              </a:rPr>
              <a:t>发现，</a:t>
            </a:r>
            <a:r>
              <a:rPr lang="en-US" altLang="zh-CN" sz="1600" i="0" dirty="0">
                <a:solidFill>
                  <a:srgbClr val="292929"/>
                </a:solidFill>
                <a:effectLst/>
                <a:latin typeface="楷体" panose="02010609060101010101" pitchFamily="49" charset="-122"/>
                <a:ea typeface="楷体" panose="02010609060101010101" pitchFamily="49" charset="-122"/>
              </a:rPr>
              <a:t>LLM </a:t>
            </a:r>
            <a:r>
              <a:rPr lang="zh-CN" altLang="en-US" sz="1600" i="0" dirty="0">
                <a:solidFill>
                  <a:srgbClr val="292929"/>
                </a:solidFill>
                <a:effectLst/>
                <a:latin typeface="楷体" panose="02010609060101010101" pitchFamily="49" charset="-122"/>
                <a:ea typeface="楷体" panose="02010609060101010101" pitchFamily="49" charset="-122"/>
              </a:rPr>
              <a:t>中的前馈神经元和注意力神经元都是特定于任务的，从这些神经元中移除某些神经元会显著降低遗忘任务的性能，而几乎不会影响其他任务的性能。 基于此，他们介绍了一种选择性修剪方法，用于识别和移除与特定功能（如编码和有毒生成）相关的 </a:t>
            </a:r>
            <a:r>
              <a:rPr lang="en-US" altLang="zh-CN" sz="1600" i="0" dirty="0">
                <a:solidFill>
                  <a:srgbClr val="292929"/>
                </a:solidFill>
                <a:effectLst/>
                <a:latin typeface="楷体" panose="02010609060101010101" pitchFamily="49" charset="-122"/>
                <a:ea typeface="楷体" panose="02010609060101010101" pitchFamily="49" charset="-122"/>
              </a:rPr>
              <a:t>LLM </a:t>
            </a:r>
            <a:r>
              <a:rPr lang="zh-CN" altLang="en-US" sz="1600" i="0" dirty="0">
                <a:solidFill>
                  <a:srgbClr val="292929"/>
                </a:solidFill>
                <a:effectLst/>
                <a:latin typeface="楷体" panose="02010609060101010101" pitchFamily="49" charset="-122"/>
                <a:ea typeface="楷体" panose="02010609060101010101" pitchFamily="49" charset="-122"/>
              </a:rPr>
              <a:t>中的神经元。</a:t>
            </a:r>
            <a:endParaRPr lang="zh-CN" altLang="en-US" sz="1600" i="0" dirty="0">
              <a:solidFill>
                <a:srgbClr val="292929"/>
              </a:solidFill>
              <a:effectLst/>
              <a:latin typeface="楷体" panose="02010609060101010101" pitchFamily="49" charset="-122"/>
              <a:ea typeface="楷体" panose="02010609060101010101" pitchFamily="49" charset="-122"/>
            </a:endParaRPr>
          </a:p>
          <a:p>
            <a:pPr marL="800100" lvl="1" indent="-342900" algn="just">
              <a:lnSpc>
                <a:spcPct val="130000"/>
              </a:lnSpc>
              <a:spcBef>
                <a:spcPts val="600"/>
              </a:spcBef>
              <a:spcAft>
                <a:spcPts val="600"/>
              </a:spcAft>
              <a:buClr>
                <a:schemeClr val="tx2"/>
              </a:buClr>
              <a:buFont typeface="Wingdings" panose="05000000000000000000" pitchFamily="2" charset="2"/>
              <a:buChar char="n"/>
            </a:pPr>
            <a:endParaRPr lang="zh-CN" altLang="en-US" sz="2400" b="1" i="0" dirty="0">
              <a:solidFill>
                <a:srgbClr val="292929"/>
              </a:solidFill>
              <a:effectLst/>
              <a:latin typeface="var(--headings-font-family)"/>
            </a:endParaRPr>
          </a:p>
          <a:p>
            <a:pPr marL="800100" lvl="1" indent="-342900" algn="just">
              <a:lnSpc>
                <a:spcPct val="130000"/>
              </a:lnSpc>
              <a:spcBef>
                <a:spcPts val="600"/>
              </a:spcBef>
              <a:spcAft>
                <a:spcPts val="600"/>
              </a:spcAft>
              <a:buClr>
                <a:schemeClr val="tx2"/>
              </a:buClr>
              <a:buFont typeface="Wingdings" panose="05000000000000000000" pitchFamily="2" charset="2"/>
              <a:buChar char="n"/>
            </a:pPr>
            <a:endParaRPr lang="en-US" altLang="zh-CN" sz="2200" dirty="0">
              <a:latin typeface="+mn-ea"/>
            </a:endParaRPr>
          </a:p>
        </p:txBody>
      </p:sp>
      <p:sp>
        <p:nvSpPr>
          <p:cNvPr id="9" name="标题 8"/>
          <p:cNvSpPr>
            <a:spLocks noGrp="1"/>
          </p:cNvSpPr>
          <p:nvPr>
            <p:ph type="title"/>
          </p:nvPr>
        </p:nvSpPr>
        <p:spPr>
          <a:xfrm>
            <a:off x="1173494" y="249067"/>
            <a:ext cx="8048203" cy="480131"/>
          </a:xfrm>
        </p:spPr>
        <p:txBody>
          <a:bodyPr/>
          <a:lstStyle/>
          <a:p>
            <a:r>
              <a:rPr lang="zh-CN" altLang="en-US" dirty="0"/>
              <a:t>局部权重修改</a:t>
            </a:r>
            <a:endParaRPr lang="zh-CN" altLang="en-US" dirty="0"/>
          </a:p>
        </p:txBody>
      </p:sp>
    </p:spTree>
  </p:cSld>
  <p:clrMapOvr>
    <a:masterClrMapping/>
  </p:clrMapOvr>
  <p:transition spd="med">
    <p:pull/>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846826" y="1330622"/>
            <a:ext cx="10498347" cy="3944350"/>
          </a:xfrm>
          <a:prstGeom prst="rect">
            <a:avLst/>
          </a:prstGeom>
          <a:noFill/>
        </p:spPr>
        <p:txBody>
          <a:bodyPr wrap="square" rtlCol="0">
            <a:spAutoFit/>
          </a:bodyPr>
          <a:lstStyle/>
          <a:p>
            <a:pPr marL="342900" indent="-342900" algn="just" eaLnBrk="1">
              <a:lnSpc>
                <a:spcPct val="130000"/>
              </a:lnSpc>
              <a:spcBef>
                <a:spcPts val="600"/>
              </a:spcBef>
              <a:spcAft>
                <a:spcPts val="600"/>
              </a:spcAft>
              <a:buClr>
                <a:schemeClr val="tx2"/>
              </a:buClr>
              <a:buFont typeface="Wingdings" panose="05000000000000000000" pitchFamily="2" charset="2"/>
              <a:buChar char="n"/>
            </a:pPr>
            <a:r>
              <a:rPr lang="zh-CN" altLang="en-US" sz="2000" i="0" dirty="0">
                <a:solidFill>
                  <a:srgbClr val="292929"/>
                </a:solidFill>
                <a:effectLst/>
                <a:latin typeface="楷体" panose="02010609060101010101" pitchFamily="49" charset="-122"/>
                <a:ea typeface="楷体" panose="02010609060101010101" pitchFamily="49" charset="-122"/>
              </a:rPr>
              <a:t>改变模型权重不但会增加计算开销，还可能会降低模型在保留数据上的性能。为了解决这些问题，该类方法在模型中添加了额外的参数层，旨在实现高效且保持效用的遗忘，具体方法有</a:t>
            </a:r>
            <a:r>
              <a:rPr lang="zh-CN" altLang="en-US" sz="2000" dirty="0">
                <a:solidFill>
                  <a:srgbClr val="292929"/>
                </a:solidFill>
                <a:latin typeface="楷体" panose="02010609060101010101" pitchFamily="49" charset="-122"/>
                <a:ea typeface="楷体" panose="02010609060101010101" pitchFamily="49" charset="-122"/>
              </a:rPr>
              <a:t>：</a:t>
            </a:r>
            <a:endParaRPr lang="en-US" altLang="zh-CN" sz="2000" i="0" dirty="0">
              <a:solidFill>
                <a:srgbClr val="292929"/>
              </a:solidFill>
              <a:effectLst/>
              <a:latin typeface="楷体" panose="02010609060101010101" pitchFamily="49" charset="-122"/>
              <a:ea typeface="楷体" panose="02010609060101010101" pitchFamily="49" charset="-122"/>
            </a:endParaRPr>
          </a:p>
          <a:p>
            <a:pPr marL="800100" lvl="1" indent="-342900" algn="just">
              <a:lnSpc>
                <a:spcPct val="130000"/>
              </a:lnSpc>
              <a:spcBef>
                <a:spcPts val="600"/>
              </a:spcBef>
              <a:spcAft>
                <a:spcPts val="600"/>
              </a:spcAft>
              <a:buClr>
                <a:schemeClr val="tx2"/>
              </a:buClr>
              <a:buFont typeface="Wingdings" panose="05000000000000000000" pitchFamily="2" charset="2"/>
              <a:buChar char="n"/>
            </a:pPr>
            <a:r>
              <a:rPr lang="zh-CN" altLang="en-US" sz="2000" dirty="0">
                <a:solidFill>
                  <a:srgbClr val="292929"/>
                </a:solidFill>
                <a:latin typeface="楷体" panose="02010609060101010101" pitchFamily="49" charset="-122"/>
                <a:ea typeface="楷体" panose="02010609060101010101" pitchFamily="49" charset="-122"/>
              </a:rPr>
              <a:t>额外的可学习层</a:t>
            </a:r>
            <a:r>
              <a:rPr lang="zh-CN" altLang="en-US" sz="2000" i="0" dirty="0">
                <a:solidFill>
                  <a:srgbClr val="292929"/>
                </a:solidFill>
                <a:effectLst/>
                <a:latin typeface="楷体" panose="02010609060101010101" pitchFamily="49" charset="-122"/>
                <a:ea typeface="楷体" panose="02010609060101010101" pitchFamily="49" charset="-122"/>
              </a:rPr>
              <a:t>，</a:t>
            </a:r>
            <a:r>
              <a:rPr lang="en-US" altLang="zh-CN" sz="2000" i="0" dirty="0">
                <a:solidFill>
                  <a:srgbClr val="292929"/>
                </a:solidFill>
                <a:effectLst/>
                <a:latin typeface="楷体" panose="02010609060101010101" pitchFamily="49" charset="-122"/>
                <a:ea typeface="楷体" panose="02010609060101010101" pitchFamily="49" charset="-122"/>
              </a:rPr>
              <a:t>EUL (Chen and Yang,2023) </a:t>
            </a:r>
            <a:r>
              <a:rPr lang="zh-CN" altLang="en-US" sz="2000" i="0" dirty="0">
                <a:solidFill>
                  <a:srgbClr val="292929"/>
                </a:solidFill>
                <a:effectLst/>
                <a:latin typeface="楷体" panose="02010609060101010101" pitchFamily="49" charset="-122"/>
                <a:ea typeface="楷体" panose="02010609060101010101" pitchFamily="49" charset="-122"/>
              </a:rPr>
              <a:t>将一个额外的遗忘层集成到 </a:t>
            </a:r>
            <a:r>
              <a:rPr lang="en-US" altLang="zh-CN" sz="2000" i="0" dirty="0">
                <a:solidFill>
                  <a:srgbClr val="292929"/>
                </a:solidFill>
                <a:effectLst/>
                <a:latin typeface="楷体" panose="02010609060101010101" pitchFamily="49" charset="-122"/>
                <a:ea typeface="楷体" panose="02010609060101010101" pitchFamily="49" charset="-122"/>
              </a:rPr>
              <a:t>Transformer </a:t>
            </a:r>
            <a:r>
              <a:rPr lang="zh-CN" altLang="en-US" sz="2000" i="0" dirty="0">
                <a:solidFill>
                  <a:srgbClr val="292929"/>
                </a:solidFill>
                <a:effectLst/>
                <a:latin typeface="楷体" panose="02010609060101010101" pitchFamily="49" charset="-122"/>
                <a:ea typeface="楷体" panose="02010609060101010101" pitchFamily="49" charset="-122"/>
              </a:rPr>
              <a:t>结构的前馈网络之后。对于每个遗忘请求，</a:t>
            </a:r>
            <a:r>
              <a:rPr lang="en-US" altLang="zh-CN" sz="2000" i="0" dirty="0">
                <a:solidFill>
                  <a:srgbClr val="292929"/>
                </a:solidFill>
                <a:effectLst/>
                <a:latin typeface="楷体" panose="02010609060101010101" pitchFamily="49" charset="-122"/>
                <a:ea typeface="楷体" panose="02010609060101010101" pitchFamily="49" charset="-122"/>
              </a:rPr>
              <a:t>EUL</a:t>
            </a:r>
            <a:r>
              <a:rPr lang="zh-CN" altLang="en-US" sz="2000" i="0" dirty="0">
                <a:solidFill>
                  <a:srgbClr val="292929"/>
                </a:solidFill>
                <a:effectLst/>
                <a:latin typeface="楷体" panose="02010609060101010101" pitchFamily="49" charset="-122"/>
                <a:ea typeface="楷体" panose="02010609060101010101" pitchFamily="49" charset="-122"/>
              </a:rPr>
              <a:t>都使用选择性师生目标单独训练遗忘层。 在训练该层期间，原始参数被冻结，并使用联合遗忘目标。该联合目标的设计使得遗忘层在遗忘数据上偏离原始模型的预测，同时在保留数据上跟随原始模型。</a:t>
            </a:r>
            <a:endParaRPr lang="en-US" altLang="zh-CN" sz="2000" i="0" dirty="0">
              <a:solidFill>
                <a:srgbClr val="292929"/>
              </a:solidFill>
              <a:effectLst/>
              <a:latin typeface="楷体" panose="02010609060101010101" pitchFamily="49" charset="-122"/>
              <a:ea typeface="楷体" panose="02010609060101010101" pitchFamily="49" charset="-122"/>
            </a:endParaRPr>
          </a:p>
          <a:p>
            <a:pPr lvl="1" algn="just">
              <a:lnSpc>
                <a:spcPct val="130000"/>
              </a:lnSpc>
              <a:spcBef>
                <a:spcPts val="600"/>
              </a:spcBef>
              <a:spcAft>
                <a:spcPts val="600"/>
              </a:spcAft>
              <a:buClr>
                <a:schemeClr val="tx2"/>
              </a:buClr>
            </a:pPr>
            <a:endParaRPr lang="en-US" altLang="zh-CN" sz="2000" dirty="0">
              <a:latin typeface="楷体" panose="02010609060101010101" pitchFamily="49" charset="-122"/>
              <a:ea typeface="楷体" panose="02010609060101010101" pitchFamily="49" charset="-122"/>
            </a:endParaRPr>
          </a:p>
        </p:txBody>
      </p:sp>
      <p:sp>
        <p:nvSpPr>
          <p:cNvPr id="9" name="标题 8"/>
          <p:cNvSpPr>
            <a:spLocks noGrp="1"/>
          </p:cNvSpPr>
          <p:nvPr>
            <p:ph type="title"/>
          </p:nvPr>
        </p:nvSpPr>
        <p:spPr>
          <a:xfrm>
            <a:off x="1173494" y="249067"/>
            <a:ext cx="8048203" cy="480131"/>
          </a:xfrm>
        </p:spPr>
        <p:txBody>
          <a:bodyPr/>
          <a:lstStyle/>
          <a:p>
            <a:r>
              <a:rPr lang="zh-CN" altLang="en-US" dirty="0"/>
              <a:t>架构修改</a:t>
            </a:r>
            <a:endParaRPr lang="en-US" altLang="zh-CN" dirty="0"/>
          </a:p>
        </p:txBody>
      </p:sp>
    </p:spTree>
  </p:cSld>
  <p:clrMapOvr>
    <a:masterClrMapping/>
  </p:clrMapOvr>
  <p:transition spd="med">
    <p:pull/>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4" name="文本框 3"/>
              <p:cNvSpPr txBox="1"/>
              <p:nvPr/>
            </p:nvSpPr>
            <p:spPr>
              <a:xfrm>
                <a:off x="801120" y="839804"/>
                <a:ext cx="10498347" cy="6309291"/>
              </a:xfrm>
              <a:prstGeom prst="rect">
                <a:avLst/>
              </a:prstGeom>
              <a:noFill/>
            </p:spPr>
            <p:txBody>
              <a:bodyPr wrap="square" rtlCol="0">
                <a:spAutoFit/>
              </a:bodyPr>
              <a:lstStyle/>
              <a:p>
                <a:pPr marL="342900" indent="-342900" algn="just" eaLnBrk="1">
                  <a:lnSpc>
                    <a:spcPct val="130000"/>
                  </a:lnSpc>
                  <a:spcBef>
                    <a:spcPts val="600"/>
                  </a:spcBef>
                  <a:spcAft>
                    <a:spcPts val="600"/>
                  </a:spcAft>
                  <a:buClr>
                    <a:schemeClr val="tx2"/>
                  </a:buClr>
                  <a:buFont typeface="Wingdings" panose="05000000000000000000" pitchFamily="2" charset="2"/>
                  <a:buChar char="n"/>
                </a:pPr>
                <a:r>
                  <a:rPr lang="zh-CN" altLang="en-US" sz="2000" dirty="0">
                    <a:solidFill>
                      <a:srgbClr val="292929"/>
                    </a:solidFill>
                    <a:latin typeface="楷体" panose="02010609060101010101" pitchFamily="49" charset="-122"/>
                    <a:ea typeface="楷体" panose="02010609060101010101" pitchFamily="49" charset="-122"/>
                  </a:rPr>
                  <a:t>该类</a:t>
                </a:r>
                <a:r>
                  <a:rPr lang="zh-CN" altLang="en-US" sz="2000" i="0" dirty="0">
                    <a:solidFill>
                      <a:srgbClr val="292929"/>
                    </a:solidFill>
                    <a:effectLst/>
                    <a:latin typeface="楷体" panose="02010609060101010101" pitchFamily="49" charset="-122"/>
                    <a:ea typeface="楷体" panose="02010609060101010101" pitchFamily="49" charset="-122"/>
                  </a:rPr>
                  <a:t>方法将模型视为黑盒，仅需要模型的输入</a:t>
                </a:r>
                <a:r>
                  <a:rPr lang="en-US" altLang="zh-CN" sz="2000" i="0" dirty="0">
                    <a:solidFill>
                      <a:srgbClr val="292929"/>
                    </a:solidFill>
                    <a:effectLst/>
                    <a:latin typeface="楷体" panose="02010609060101010101" pitchFamily="49" charset="-122"/>
                    <a:ea typeface="楷体" panose="02010609060101010101" pitchFamily="49" charset="-122"/>
                  </a:rPr>
                  <a:t>/</a:t>
                </a:r>
                <a:r>
                  <a:rPr lang="zh-CN" altLang="en-US" sz="2000" i="0" dirty="0">
                    <a:solidFill>
                      <a:srgbClr val="292929"/>
                    </a:solidFill>
                    <a:effectLst/>
                    <a:latin typeface="楷体" panose="02010609060101010101" pitchFamily="49" charset="-122"/>
                    <a:ea typeface="楷体" panose="02010609060101010101" pitchFamily="49" charset="-122"/>
                  </a:rPr>
                  <a:t>输出访问权限，而不深入其内部机制。当操作员无法访问模型权重时，这种方法特别有用，例如，对于基于 </a:t>
                </a:r>
                <a:r>
                  <a:rPr lang="en-US" altLang="zh-CN" sz="2000" i="0" dirty="0">
                    <a:solidFill>
                      <a:srgbClr val="292929"/>
                    </a:solidFill>
                    <a:effectLst/>
                    <a:latin typeface="楷体" panose="02010609060101010101" pitchFamily="49" charset="-122"/>
                    <a:ea typeface="楷体" panose="02010609060101010101" pitchFamily="49" charset="-122"/>
                  </a:rPr>
                  <a:t>API </a:t>
                </a:r>
                <a:r>
                  <a:rPr lang="zh-CN" altLang="en-US" sz="2000" i="0" dirty="0">
                    <a:solidFill>
                      <a:srgbClr val="292929"/>
                    </a:solidFill>
                    <a:effectLst/>
                    <a:latin typeface="楷体" panose="02010609060101010101" pitchFamily="49" charset="-122"/>
                    <a:ea typeface="楷体" panose="02010609060101010101" pitchFamily="49" charset="-122"/>
                  </a:rPr>
                  <a:t>的模型产品和服务。 然而，这类方法并没有带来真正的隐私保护，因为模型仍然保留着要被遗忘的知识。</a:t>
                </a:r>
                <a:endParaRPr lang="en-US" altLang="zh-CN" sz="2000" i="0" dirty="0">
                  <a:solidFill>
                    <a:srgbClr val="292929"/>
                  </a:solidFill>
                  <a:effectLst/>
                  <a:latin typeface="楷体" panose="02010609060101010101" pitchFamily="49" charset="-122"/>
                  <a:ea typeface="楷体" panose="02010609060101010101" pitchFamily="49" charset="-122"/>
                </a:endParaRPr>
              </a:p>
              <a:p>
                <a:pPr marL="800100" lvl="1" indent="-342900" algn="just">
                  <a:lnSpc>
                    <a:spcPct val="130000"/>
                  </a:lnSpc>
                  <a:spcBef>
                    <a:spcPts val="600"/>
                  </a:spcBef>
                  <a:spcAft>
                    <a:spcPts val="600"/>
                  </a:spcAft>
                  <a:buClr>
                    <a:schemeClr val="tx2"/>
                  </a:buClr>
                  <a:buFont typeface="Wingdings" panose="05000000000000000000" pitchFamily="2" charset="2"/>
                  <a:buChar char="n"/>
                </a:pPr>
                <a:r>
                  <a:rPr lang="zh-CN" altLang="en-US" sz="2000" dirty="0">
                    <a:solidFill>
                      <a:srgbClr val="292929"/>
                    </a:solidFill>
                    <a:latin typeface="楷体" panose="02010609060101010101" pitchFamily="49" charset="-122"/>
                    <a:ea typeface="楷体" panose="02010609060101010101" pitchFamily="49" charset="-122"/>
                  </a:rPr>
                  <a:t>上下文学习</a:t>
                </a:r>
                <a:endParaRPr lang="en-US" altLang="zh-CN" sz="2000" dirty="0">
                  <a:solidFill>
                    <a:srgbClr val="292929"/>
                  </a:solidFill>
                  <a:latin typeface="楷体" panose="02010609060101010101" pitchFamily="49" charset="-122"/>
                  <a:ea typeface="楷体" panose="02010609060101010101" pitchFamily="49" charset="-122"/>
                </a:endParaRPr>
              </a:p>
              <a:p>
                <a:pPr marL="1257300" lvl="2" indent="-342900" algn="just">
                  <a:lnSpc>
                    <a:spcPct val="130000"/>
                  </a:lnSpc>
                  <a:spcBef>
                    <a:spcPts val="600"/>
                  </a:spcBef>
                  <a:spcAft>
                    <a:spcPts val="600"/>
                  </a:spcAft>
                  <a:buClr>
                    <a:schemeClr val="tx2"/>
                  </a:buClr>
                  <a:buFont typeface="Wingdings" panose="05000000000000000000" pitchFamily="2" charset="2"/>
                  <a:buChar char="n"/>
                </a:pPr>
                <a:r>
                  <a:rPr lang="zh-CN" altLang="en-US" dirty="0">
                    <a:latin typeface="楷体" panose="02010609060101010101" pitchFamily="49" charset="-122"/>
                    <a:ea typeface="楷体" panose="02010609060101010101" pitchFamily="49" charset="-122"/>
                  </a:rPr>
                  <a:t>该类方法不关注模型参数操作，利用模型固有的上下文学习能力在推理过程中补充现有知识，</a:t>
                </a:r>
                <a:r>
                  <a:rPr lang="en-US" altLang="zh-CN" dirty="0">
                    <a:latin typeface="楷体" panose="02010609060101010101" pitchFamily="49" charset="-122"/>
                    <a:ea typeface="楷体" panose="02010609060101010101" pitchFamily="49" charset="-122"/>
                  </a:rPr>
                  <a:t>ICUL(</a:t>
                </a:r>
                <a:r>
                  <a:rPr lang="en-US" altLang="zh-CN" dirty="0" err="1">
                    <a:latin typeface="楷体" panose="02010609060101010101" pitchFamily="49" charset="-122"/>
                    <a:ea typeface="楷体" panose="02010609060101010101" pitchFamily="49" charset="-122"/>
                  </a:rPr>
                  <a:t>arXiv</a:t>
                </a:r>
                <a:r>
                  <a:rPr lang="en-US" altLang="zh-CN" dirty="0">
                    <a:latin typeface="楷体" panose="02010609060101010101" pitchFamily="49" charset="-122"/>
                    <a:ea typeface="楷体" panose="02010609060101010101" pitchFamily="49" charset="-122"/>
                  </a:rPr>
                  <a:t> 2023.10) </a:t>
                </a:r>
                <a:r>
                  <a:rPr lang="zh-CN" altLang="en-US" dirty="0">
                    <a:latin typeface="楷体" panose="02010609060101010101" pitchFamily="49" charset="-122"/>
                    <a:ea typeface="楷体" panose="02010609060101010101" pitchFamily="49" charset="-122"/>
                  </a:rPr>
                  <a:t>利用 </a:t>
                </a:r>
                <a14:m>
                  <m:oMath xmlns:m="http://schemas.openxmlformats.org/officeDocument/2006/math">
                    <m:r>
                      <a:rPr lang="en-US" altLang="zh-CN" b="0" i="1" dirty="0" smtClean="0">
                        <a:latin typeface="Cambria Math" panose="02040503050406030204" pitchFamily="18" charset="0"/>
                        <a:ea typeface="黑体" panose="02010609060101010101" pitchFamily="49" charset="-122"/>
                      </a:rPr>
                      <m:t>𝑖</m:t>
                    </m:r>
                    <m:r>
                      <a:rPr lang="en-US" altLang="zh-CN" b="0" i="1" dirty="0" smtClean="0">
                        <a:latin typeface="Cambria Math" panose="02040503050406030204" pitchFamily="18" charset="0"/>
                        <a:ea typeface="黑体" panose="02010609060101010101" pitchFamily="49" charset="-122"/>
                      </a:rPr>
                      <m:t>⁢</m:t>
                    </m:r>
                    <m:r>
                      <a:rPr lang="en-US" altLang="zh-CN" b="0" i="1" dirty="0" smtClean="0">
                        <a:latin typeface="Cambria Math" panose="02040503050406030204" pitchFamily="18" charset="0"/>
                        <a:ea typeface="黑体" panose="02010609060101010101" pitchFamily="49" charset="-122"/>
                      </a:rPr>
                      <m:t>𝑛</m:t>
                    </m:r>
                    <m:r>
                      <a:rPr lang="en-US" altLang="zh-CN" b="0" i="1" dirty="0" smtClean="0">
                        <a:latin typeface="Cambria Math" panose="02040503050406030204" pitchFamily="18" charset="0"/>
                        <a:ea typeface="黑体" panose="02010609060101010101" pitchFamily="49" charset="-122"/>
                      </a:rPr>
                      <m:t>⁢</m:t>
                    </m:r>
                    <m:r>
                      <a:rPr lang="en-US" altLang="zh-CN" b="0" i="1" dirty="0" smtClean="0">
                        <a:latin typeface="Cambria Math" panose="02040503050406030204" pitchFamily="18" charset="0"/>
                        <a:ea typeface="黑体" panose="02010609060101010101" pitchFamily="49" charset="-122"/>
                      </a:rPr>
                      <m:t>𝑝</m:t>
                    </m:r>
                    <m:r>
                      <a:rPr lang="en-US" altLang="zh-CN" b="0" i="1" dirty="0" smtClean="0">
                        <a:latin typeface="Cambria Math" panose="02040503050406030204" pitchFamily="18" charset="0"/>
                        <a:ea typeface="黑体" panose="02010609060101010101" pitchFamily="49" charset="-122"/>
                      </a:rPr>
                      <m:t>⁢</m:t>
                    </m:r>
                    <m:r>
                      <a:rPr lang="en-US" altLang="zh-CN" b="0" i="1" dirty="0" smtClean="0">
                        <a:latin typeface="Cambria Math" panose="02040503050406030204" pitchFamily="18" charset="0"/>
                        <a:ea typeface="黑体" panose="02010609060101010101" pitchFamily="49" charset="-122"/>
                      </a:rPr>
                      <m:t>𝑢</m:t>
                    </m:r>
                    <m:r>
                      <a:rPr lang="en-US" altLang="zh-CN" b="0" i="1" dirty="0" smtClean="0">
                        <a:latin typeface="Cambria Math" panose="02040503050406030204" pitchFamily="18" charset="0"/>
                        <a:ea typeface="黑体" panose="02010609060101010101" pitchFamily="49" charset="-122"/>
                      </a:rPr>
                      <m:t>⁢</m:t>
                    </m:r>
                    <m:sSub>
                      <m:sSubPr>
                        <m:ctrlPr>
                          <a:rPr lang="en-US" altLang="zh-CN" i="1" dirty="0" err="1" smtClean="0">
                            <a:latin typeface="Cambria Math" panose="02040503050406030204" pitchFamily="18" charset="0"/>
                            <a:ea typeface="黑体" panose="02010609060101010101" pitchFamily="49" charset="-122"/>
                          </a:rPr>
                        </m:ctrlPr>
                      </m:sSubPr>
                      <m:e>
                        <m:r>
                          <a:rPr lang="en-US" altLang="zh-CN" b="0" i="1" dirty="0" err="1" smtClean="0">
                            <a:latin typeface="Cambria Math" panose="02040503050406030204" pitchFamily="18" charset="0"/>
                            <a:ea typeface="黑体" panose="02010609060101010101" pitchFamily="49" charset="-122"/>
                          </a:rPr>
                          <m:t>𝑡</m:t>
                        </m:r>
                      </m:e>
                      <m:sub>
                        <m:r>
                          <a:rPr lang="en-US" altLang="zh-CN" b="0" i="1" dirty="0" err="1" smtClean="0">
                            <a:latin typeface="Cambria Math" panose="02040503050406030204" pitchFamily="18" charset="0"/>
                            <a:ea typeface="黑体" panose="02010609060101010101" pitchFamily="49" charset="-122"/>
                          </a:rPr>
                          <m:t>𝑓</m:t>
                        </m:r>
                      </m:sub>
                    </m:sSub>
                  </m:oMath>
                </a14:m>
                <a:r>
                  <a:rPr lang="zh-CN" altLang="en-US" dirty="0">
                    <a:latin typeface="楷体" panose="02010609060101010101" pitchFamily="49" charset="-122"/>
                    <a:ea typeface="楷体" panose="02010609060101010101" pitchFamily="49" charset="-122"/>
                  </a:rPr>
                  <a:t> 等取消学习样本及其相应的回答作为 </a:t>
                </a:r>
                <a:r>
                  <a:rPr lang="en-US" altLang="zh-CN" dirty="0">
                    <a:latin typeface="楷体" panose="02010609060101010101" pitchFamily="49" charset="-122"/>
                    <a:ea typeface="楷体" panose="02010609060101010101" pitchFamily="49" charset="-122"/>
                  </a:rPr>
                  <a:t>prompt </a:t>
                </a:r>
                <a:r>
                  <a:rPr lang="zh-CN" altLang="en-US" dirty="0">
                    <a:latin typeface="楷体" panose="02010609060101010101" pitchFamily="49" charset="-122"/>
                    <a:ea typeface="楷体" panose="02010609060101010101" pitchFamily="49" charset="-122"/>
                  </a:rPr>
                  <a:t>示例，旨在依靠有限的样本集，通过基于提示的学习来纠正输出。</a:t>
                </a:r>
                <a:endParaRPr lang="en-US" altLang="zh-CN" dirty="0">
                  <a:latin typeface="楷体" panose="02010609060101010101" pitchFamily="49" charset="-122"/>
                  <a:ea typeface="楷体" panose="02010609060101010101" pitchFamily="49" charset="-122"/>
                </a:endParaRPr>
              </a:p>
              <a:p>
                <a:pPr marL="800100" lvl="1" indent="-342900" algn="just">
                  <a:lnSpc>
                    <a:spcPct val="130000"/>
                  </a:lnSpc>
                  <a:spcBef>
                    <a:spcPts val="600"/>
                  </a:spcBef>
                  <a:spcAft>
                    <a:spcPts val="600"/>
                  </a:spcAft>
                  <a:buClr>
                    <a:schemeClr val="tx2"/>
                  </a:buClr>
                  <a:buFont typeface="Wingdings" panose="05000000000000000000" pitchFamily="2" charset="2"/>
                  <a:buChar char="n"/>
                </a:pPr>
                <a:r>
                  <a:rPr lang="zh-CN" altLang="en-US" sz="2000" dirty="0">
                    <a:latin typeface="楷体" panose="02010609060101010101" pitchFamily="49" charset="-122"/>
                    <a:ea typeface="楷体" panose="02010609060101010101" pitchFamily="49" charset="-122"/>
                  </a:rPr>
                  <a:t>信息检索遗忘</a:t>
                </a:r>
                <a:endParaRPr lang="en-US" altLang="zh-CN" sz="2000" dirty="0">
                  <a:latin typeface="楷体" panose="02010609060101010101" pitchFamily="49" charset="-122"/>
                  <a:ea typeface="楷体" panose="02010609060101010101" pitchFamily="49" charset="-122"/>
                </a:endParaRPr>
              </a:p>
              <a:p>
                <a:pPr marL="1257300" lvl="2" indent="-342900" algn="just">
                  <a:lnSpc>
                    <a:spcPct val="130000"/>
                  </a:lnSpc>
                  <a:spcBef>
                    <a:spcPts val="600"/>
                  </a:spcBef>
                  <a:spcAft>
                    <a:spcPts val="600"/>
                  </a:spcAft>
                  <a:buClr>
                    <a:schemeClr val="tx2"/>
                  </a:buClr>
                  <a:buFont typeface="Wingdings" panose="05000000000000000000" pitchFamily="2" charset="2"/>
                  <a:buChar char="n"/>
                </a:pPr>
                <a:r>
                  <a:rPr lang="zh-CN" altLang="en-US" dirty="0">
                    <a:latin typeface="楷体" panose="02010609060101010101" pitchFamily="49" charset="-122"/>
                    <a:ea typeface="楷体" panose="02010609060101010101" pitchFamily="49" charset="-122"/>
                  </a:rPr>
                  <a:t>该类方法旨在从外部知识中选择性地提取或操作信息，以实现遗忘学习。对于用户提问，</a:t>
                </a:r>
                <a:r>
                  <a:rPr lang="en-US" altLang="zh-CN" dirty="0">
                    <a:latin typeface="楷体" panose="02010609060101010101" pitchFamily="49" charset="-122"/>
                    <a:ea typeface="楷体" panose="02010609060101010101" pitchFamily="49" charset="-122"/>
                  </a:rPr>
                  <a:t>RAG-based unlearning </a:t>
                </a:r>
                <a:r>
                  <a:rPr lang="zh-CN" altLang="en-US" dirty="0">
                    <a:latin typeface="楷体" panose="02010609060101010101" pitchFamily="49" charset="-122"/>
                    <a:ea typeface="楷体" panose="02010609060101010101" pitchFamily="49" charset="-122"/>
                  </a:rPr>
                  <a:t>构建了包含保密要求的知识库。给定包含用户问题提示词，检索器可以返回精心设计的知识，在提示模板中将目标数据与保密要求整合在一起。 在这种情况下，</a:t>
                </a:r>
                <a:r>
                  <a:rPr lang="en-US" altLang="zh-CN" dirty="0">
                    <a:latin typeface="楷体" panose="02010609060101010101" pitchFamily="49" charset="-122"/>
                    <a:ea typeface="楷体" panose="02010609060101010101" pitchFamily="49" charset="-122"/>
                  </a:rPr>
                  <a:t>LLM </a:t>
                </a:r>
                <a:r>
                  <a:rPr lang="zh-CN" altLang="en-US" dirty="0">
                    <a:latin typeface="楷体" panose="02010609060101010101" pitchFamily="49" charset="-122"/>
                    <a:ea typeface="楷体" panose="02010609060101010101" pitchFamily="49" charset="-122"/>
                  </a:rPr>
                  <a:t>将考虑提示词中描述的保密要求，从而有效地实现样本和概念遗忘。</a:t>
                </a:r>
                <a:endParaRPr lang="en-US" altLang="zh-CN" dirty="0">
                  <a:latin typeface="楷体" panose="02010609060101010101" pitchFamily="49" charset="-122"/>
                  <a:ea typeface="楷体" panose="02010609060101010101" pitchFamily="49" charset="-122"/>
                </a:endParaRPr>
              </a:p>
              <a:p>
                <a:pPr marL="1257300" lvl="2" indent="-342900" algn="just">
                  <a:lnSpc>
                    <a:spcPct val="130000"/>
                  </a:lnSpc>
                  <a:spcBef>
                    <a:spcPts val="600"/>
                  </a:spcBef>
                  <a:spcAft>
                    <a:spcPts val="600"/>
                  </a:spcAft>
                  <a:buClr>
                    <a:schemeClr val="tx2"/>
                  </a:buClr>
                  <a:buFont typeface="Wingdings" panose="05000000000000000000" pitchFamily="2" charset="2"/>
                  <a:buChar char="n"/>
                </a:pPr>
                <a:endParaRPr lang="en-US" altLang="zh-CN" sz="2000" dirty="0">
                  <a:latin typeface="楷体" panose="02010609060101010101" pitchFamily="49" charset="-122"/>
                  <a:ea typeface="楷体" panose="02010609060101010101" pitchFamily="49" charset="-122"/>
                </a:endParaRPr>
              </a:p>
              <a:p>
                <a:pPr marL="1257300" lvl="2" indent="-342900" algn="just">
                  <a:lnSpc>
                    <a:spcPct val="130000"/>
                  </a:lnSpc>
                  <a:spcBef>
                    <a:spcPts val="600"/>
                  </a:spcBef>
                  <a:spcAft>
                    <a:spcPts val="600"/>
                  </a:spcAft>
                  <a:buClr>
                    <a:schemeClr val="tx2"/>
                  </a:buClr>
                  <a:buFont typeface="Wingdings" panose="05000000000000000000" pitchFamily="2" charset="2"/>
                  <a:buChar char="n"/>
                </a:pPr>
                <a:endParaRPr lang="en-US" altLang="zh-CN" sz="2000" dirty="0">
                  <a:solidFill>
                    <a:srgbClr val="292929"/>
                  </a:solidFill>
                  <a:latin typeface="楷体" panose="02010609060101010101" pitchFamily="49" charset="-122"/>
                  <a:ea typeface="楷体" panose="02010609060101010101" pitchFamily="49" charset="-122"/>
                </a:endParaRPr>
              </a:p>
            </p:txBody>
          </p:sp>
        </mc:Choice>
        <mc:Fallback>
          <p:sp>
            <p:nvSpPr>
              <p:cNvPr id="4" name="文本框 3"/>
              <p:cNvSpPr txBox="1">
                <a:spLocks noRot="1" noChangeAspect="1" noMove="1" noResize="1" noEditPoints="1" noAdjustHandles="1" noChangeArrowheads="1" noChangeShapeType="1" noTextEdit="1"/>
              </p:cNvSpPr>
              <p:nvPr/>
            </p:nvSpPr>
            <p:spPr>
              <a:xfrm>
                <a:off x="801120" y="839804"/>
                <a:ext cx="10498347" cy="6309291"/>
              </a:xfrm>
              <a:prstGeom prst="rect">
                <a:avLst/>
              </a:prstGeom>
              <a:blipFill rotWithShape="1">
                <a:blip r:embed="rId1"/>
                <a:stretch>
                  <a:fillRect l="-4" t="-5" r="-887" b="4"/>
                </a:stretch>
              </a:blipFill>
            </p:spPr>
            <p:txBody>
              <a:bodyPr/>
              <a:lstStyle/>
              <a:p>
                <a:r>
                  <a:rPr lang="zh-CN" altLang="en-US">
                    <a:noFill/>
                  </a:rPr>
                  <a:t> </a:t>
                </a:r>
              </a:p>
            </p:txBody>
          </p:sp>
        </mc:Fallback>
      </mc:AlternateContent>
      <p:sp>
        <p:nvSpPr>
          <p:cNvPr id="9" name="标题 8"/>
          <p:cNvSpPr>
            <a:spLocks noGrp="1"/>
          </p:cNvSpPr>
          <p:nvPr>
            <p:ph type="title"/>
          </p:nvPr>
        </p:nvSpPr>
        <p:spPr>
          <a:xfrm>
            <a:off x="1173494" y="249067"/>
            <a:ext cx="8048203" cy="480131"/>
          </a:xfrm>
        </p:spPr>
        <p:txBody>
          <a:bodyPr/>
          <a:lstStyle/>
          <a:p>
            <a:r>
              <a:rPr lang="zh-CN" altLang="en-US" dirty="0"/>
              <a:t>输入</a:t>
            </a:r>
            <a:r>
              <a:rPr lang="en-US" altLang="zh-CN" dirty="0"/>
              <a:t>/</a:t>
            </a:r>
            <a:r>
              <a:rPr lang="zh-CN" altLang="en-US" dirty="0"/>
              <a:t>输出修改</a:t>
            </a:r>
            <a:endParaRPr lang="en-US" altLang="zh-CN" dirty="0"/>
          </a:p>
        </p:txBody>
      </p:sp>
    </p:spTree>
  </p:cSld>
  <p:clrMapOvr>
    <a:masterClrMapping/>
  </p:clrMapOvr>
  <p:transition spd="med">
    <p:pull/>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输入</a:t>
            </a:r>
            <a:r>
              <a:rPr lang="en-US" altLang="zh-CN" dirty="0"/>
              <a:t>/</a:t>
            </a:r>
            <a:r>
              <a:rPr lang="zh-CN" altLang="en-US"/>
              <a:t>输出修改：信息检索</a:t>
            </a:r>
            <a:r>
              <a:rPr lang="zh-CN" altLang="en-US" dirty="0"/>
              <a:t>遗忘</a:t>
            </a:r>
            <a:endParaRPr lang="zh-CN" altLang="en-US" dirty="0"/>
          </a:p>
        </p:txBody>
      </p:sp>
      <p:pic>
        <p:nvPicPr>
          <p:cNvPr id="5" name="图片 4"/>
          <p:cNvPicPr>
            <a:picLocks noChangeAspect="1"/>
          </p:cNvPicPr>
          <p:nvPr/>
        </p:nvPicPr>
        <p:blipFill>
          <a:blip r:embed="rId1"/>
          <a:stretch>
            <a:fillRect/>
          </a:stretch>
        </p:blipFill>
        <p:spPr>
          <a:xfrm>
            <a:off x="853888" y="1230340"/>
            <a:ext cx="10302583" cy="4693090"/>
          </a:xfrm>
          <a:prstGeom prst="rect">
            <a:avLst/>
          </a:prstGeom>
        </p:spPr>
      </p:pic>
    </p:spTree>
  </p:cSld>
  <p:clrMapOvr>
    <a:masterClrMapping/>
  </p:clrMapOvr>
  <p:transition spd="med">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占位符 11"/>
          <p:cNvSpPr>
            <a:spLocks noGrp="1"/>
          </p:cNvSpPr>
          <p:nvPr>
            <p:ph type="body" sz="quarter" idx="12"/>
          </p:nvPr>
        </p:nvSpPr>
        <p:spPr/>
        <p:txBody>
          <a:bodyPr/>
          <a:lstStyle/>
          <a:p>
            <a:r>
              <a:rPr lang="zh-CN" altLang="en-US" dirty="0"/>
              <a:t>第四部分 ▷▷</a:t>
            </a:r>
            <a:endParaRPr lang="zh-CN" altLang="en-US" dirty="0">
              <a:blipFill>
                <a:blip r:embed="rId1"/>
                <a:stretch>
                  <a:fillRect/>
                </a:stretch>
              </a:blipFill>
            </a:endParaRPr>
          </a:p>
        </p:txBody>
      </p:sp>
      <p:sp>
        <p:nvSpPr>
          <p:cNvPr id="13" name="文本占位符 12"/>
          <p:cNvSpPr>
            <a:spLocks noGrp="1"/>
          </p:cNvSpPr>
          <p:nvPr>
            <p:ph type="body" sz="quarter" idx="13"/>
          </p:nvPr>
        </p:nvSpPr>
        <p:spPr>
          <a:xfrm>
            <a:off x="510342" y="2742089"/>
            <a:ext cx="5644399" cy="606922"/>
          </a:xfrm>
        </p:spPr>
        <p:txBody>
          <a:bodyPr/>
          <a:lstStyle/>
          <a:p>
            <a:r>
              <a:rPr lang="zh-CN" altLang="en-US" dirty="0"/>
              <a:t>问题总结</a:t>
            </a:r>
            <a:endParaRPr lang="zh-CN" altLang="en-US" dirty="0"/>
          </a:p>
        </p:txBody>
      </p:sp>
      <p:sp>
        <p:nvSpPr>
          <p:cNvPr id="25" name="文本占位符 24"/>
          <p:cNvSpPr>
            <a:spLocks noGrp="1"/>
          </p:cNvSpPr>
          <p:nvPr>
            <p:ph type="body" sz="quarter" idx="14"/>
          </p:nvPr>
        </p:nvSpPr>
        <p:spPr/>
        <p:txBody>
          <a:bodyPr/>
          <a:lstStyle/>
          <a:p>
            <a:r>
              <a:rPr lang="zh-CN" altLang="en-US" dirty="0"/>
              <a:t>遗忘保证</a:t>
            </a:r>
            <a:endParaRPr lang="en-US" altLang="zh-CN" dirty="0"/>
          </a:p>
          <a:p>
            <a:r>
              <a:rPr lang="zh-CN" altLang="en-US" dirty="0"/>
              <a:t>保留模型效用</a:t>
            </a:r>
            <a:endParaRPr lang="en-US" altLang="zh-CN" dirty="0"/>
          </a:p>
          <a:p>
            <a:r>
              <a:rPr lang="zh-CN" altLang="en-US" dirty="0"/>
              <a:t>遗忘的泛化</a:t>
            </a:r>
            <a:endParaRPr lang="en-US" altLang="zh-CN" dirty="0"/>
          </a:p>
          <a:p>
            <a:r>
              <a:rPr lang="zh-CN" altLang="en-US" dirty="0"/>
              <a:t>运行时间和可扩展性</a:t>
            </a:r>
            <a:endParaRPr lang="zh-CN" altLang="en-US" dirty="0"/>
          </a:p>
          <a:p>
            <a:r>
              <a:rPr lang="en-US" altLang="zh-CN" dirty="0"/>
              <a:t>…</a:t>
            </a:r>
            <a:endParaRPr lang="en-US" altLang="zh-CN" dirty="0"/>
          </a:p>
          <a:p>
            <a:pPr marL="0" indent="0">
              <a:buNone/>
            </a:pPr>
            <a:endParaRPr lang="zh-CN" altLang="en-US" dirty="0"/>
          </a:p>
        </p:txBody>
      </p:sp>
      <p:sp>
        <p:nvSpPr>
          <p:cNvPr id="17" name="任意多边形: 形状 16"/>
          <p:cNvSpPr/>
          <p:nvPr/>
        </p:nvSpPr>
        <p:spPr>
          <a:xfrm flipV="1">
            <a:off x="660399" y="3428999"/>
            <a:ext cx="447765" cy="193259"/>
          </a:xfrm>
          <a:custGeom>
            <a:avLst/>
            <a:gdLst>
              <a:gd name="connsiteX0" fmla="*/ 0 w 6415214"/>
              <a:gd name="connsiteY0" fmla="*/ 171407 h 171407"/>
              <a:gd name="connsiteX1" fmla="*/ 6415214 w 6415214"/>
              <a:gd name="connsiteY1" fmla="*/ 171407 h 171407"/>
              <a:gd name="connsiteX2" fmla="*/ 6415214 w 6415214"/>
              <a:gd name="connsiteY2" fmla="*/ 100390 h 171407"/>
              <a:gd name="connsiteX3" fmla="*/ 511261 w 6415214"/>
              <a:gd name="connsiteY3" fmla="*/ 100390 h 171407"/>
              <a:gd name="connsiteX4" fmla="*/ 229919 w 6415214"/>
              <a:gd name="connsiteY4" fmla="*/ 0 h 171407"/>
              <a:gd name="connsiteX5" fmla="*/ 229919 w 6415214"/>
              <a:gd name="connsiteY5" fmla="*/ 100390 h 171407"/>
              <a:gd name="connsiteX6" fmla="*/ 0 w 6415214"/>
              <a:gd name="connsiteY6" fmla="*/ 100390 h 171407"/>
              <a:gd name="connsiteX0-1" fmla="*/ 0 w 6415214"/>
              <a:gd name="connsiteY0-2" fmla="*/ 171407 h 262847"/>
              <a:gd name="connsiteX1-3" fmla="*/ 6415214 w 6415214"/>
              <a:gd name="connsiteY1-4" fmla="*/ 171407 h 262847"/>
              <a:gd name="connsiteX2-5" fmla="*/ 6415214 w 6415214"/>
              <a:gd name="connsiteY2-6" fmla="*/ 100390 h 262847"/>
              <a:gd name="connsiteX3-7" fmla="*/ 511261 w 6415214"/>
              <a:gd name="connsiteY3-8" fmla="*/ 100390 h 262847"/>
              <a:gd name="connsiteX4-9" fmla="*/ 229919 w 6415214"/>
              <a:gd name="connsiteY4-10" fmla="*/ 0 h 262847"/>
              <a:gd name="connsiteX5-11" fmla="*/ 229919 w 6415214"/>
              <a:gd name="connsiteY5-12" fmla="*/ 100390 h 262847"/>
              <a:gd name="connsiteX6-13" fmla="*/ 0 w 6415214"/>
              <a:gd name="connsiteY6-14" fmla="*/ 100390 h 262847"/>
              <a:gd name="connsiteX7" fmla="*/ 91440 w 6415214"/>
              <a:gd name="connsiteY7" fmla="*/ 262847 h 262847"/>
              <a:gd name="connsiteX0-15" fmla="*/ 0 w 6415214"/>
              <a:gd name="connsiteY0-16" fmla="*/ 171407 h 171407"/>
              <a:gd name="connsiteX1-17" fmla="*/ 6415214 w 6415214"/>
              <a:gd name="connsiteY1-18" fmla="*/ 171407 h 171407"/>
              <a:gd name="connsiteX2-19" fmla="*/ 6415214 w 6415214"/>
              <a:gd name="connsiteY2-20" fmla="*/ 100390 h 171407"/>
              <a:gd name="connsiteX3-21" fmla="*/ 511261 w 6415214"/>
              <a:gd name="connsiteY3-22" fmla="*/ 100390 h 171407"/>
              <a:gd name="connsiteX4-23" fmla="*/ 229919 w 6415214"/>
              <a:gd name="connsiteY4-24" fmla="*/ 0 h 171407"/>
              <a:gd name="connsiteX5-25" fmla="*/ 229919 w 6415214"/>
              <a:gd name="connsiteY5-26" fmla="*/ 100390 h 171407"/>
              <a:gd name="connsiteX6-27" fmla="*/ 0 w 6415214"/>
              <a:gd name="connsiteY6-28" fmla="*/ 100390 h 171407"/>
              <a:gd name="connsiteX0-29" fmla="*/ 0 w 6415214"/>
              <a:gd name="connsiteY0-30" fmla="*/ 171407 h 171407"/>
              <a:gd name="connsiteX1-31" fmla="*/ 6415214 w 6415214"/>
              <a:gd name="connsiteY1-32" fmla="*/ 100390 h 171407"/>
              <a:gd name="connsiteX2-33" fmla="*/ 511261 w 6415214"/>
              <a:gd name="connsiteY2-34" fmla="*/ 100390 h 171407"/>
              <a:gd name="connsiteX3-35" fmla="*/ 229919 w 6415214"/>
              <a:gd name="connsiteY3-36" fmla="*/ 0 h 171407"/>
              <a:gd name="connsiteX4-37" fmla="*/ 229919 w 6415214"/>
              <a:gd name="connsiteY4-38" fmla="*/ 100390 h 171407"/>
              <a:gd name="connsiteX5-39" fmla="*/ 0 w 6415214"/>
              <a:gd name="connsiteY5-40" fmla="*/ 100390 h 171407"/>
              <a:gd name="connsiteX0-41" fmla="*/ 6415214 w 6415214"/>
              <a:gd name="connsiteY0-42" fmla="*/ 100390 h 100390"/>
              <a:gd name="connsiteX1-43" fmla="*/ 511261 w 6415214"/>
              <a:gd name="connsiteY1-44" fmla="*/ 100390 h 100390"/>
              <a:gd name="connsiteX2-45" fmla="*/ 229919 w 6415214"/>
              <a:gd name="connsiteY2-46" fmla="*/ 0 h 100390"/>
              <a:gd name="connsiteX3-47" fmla="*/ 229919 w 6415214"/>
              <a:gd name="connsiteY3-48" fmla="*/ 100390 h 100390"/>
              <a:gd name="connsiteX4-49" fmla="*/ 0 w 6415214"/>
              <a:gd name="connsiteY4-50" fmla="*/ 100390 h 100390"/>
              <a:gd name="connsiteX0-51" fmla="*/ 6415214 w 6415214"/>
              <a:gd name="connsiteY0-52" fmla="*/ 195640 h 195640"/>
              <a:gd name="connsiteX1-53" fmla="*/ 511261 w 6415214"/>
              <a:gd name="connsiteY1-54" fmla="*/ 195640 h 195640"/>
              <a:gd name="connsiteX2-55" fmla="*/ 227538 w 6415214"/>
              <a:gd name="connsiteY2-56" fmla="*/ 0 h 195640"/>
              <a:gd name="connsiteX3-57" fmla="*/ 229919 w 6415214"/>
              <a:gd name="connsiteY3-58" fmla="*/ 195640 h 195640"/>
              <a:gd name="connsiteX4-59" fmla="*/ 0 w 6415214"/>
              <a:gd name="connsiteY4-60" fmla="*/ 195640 h 195640"/>
              <a:gd name="connsiteX0-61" fmla="*/ 6415214 w 6415214"/>
              <a:gd name="connsiteY0-62" fmla="*/ 193259 h 193259"/>
              <a:gd name="connsiteX1-63" fmla="*/ 511261 w 6415214"/>
              <a:gd name="connsiteY1-64" fmla="*/ 193259 h 193259"/>
              <a:gd name="connsiteX2-65" fmla="*/ 232301 w 6415214"/>
              <a:gd name="connsiteY2-66" fmla="*/ 0 h 193259"/>
              <a:gd name="connsiteX3-67" fmla="*/ 229919 w 6415214"/>
              <a:gd name="connsiteY3-68" fmla="*/ 193259 h 193259"/>
              <a:gd name="connsiteX4-69" fmla="*/ 0 w 6415214"/>
              <a:gd name="connsiteY4-70" fmla="*/ 193259 h 193259"/>
              <a:gd name="connsiteX0-71" fmla="*/ 511261 w 511261"/>
              <a:gd name="connsiteY0-72" fmla="*/ 193259 h 193259"/>
              <a:gd name="connsiteX1-73" fmla="*/ 232301 w 511261"/>
              <a:gd name="connsiteY1-74" fmla="*/ 0 h 193259"/>
              <a:gd name="connsiteX2-75" fmla="*/ 229919 w 511261"/>
              <a:gd name="connsiteY2-76" fmla="*/ 193259 h 193259"/>
              <a:gd name="connsiteX3-77" fmla="*/ 0 w 511261"/>
              <a:gd name="connsiteY3-78" fmla="*/ 193259 h 193259"/>
            </a:gdLst>
            <a:ahLst/>
            <a:cxnLst>
              <a:cxn ang="0">
                <a:pos x="connsiteX0-1" y="connsiteY0-2"/>
              </a:cxn>
              <a:cxn ang="0">
                <a:pos x="connsiteX1-3" y="connsiteY1-4"/>
              </a:cxn>
              <a:cxn ang="0">
                <a:pos x="connsiteX2-5" y="connsiteY2-6"/>
              </a:cxn>
              <a:cxn ang="0">
                <a:pos x="connsiteX3-7" y="connsiteY3-8"/>
              </a:cxn>
            </a:cxnLst>
            <a:rect l="l" t="t" r="r" b="b"/>
            <a:pathLst>
              <a:path w="511261" h="193259">
                <a:moveTo>
                  <a:pt x="511261" y="193259"/>
                </a:moveTo>
                <a:lnTo>
                  <a:pt x="232301" y="0"/>
                </a:lnTo>
                <a:cubicBezTo>
                  <a:pt x="233095" y="65213"/>
                  <a:pt x="229125" y="128046"/>
                  <a:pt x="229919" y="193259"/>
                </a:cubicBezTo>
                <a:lnTo>
                  <a:pt x="0" y="193259"/>
                </a:ln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cxnSp>
        <p:nvCxnSpPr>
          <p:cNvPr id="18" name="直接连接符 17"/>
          <p:cNvCxnSpPr>
            <a:stCxn id="17" idx="0"/>
          </p:cNvCxnSpPr>
          <p:nvPr/>
        </p:nvCxnSpPr>
        <p:spPr>
          <a:xfrm>
            <a:off x="1108164" y="3428999"/>
            <a:ext cx="5165636" cy="0"/>
          </a:xfrm>
          <a:prstGeom prst="lin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cxnSp>
    </p:spTree>
  </p:cSld>
  <p:clrMapOvr>
    <a:masterClrMapping/>
  </p:clrMapOvr>
  <p:transition spd="med">
    <p:pull/>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776378" y="1673522"/>
            <a:ext cx="10498347" cy="4406014"/>
          </a:xfrm>
          <a:prstGeom prst="rect">
            <a:avLst/>
          </a:prstGeom>
          <a:noFill/>
        </p:spPr>
        <p:txBody>
          <a:bodyPr wrap="square" rtlCol="0">
            <a:spAutoFit/>
          </a:bodyPr>
          <a:lstStyle/>
          <a:p>
            <a:pPr marL="342900" indent="-342900" algn="just" eaLnBrk="1">
              <a:lnSpc>
                <a:spcPct val="130000"/>
              </a:lnSpc>
              <a:spcBef>
                <a:spcPts val="600"/>
              </a:spcBef>
              <a:spcAft>
                <a:spcPts val="600"/>
              </a:spcAft>
              <a:buClr>
                <a:schemeClr val="tx2"/>
              </a:buClr>
              <a:buFont typeface="Wingdings" panose="05000000000000000000" pitchFamily="2" charset="2"/>
              <a:buChar char="n"/>
            </a:pPr>
            <a:r>
              <a:rPr lang="zh-CN" altLang="en-US" sz="2000" b="0" i="0" dirty="0">
                <a:solidFill>
                  <a:srgbClr val="292929"/>
                </a:solidFill>
                <a:effectLst/>
                <a:latin typeface="楷体" panose="02010609060101010101" pitchFamily="49" charset="-122"/>
                <a:ea typeface="楷体" panose="02010609060101010101" pitchFamily="49" charset="-122"/>
              </a:rPr>
              <a:t> 遗忘保证：我们之前提到的遗忘保证对于小模型或简单模型是可行的，但大型语言模型的复杂性可能使这种分析变得困难，甚至不可能。</a:t>
            </a:r>
            <a:endParaRPr lang="en-US" altLang="zh-CN" sz="2000" b="0" i="0" dirty="0">
              <a:solidFill>
                <a:srgbClr val="292929"/>
              </a:solidFill>
              <a:effectLst/>
              <a:latin typeface="楷体" panose="02010609060101010101" pitchFamily="49" charset="-122"/>
              <a:ea typeface="楷体" panose="02010609060101010101" pitchFamily="49" charset="-122"/>
            </a:endParaRPr>
          </a:p>
          <a:p>
            <a:pPr marL="800100" lvl="1" indent="-342900" algn="just">
              <a:lnSpc>
                <a:spcPct val="130000"/>
              </a:lnSpc>
              <a:spcBef>
                <a:spcPts val="600"/>
              </a:spcBef>
              <a:spcAft>
                <a:spcPts val="600"/>
              </a:spcAft>
              <a:buClr>
                <a:schemeClr val="tx2"/>
              </a:buClr>
              <a:buFont typeface="Wingdings" panose="05000000000000000000" pitchFamily="2" charset="2"/>
              <a:buChar char="n"/>
            </a:pPr>
            <a:r>
              <a:rPr lang="zh-CN" altLang="en-US" sz="2000" dirty="0">
                <a:solidFill>
                  <a:srgbClr val="292929"/>
                </a:solidFill>
                <a:latin typeface="楷体" panose="02010609060101010101" pitchFamily="49" charset="-122"/>
                <a:ea typeface="楷体" panose="02010609060101010101" pitchFamily="49" charset="-122"/>
              </a:rPr>
              <a:t>计算复杂度过高</a:t>
            </a:r>
            <a:endParaRPr lang="en-US" altLang="zh-CN" sz="2000" dirty="0">
              <a:solidFill>
                <a:srgbClr val="292929"/>
              </a:solidFill>
              <a:latin typeface="楷体" panose="02010609060101010101" pitchFamily="49" charset="-122"/>
              <a:ea typeface="楷体" panose="02010609060101010101" pitchFamily="49" charset="-122"/>
            </a:endParaRPr>
          </a:p>
          <a:p>
            <a:pPr marL="800100" lvl="1" indent="-342900" algn="just">
              <a:lnSpc>
                <a:spcPct val="130000"/>
              </a:lnSpc>
              <a:spcBef>
                <a:spcPts val="600"/>
              </a:spcBef>
              <a:spcAft>
                <a:spcPts val="600"/>
              </a:spcAft>
              <a:buClr>
                <a:schemeClr val="tx2"/>
              </a:buClr>
              <a:buFont typeface="Wingdings" panose="05000000000000000000" pitchFamily="2" charset="2"/>
              <a:buChar char="n"/>
            </a:pPr>
            <a:r>
              <a:rPr lang="zh-CN" altLang="en-US" sz="2000" b="0" i="0" dirty="0">
                <a:solidFill>
                  <a:srgbClr val="292929"/>
                </a:solidFill>
                <a:effectLst/>
                <a:latin typeface="楷体" panose="02010609060101010101" pitchFamily="49" charset="-122"/>
                <a:ea typeface="楷体" panose="02010609060101010101" pitchFamily="49" charset="-122"/>
              </a:rPr>
              <a:t>遗忘任务复杂多样</a:t>
            </a:r>
            <a:endParaRPr lang="en-US" altLang="zh-CN" sz="2000" b="0" i="0" dirty="0">
              <a:solidFill>
                <a:srgbClr val="292929"/>
              </a:solidFill>
              <a:effectLst/>
              <a:latin typeface="楷体" panose="02010609060101010101" pitchFamily="49" charset="-122"/>
              <a:ea typeface="楷体" panose="02010609060101010101" pitchFamily="49" charset="-122"/>
            </a:endParaRPr>
          </a:p>
          <a:p>
            <a:pPr marL="342900" indent="-342900" algn="just" eaLnBrk="1">
              <a:lnSpc>
                <a:spcPct val="130000"/>
              </a:lnSpc>
              <a:spcBef>
                <a:spcPts val="600"/>
              </a:spcBef>
              <a:spcAft>
                <a:spcPts val="600"/>
              </a:spcAft>
              <a:buClr>
                <a:schemeClr val="tx2"/>
              </a:buClr>
              <a:buFont typeface="Wingdings" panose="05000000000000000000" pitchFamily="2" charset="2"/>
              <a:buChar char="n"/>
            </a:pPr>
            <a:r>
              <a:rPr lang="zh-CN" altLang="en-US" sz="2000" dirty="0">
                <a:latin typeface="楷体" panose="02010609060101010101" pitchFamily="49" charset="-122"/>
                <a:ea typeface="楷体" panose="02010609060101010101" pitchFamily="49" charset="-122"/>
              </a:rPr>
              <a:t>保留模型效用：</a:t>
            </a:r>
            <a:endParaRPr lang="en-US" altLang="zh-CN" sz="2000" dirty="0">
              <a:latin typeface="楷体" panose="02010609060101010101" pitchFamily="49" charset="-122"/>
              <a:ea typeface="楷体" panose="02010609060101010101" pitchFamily="49" charset="-122"/>
            </a:endParaRPr>
          </a:p>
          <a:p>
            <a:pPr marL="800100" lvl="1" indent="-342900" algn="just">
              <a:lnSpc>
                <a:spcPct val="130000"/>
              </a:lnSpc>
              <a:spcBef>
                <a:spcPts val="600"/>
              </a:spcBef>
              <a:spcAft>
                <a:spcPts val="600"/>
              </a:spcAft>
              <a:buClr>
                <a:schemeClr val="tx2"/>
              </a:buClr>
              <a:buFont typeface="Wingdings" panose="05000000000000000000" pitchFamily="2" charset="2"/>
              <a:buChar char="n"/>
            </a:pPr>
            <a:r>
              <a:rPr lang="zh-CN" altLang="en-US" sz="2000" dirty="0">
                <a:latin typeface="楷体" panose="02010609060101010101" pitchFamily="49" charset="-122"/>
                <a:ea typeface="楷体" panose="02010609060101010101" pitchFamily="49" charset="-122"/>
              </a:rPr>
              <a:t>基于损失最大化的方法对超参数选择非常敏感 </a:t>
            </a:r>
            <a:r>
              <a:rPr lang="en-US" altLang="zh-CN" sz="2000" dirty="0">
                <a:latin typeface="楷体" panose="02010609060101010101" pitchFamily="49" charset="-122"/>
                <a:ea typeface="楷体" panose="02010609060101010101" pitchFamily="49" charset="-122"/>
              </a:rPr>
              <a:t>(</a:t>
            </a:r>
            <a:r>
              <a:rPr lang="zh-CN" altLang="en-US" sz="2000" dirty="0">
                <a:latin typeface="楷体" panose="02010609060101010101" pitchFamily="49" charset="-122"/>
                <a:ea typeface="楷体" panose="02010609060101010101" pitchFamily="49" charset="-122"/>
              </a:rPr>
              <a:t>学习率、微调 </a:t>
            </a:r>
            <a:r>
              <a:rPr lang="en-US" altLang="zh-CN" sz="2000" dirty="0">
                <a:latin typeface="楷体" panose="02010609060101010101" pitchFamily="49" charset="-122"/>
                <a:ea typeface="楷体" panose="02010609060101010101" pitchFamily="49" charset="-122"/>
              </a:rPr>
              <a:t>epoch </a:t>
            </a:r>
            <a:r>
              <a:rPr lang="zh-CN" altLang="en-US" sz="2000" dirty="0">
                <a:latin typeface="楷体" panose="02010609060101010101" pitchFamily="49" charset="-122"/>
                <a:ea typeface="楷体" panose="02010609060101010101" pitchFamily="49" charset="-122"/>
              </a:rPr>
              <a:t>数量</a:t>
            </a:r>
            <a:r>
              <a:rPr lang="en-US" altLang="zh-CN" sz="2000" dirty="0">
                <a:latin typeface="楷体" panose="02010609060101010101" pitchFamily="49" charset="-122"/>
                <a:ea typeface="楷体" panose="02010609060101010101" pitchFamily="49" charset="-122"/>
              </a:rPr>
              <a:t>)</a:t>
            </a:r>
            <a:r>
              <a:rPr lang="zh-CN" altLang="en-US" sz="2000" dirty="0">
                <a:latin typeface="楷体" panose="02010609060101010101" pitchFamily="49" charset="-122"/>
                <a:ea typeface="楷体" panose="02010609060101010101" pitchFamily="49" charset="-122"/>
              </a:rPr>
              <a:t>，参数选择错误会导致模型丢失其语言理解能力。</a:t>
            </a:r>
            <a:endParaRPr lang="en-US" altLang="zh-CN" sz="2000" dirty="0">
              <a:latin typeface="楷体" panose="02010609060101010101" pitchFamily="49" charset="-122"/>
              <a:ea typeface="楷体" panose="02010609060101010101" pitchFamily="49" charset="-122"/>
            </a:endParaRPr>
          </a:p>
          <a:p>
            <a:pPr marL="800100" lvl="1" indent="-342900" algn="just">
              <a:lnSpc>
                <a:spcPct val="130000"/>
              </a:lnSpc>
              <a:spcBef>
                <a:spcPts val="600"/>
              </a:spcBef>
              <a:spcAft>
                <a:spcPts val="600"/>
              </a:spcAft>
              <a:buClr>
                <a:schemeClr val="tx2"/>
              </a:buClr>
              <a:buFont typeface="Wingdings" panose="05000000000000000000" pitchFamily="2" charset="2"/>
              <a:buChar char="n"/>
            </a:pPr>
            <a:r>
              <a:rPr lang="zh-CN" altLang="en-US" sz="2000" dirty="0">
                <a:latin typeface="楷体" panose="02010609060101010101" pitchFamily="49" charset="-122"/>
                <a:ea typeface="楷体" panose="02010609060101010101" pitchFamily="49" charset="-122"/>
              </a:rPr>
              <a:t>遗忘单个事实可能会由于 </a:t>
            </a:r>
            <a:r>
              <a:rPr lang="en-US" altLang="zh-CN" sz="2000" dirty="0">
                <a:latin typeface="楷体" panose="02010609060101010101" pitchFamily="49" charset="-122"/>
                <a:ea typeface="楷体" panose="02010609060101010101" pitchFamily="49" charset="-122"/>
              </a:rPr>
              <a:t>LLM </a:t>
            </a:r>
            <a:r>
              <a:rPr lang="zh-CN" altLang="en-US" sz="2000" dirty="0">
                <a:latin typeface="楷体" panose="02010609060101010101" pitchFamily="49" charset="-122"/>
                <a:ea typeface="楷体" panose="02010609060101010101" pitchFamily="49" charset="-122"/>
              </a:rPr>
              <a:t>获取的知识的相互关联性而产生复杂的影响，删除或修改一条信息可能会在网络中产生涟漪效应，从而改变其他事实的表示或理解方式。</a:t>
            </a:r>
            <a:endParaRPr lang="en-US" altLang="zh-CN" sz="2000" dirty="0">
              <a:latin typeface="楷体" panose="02010609060101010101" pitchFamily="49" charset="-122"/>
              <a:ea typeface="楷体" panose="02010609060101010101" pitchFamily="49" charset="-122"/>
            </a:endParaRPr>
          </a:p>
        </p:txBody>
      </p:sp>
      <p:sp>
        <p:nvSpPr>
          <p:cNvPr id="9" name="标题 8"/>
          <p:cNvSpPr>
            <a:spLocks noGrp="1"/>
          </p:cNvSpPr>
          <p:nvPr>
            <p:ph type="title"/>
          </p:nvPr>
        </p:nvSpPr>
        <p:spPr/>
        <p:txBody>
          <a:bodyPr/>
          <a:lstStyle/>
          <a:p>
            <a:r>
              <a:rPr lang="zh-CN" altLang="en-US" dirty="0"/>
              <a:t>问题总结</a:t>
            </a:r>
            <a:endParaRPr lang="zh-CN" altLang="en-US" dirty="0"/>
          </a:p>
        </p:txBody>
      </p:sp>
    </p:spTree>
  </p:cSld>
  <p:clrMapOvr>
    <a:masterClrMapping/>
  </p:clrMapOvr>
  <p:transition spd="med">
    <p:pull/>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776378" y="1673522"/>
            <a:ext cx="10498347" cy="3852017"/>
          </a:xfrm>
          <a:prstGeom prst="rect">
            <a:avLst/>
          </a:prstGeom>
          <a:noFill/>
        </p:spPr>
        <p:txBody>
          <a:bodyPr wrap="square" rtlCol="0">
            <a:spAutoFit/>
          </a:bodyPr>
          <a:lstStyle/>
          <a:p>
            <a:pPr marL="342900" indent="-342900" algn="just" eaLnBrk="1">
              <a:lnSpc>
                <a:spcPct val="130000"/>
              </a:lnSpc>
              <a:spcBef>
                <a:spcPts val="600"/>
              </a:spcBef>
              <a:spcAft>
                <a:spcPts val="600"/>
              </a:spcAft>
              <a:buClr>
                <a:schemeClr val="tx2"/>
              </a:buClr>
              <a:buFont typeface="Wingdings" panose="05000000000000000000" pitchFamily="2" charset="2"/>
              <a:buChar char="n"/>
            </a:pPr>
            <a:r>
              <a:rPr lang="zh-CN" altLang="en-US" sz="2000" b="0" i="0" dirty="0">
                <a:solidFill>
                  <a:srgbClr val="292929"/>
                </a:solidFill>
                <a:effectLst/>
                <a:latin typeface="楷体" panose="02010609060101010101" pitchFamily="49" charset="-122"/>
                <a:ea typeface="楷体" panose="02010609060101010101" pitchFamily="49" charset="-122"/>
              </a:rPr>
              <a:t>遗忘的泛化：在现有方法中，没有一种通用的方法适用于所有遗忘</a:t>
            </a:r>
            <a:r>
              <a:rPr lang="en-US" altLang="zh-CN" sz="2000" b="0" i="0" dirty="0">
                <a:solidFill>
                  <a:srgbClr val="292929"/>
                </a:solidFill>
                <a:effectLst/>
                <a:latin typeface="楷体" panose="02010609060101010101" pitchFamily="49" charset="-122"/>
                <a:ea typeface="楷体" panose="02010609060101010101" pitchFamily="49" charset="-122"/>
              </a:rPr>
              <a:t>/</a:t>
            </a:r>
            <a:r>
              <a:rPr lang="zh-CN" altLang="en-US" sz="2000" b="0" i="0" dirty="0">
                <a:solidFill>
                  <a:srgbClr val="292929"/>
                </a:solidFill>
                <a:effectLst/>
                <a:latin typeface="楷体" panose="02010609060101010101" pitchFamily="49" charset="-122"/>
                <a:ea typeface="楷体" panose="02010609060101010101" pitchFamily="49" charset="-122"/>
              </a:rPr>
              <a:t>取消学习目的，某些方法适用于隐私</a:t>
            </a:r>
            <a:r>
              <a:rPr lang="en-US" altLang="zh-CN" sz="2000" b="0" i="0" dirty="0">
                <a:solidFill>
                  <a:srgbClr val="292929"/>
                </a:solidFill>
                <a:effectLst/>
                <a:latin typeface="楷体" panose="02010609060101010101" pitchFamily="49" charset="-122"/>
                <a:ea typeface="楷体" panose="02010609060101010101" pitchFamily="49" charset="-122"/>
              </a:rPr>
              <a:t>/</a:t>
            </a:r>
            <a:r>
              <a:rPr lang="zh-CN" altLang="en-US" sz="2000" b="0" i="0" dirty="0">
                <a:solidFill>
                  <a:srgbClr val="292929"/>
                </a:solidFill>
                <a:effectLst/>
                <a:latin typeface="楷体" panose="02010609060101010101" pitchFamily="49" charset="-122"/>
                <a:ea typeface="楷体" panose="02010609060101010101" pitchFamily="49" charset="-122"/>
              </a:rPr>
              <a:t>版权要求，另一些方法适用于消除模型偏见</a:t>
            </a:r>
            <a:endParaRPr lang="en-US" altLang="zh-CN" sz="2000" b="0" i="0" dirty="0">
              <a:solidFill>
                <a:srgbClr val="292929"/>
              </a:solidFill>
              <a:effectLst/>
              <a:latin typeface="楷体" panose="02010609060101010101" pitchFamily="49" charset="-122"/>
              <a:ea typeface="楷体" panose="02010609060101010101" pitchFamily="49" charset="-122"/>
            </a:endParaRPr>
          </a:p>
          <a:p>
            <a:pPr marL="342900" indent="-342900" algn="just" eaLnBrk="1">
              <a:lnSpc>
                <a:spcPct val="130000"/>
              </a:lnSpc>
              <a:spcBef>
                <a:spcPts val="600"/>
              </a:spcBef>
              <a:spcAft>
                <a:spcPts val="600"/>
              </a:spcAft>
              <a:buClr>
                <a:schemeClr val="tx2"/>
              </a:buClr>
              <a:buFont typeface="Wingdings" panose="05000000000000000000" pitchFamily="2" charset="2"/>
              <a:buChar char="n"/>
            </a:pPr>
            <a:r>
              <a:rPr lang="zh-CN" altLang="en-US" sz="2000" dirty="0">
                <a:latin typeface="楷体" panose="02010609060101010101" pitchFamily="49" charset="-122"/>
                <a:ea typeface="楷体" panose="02010609060101010101" pitchFamily="49" charset="-122"/>
              </a:rPr>
              <a:t>运行时间和可扩展性：由于大模型参数数量巨大，遗忘学习方法面临巨额的计算和内存需求、过度拟合的风险以及灾难性遗忘等问题。 </a:t>
            </a:r>
            <a:endParaRPr lang="en-US" altLang="zh-CN" sz="2000" dirty="0">
              <a:latin typeface="楷体" panose="02010609060101010101" pitchFamily="49" charset="-122"/>
              <a:ea typeface="楷体" panose="02010609060101010101" pitchFamily="49" charset="-122"/>
            </a:endParaRPr>
          </a:p>
          <a:p>
            <a:pPr marL="800100" lvl="1" indent="-342900" algn="just">
              <a:lnSpc>
                <a:spcPct val="130000"/>
              </a:lnSpc>
              <a:spcBef>
                <a:spcPts val="600"/>
              </a:spcBef>
              <a:spcAft>
                <a:spcPts val="600"/>
              </a:spcAft>
              <a:buClr>
                <a:schemeClr val="tx2"/>
              </a:buClr>
              <a:buFont typeface="Wingdings" panose="05000000000000000000" pitchFamily="2" charset="2"/>
              <a:buChar char="n"/>
            </a:pPr>
            <a:r>
              <a:rPr lang="zh-CN" altLang="en-US" sz="2000" dirty="0">
                <a:latin typeface="楷体" panose="02010609060101010101" pitchFamily="49" charset="-122"/>
                <a:ea typeface="楷体" panose="02010609060101010101" pitchFamily="49" charset="-122"/>
              </a:rPr>
              <a:t>当用于微调的数据量很小时，它们很可能过度拟合</a:t>
            </a:r>
            <a:endParaRPr lang="en-US" altLang="zh-CN" sz="2000" dirty="0">
              <a:latin typeface="楷体" panose="02010609060101010101" pitchFamily="49" charset="-122"/>
              <a:ea typeface="楷体" panose="02010609060101010101" pitchFamily="49" charset="-122"/>
            </a:endParaRPr>
          </a:p>
          <a:p>
            <a:pPr marL="800100" lvl="1" indent="-342900" algn="just">
              <a:lnSpc>
                <a:spcPct val="130000"/>
              </a:lnSpc>
              <a:spcBef>
                <a:spcPts val="600"/>
              </a:spcBef>
              <a:spcAft>
                <a:spcPts val="600"/>
              </a:spcAft>
              <a:buClr>
                <a:schemeClr val="tx2"/>
              </a:buClr>
              <a:buFont typeface="Wingdings" panose="05000000000000000000" pitchFamily="2" charset="2"/>
              <a:buChar char="n"/>
            </a:pPr>
            <a:r>
              <a:rPr lang="zh-CN" altLang="en-US" sz="2000" dirty="0">
                <a:latin typeface="楷体" panose="02010609060101010101" pitchFamily="49" charset="-122"/>
                <a:ea typeface="楷体" panose="02010609060101010101" pitchFamily="49" charset="-122"/>
              </a:rPr>
              <a:t>即使使用有效的微调方法，它们也会产生高昂的计算成本</a:t>
            </a:r>
            <a:endParaRPr lang="en-US" altLang="zh-CN" sz="2000" dirty="0">
              <a:latin typeface="楷体" panose="02010609060101010101" pitchFamily="49" charset="-122"/>
              <a:ea typeface="楷体" panose="02010609060101010101" pitchFamily="49" charset="-122"/>
            </a:endParaRPr>
          </a:p>
          <a:p>
            <a:pPr marL="800100" lvl="1" indent="-342900" algn="just">
              <a:lnSpc>
                <a:spcPct val="130000"/>
              </a:lnSpc>
              <a:spcBef>
                <a:spcPts val="600"/>
              </a:spcBef>
              <a:spcAft>
                <a:spcPts val="600"/>
              </a:spcAft>
              <a:buClr>
                <a:schemeClr val="tx2"/>
              </a:buClr>
              <a:buFont typeface="Wingdings" panose="05000000000000000000" pitchFamily="2" charset="2"/>
              <a:buChar char="n"/>
            </a:pPr>
            <a:r>
              <a:rPr lang="zh-CN" altLang="en-US" sz="2000" dirty="0">
                <a:latin typeface="楷体" panose="02010609060101010101" pitchFamily="49" charset="-122"/>
                <a:ea typeface="楷体" panose="02010609060101010101" pitchFamily="49" charset="-122"/>
              </a:rPr>
              <a:t>由于对预训练参数进行了修改而没有约束，它们可能会导致预训练参数中学习到的知识丢失。</a:t>
            </a:r>
            <a:endParaRPr lang="en-US" altLang="zh-CN" sz="2000" dirty="0">
              <a:latin typeface="楷体" panose="02010609060101010101" pitchFamily="49" charset="-122"/>
              <a:ea typeface="楷体" panose="02010609060101010101" pitchFamily="49" charset="-122"/>
            </a:endParaRPr>
          </a:p>
        </p:txBody>
      </p:sp>
      <p:sp>
        <p:nvSpPr>
          <p:cNvPr id="9" name="标题 8"/>
          <p:cNvSpPr>
            <a:spLocks noGrp="1"/>
          </p:cNvSpPr>
          <p:nvPr>
            <p:ph type="title"/>
          </p:nvPr>
        </p:nvSpPr>
        <p:spPr/>
        <p:txBody>
          <a:bodyPr/>
          <a:lstStyle/>
          <a:p>
            <a:r>
              <a:rPr lang="zh-CN" altLang="en-US" dirty="0"/>
              <a:t>问题总结</a:t>
            </a:r>
            <a:endParaRPr lang="zh-CN" altLang="en-US" dirty="0"/>
          </a:p>
        </p:txBody>
      </p:sp>
    </p:spTree>
  </p:cSld>
  <p:clrMapOvr>
    <a:masterClrMapping/>
  </p:clrMapOvr>
  <p:transition spd="med">
    <p:pull/>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文本占位符 4"/>
          <p:cNvSpPr>
            <a:spLocks noGrp="1"/>
          </p:cNvSpPr>
          <p:nvPr>
            <p:ph type="body" sz="quarter" idx="12"/>
          </p:nvPr>
        </p:nvSpPr>
        <p:spPr>
          <a:xfrm>
            <a:off x="3549208" y="4270263"/>
            <a:ext cx="7287114" cy="1578523"/>
          </a:xfrm>
        </p:spPr>
        <p:txBody>
          <a:bodyPr>
            <a:normAutofit/>
          </a:bodyPr>
          <a:lstStyle/>
          <a:p>
            <a:pPr>
              <a:lnSpc>
                <a:spcPct val="150000"/>
              </a:lnSpc>
            </a:pPr>
            <a:r>
              <a:rPr lang="zh-CN" altLang="en-US" dirty="0"/>
              <a:t>答辩人：邢张泽宇</a:t>
            </a:r>
            <a:endParaRPr lang="en-US" altLang="zh-CN" dirty="0"/>
          </a:p>
          <a:p>
            <a:pPr>
              <a:lnSpc>
                <a:spcPct val="150000"/>
              </a:lnSpc>
            </a:pPr>
            <a:r>
              <a:rPr lang="zh-CN" altLang="en-US" dirty="0"/>
              <a:t>时　间：</a:t>
            </a:r>
            <a:r>
              <a:rPr lang="en-US" altLang="zh-CN" dirty="0"/>
              <a:t>2024.11</a:t>
            </a:r>
            <a:endParaRPr lang="en-US" altLang="zh-CN" dirty="0"/>
          </a:p>
        </p:txBody>
      </p:sp>
      <p:sp>
        <p:nvSpPr>
          <p:cNvPr id="20" name="文本占位符 27"/>
          <p:cNvSpPr>
            <a:spLocks noGrp="1"/>
          </p:cNvSpPr>
          <p:nvPr>
            <p:ph type="body" sz="quarter" idx="13"/>
          </p:nvPr>
        </p:nvSpPr>
        <p:spPr>
          <a:xfrm>
            <a:off x="3549208" y="1484311"/>
            <a:ext cx="7287114" cy="2386807"/>
          </a:xfrm>
        </p:spPr>
        <p:txBody>
          <a:bodyPr>
            <a:normAutofit fontScale="90000" lnSpcReduction="10000"/>
          </a:bodyPr>
          <a:lstStyle/>
          <a:p>
            <a:pPr>
              <a:lnSpc>
                <a:spcPct val="150000"/>
              </a:lnSpc>
            </a:pPr>
            <a:r>
              <a:rPr lang="zh-CN" altLang="en-US" sz="6000" b="1" dirty="0">
                <a:latin typeface="+mn-ea"/>
                <a:ea typeface="+mn-ea"/>
              </a:rPr>
              <a:t>智能目标检测方法简介</a:t>
            </a:r>
            <a:endParaRPr lang="zh-CN" altLang="en-US" sz="6000" b="1" dirty="0">
              <a:latin typeface="+mn-ea"/>
              <a:ea typeface="+mn-ea"/>
            </a:endParaRPr>
          </a:p>
          <a:p>
            <a:pPr>
              <a:lnSpc>
                <a:spcPct val="150000"/>
              </a:lnSpc>
            </a:pPr>
            <a:r>
              <a:rPr lang="en-US" altLang="zh-CN" sz="6000" b="1" dirty="0">
                <a:latin typeface="+mn-ea"/>
                <a:ea typeface="+mn-ea"/>
              </a:rPr>
              <a:t>——</a:t>
            </a:r>
            <a:r>
              <a:rPr lang="zh-CN" altLang="en-US" sz="6000" b="1" dirty="0">
                <a:latin typeface="+mn-ea"/>
                <a:ea typeface="+mn-ea"/>
              </a:rPr>
              <a:t>以YOLO为例</a:t>
            </a:r>
            <a:endParaRPr lang="zh-CN" altLang="en-US" sz="6000" b="1" dirty="0">
              <a:latin typeface="+mn-ea"/>
              <a:ea typeface="+mn-ea"/>
            </a:endParaRPr>
          </a:p>
        </p:txBody>
      </p:sp>
      <p:cxnSp>
        <p:nvCxnSpPr>
          <p:cNvPr id="21" name="直接连接符 20"/>
          <p:cNvCxnSpPr/>
          <p:nvPr/>
        </p:nvCxnSpPr>
        <p:spPr>
          <a:xfrm>
            <a:off x="3549208" y="4010868"/>
            <a:ext cx="7287114" cy="0"/>
          </a:xfrm>
          <a:prstGeom prst="line">
            <a:avLst/>
          </a:prstGeom>
          <a:ln w="28575" cmpd="sng">
            <a:solidFill>
              <a:schemeClr val="accent3"/>
            </a:solidFill>
            <a:prstDash val="solid"/>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p:pull/>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矩形 34"/>
          <p:cNvSpPr/>
          <p:nvPr/>
        </p:nvSpPr>
        <p:spPr bwMode="auto">
          <a:xfrm>
            <a:off x="3262558" y="112345"/>
            <a:ext cx="952500" cy="1446212"/>
          </a:xfrm>
          <a:prstGeom prst="rect">
            <a:avLst/>
          </a:prstGeom>
        </p:spPr>
        <p:txBody>
          <a:bodyPr>
            <a:spAutoFit/>
          </a:bodyPr>
          <a:lstStyle/>
          <a:p>
            <a:pPr eaLnBrk="1" fontAlgn="auto" hangingPunct="1">
              <a:spcBef>
                <a:spcPts val="0"/>
              </a:spcBef>
              <a:spcAft>
                <a:spcPts val="0"/>
              </a:spcAft>
              <a:defRPr/>
            </a:pPr>
            <a:endParaRPr lang="zh-CN" altLang="en-US" sz="8800" dirty="0">
              <a:solidFill>
                <a:schemeClr val="tx1">
                  <a:lumMod val="65000"/>
                  <a:lumOff val="35000"/>
                </a:schemeClr>
              </a:solidFill>
              <a:latin typeface="+mn-ea"/>
              <a:ea typeface="+mn-ea"/>
              <a:cs typeface="+mn-ea"/>
              <a:sym typeface="+mn-lt"/>
            </a:endParaRPr>
          </a:p>
        </p:txBody>
      </p:sp>
      <p:sp>
        <p:nvSpPr>
          <p:cNvPr id="68" name="文本框 67"/>
          <p:cNvSpPr txBox="1"/>
          <p:nvPr/>
        </p:nvSpPr>
        <p:spPr bwMode="auto">
          <a:xfrm>
            <a:off x="5335437" y="844409"/>
            <a:ext cx="861774" cy="5243358"/>
          </a:xfrm>
          <a:prstGeom prst="rect">
            <a:avLst/>
          </a:prstGeom>
          <a:noFill/>
        </p:spPr>
        <p:txBody>
          <a:bodyPr vert="eaVert" wrap="none">
            <a:spAutoFit/>
          </a:bodyPr>
          <a:lstStyle/>
          <a:p>
            <a:pPr algn="ctr" eaLnBrk="1" fontAlgn="auto" hangingPunct="1">
              <a:spcBef>
                <a:spcPts val="0"/>
              </a:spcBef>
              <a:spcAft>
                <a:spcPts val="0"/>
              </a:spcAft>
              <a:defRPr/>
            </a:pPr>
            <a:r>
              <a:rPr lang="zh-CN" altLang="en-US" sz="4400" b="1" spc="200" dirty="0">
                <a:solidFill>
                  <a:schemeClr val="tx2"/>
                </a:solidFill>
                <a:latin typeface="+mn-lt"/>
                <a:ea typeface="+mn-ea"/>
                <a:cs typeface="+mn-ea"/>
                <a:sym typeface="+mn-lt"/>
              </a:rPr>
              <a:t>目录 </a:t>
            </a:r>
            <a:r>
              <a:rPr lang="en-US" altLang="zh-CN" sz="4400" b="1" spc="200" dirty="0">
                <a:solidFill>
                  <a:schemeClr val="tx2"/>
                </a:solidFill>
                <a:latin typeface="+mn-ea"/>
                <a:ea typeface="+mn-ea"/>
                <a:cs typeface="+mn-ea"/>
                <a:sym typeface="+mn-lt"/>
              </a:rPr>
              <a:t>|</a:t>
            </a:r>
            <a:r>
              <a:rPr lang="en-US" altLang="zh-CN" sz="4400" b="1" spc="200" dirty="0">
                <a:solidFill>
                  <a:schemeClr val="tx2"/>
                </a:solidFill>
                <a:latin typeface="+mn-lt"/>
                <a:ea typeface="+mn-ea"/>
                <a:cs typeface="+mn-ea"/>
                <a:sym typeface="+mn-lt"/>
              </a:rPr>
              <a:t> </a:t>
            </a:r>
            <a:r>
              <a:rPr lang="en-US" altLang="zh-CN" sz="4400" b="1" spc="200" dirty="0">
                <a:latin typeface="+mn-lt"/>
                <a:ea typeface="+mn-ea"/>
                <a:cs typeface="+mn-ea"/>
                <a:sym typeface="+mn-lt"/>
              </a:rPr>
              <a:t>CONTENTS</a:t>
            </a:r>
            <a:endParaRPr lang="en-US" altLang="zh-CN" sz="4400" b="1" spc="200" dirty="0">
              <a:latin typeface="+mn-lt"/>
              <a:ea typeface="+mn-ea"/>
              <a:cs typeface="+mn-ea"/>
              <a:sym typeface="+mn-lt"/>
            </a:endParaRPr>
          </a:p>
        </p:txBody>
      </p:sp>
      <p:grpSp>
        <p:nvGrpSpPr>
          <p:cNvPr id="2" name="组合 1"/>
          <p:cNvGrpSpPr/>
          <p:nvPr>
            <p:custDataLst>
              <p:tags r:id="rId1"/>
            </p:custDataLst>
          </p:nvPr>
        </p:nvGrpSpPr>
        <p:grpSpPr>
          <a:xfrm>
            <a:off x="7192665" y="1120732"/>
            <a:ext cx="3843655" cy="4766065"/>
            <a:chOff x="6597449" y="1148208"/>
            <a:chExt cx="3843655" cy="4766065"/>
          </a:xfrm>
        </p:grpSpPr>
        <p:grpSp>
          <p:nvGrpSpPr>
            <p:cNvPr id="3" name="组合 2"/>
            <p:cNvGrpSpPr/>
            <p:nvPr/>
          </p:nvGrpSpPr>
          <p:grpSpPr>
            <a:xfrm>
              <a:off x="6597449" y="1148208"/>
              <a:ext cx="3366506" cy="620713"/>
              <a:chOff x="5855427" y="1647453"/>
              <a:chExt cx="3366506" cy="620713"/>
            </a:xfrm>
          </p:grpSpPr>
          <p:sp>
            <p:nvSpPr>
              <p:cNvPr id="5" name="文本框 4"/>
              <p:cNvSpPr txBox="1"/>
              <p:nvPr>
                <p:custDataLst>
                  <p:tags r:id="rId2"/>
                </p:custDataLst>
              </p:nvPr>
            </p:nvSpPr>
            <p:spPr>
              <a:xfrm>
                <a:off x="6549853" y="1696200"/>
                <a:ext cx="2672080" cy="521970"/>
              </a:xfrm>
              <a:prstGeom prst="rect">
                <a:avLst/>
              </a:prstGeom>
              <a:noFill/>
            </p:spPr>
            <p:txBody>
              <a:bodyPr wrap="none">
                <a:spAutoFit/>
              </a:bodyPr>
              <a:lstStyle/>
              <a:p>
                <a:pPr eaLnBrk="1" fontAlgn="auto" hangingPunct="1">
                  <a:spcBef>
                    <a:spcPts val="0"/>
                  </a:spcBef>
                  <a:spcAft>
                    <a:spcPts val="0"/>
                  </a:spcAft>
                  <a:defRPr/>
                </a:pPr>
                <a:r>
                  <a:rPr lang="zh-CN" altLang="en-US" sz="2800" b="1" dirty="0">
                    <a:sym typeface="+mn-lt"/>
                  </a:rPr>
                  <a:t>研究背景与意义</a:t>
                </a:r>
                <a:endParaRPr lang="zh-CN" altLang="en-US" sz="2800" b="1" dirty="0">
                  <a:sym typeface="+mn-lt"/>
                </a:endParaRPr>
              </a:p>
            </p:txBody>
          </p:sp>
          <p:sp>
            <p:nvSpPr>
              <p:cNvPr id="33" name="椭圆 32"/>
              <p:cNvSpPr/>
              <p:nvPr>
                <p:custDataLst>
                  <p:tags r:id="rId3"/>
                </p:custDataLst>
              </p:nvPr>
            </p:nvSpPr>
            <p:spPr>
              <a:xfrm>
                <a:off x="5855427" y="1647453"/>
                <a:ext cx="620712" cy="62071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3200" b="1" dirty="0">
                    <a:latin typeface="Century Gothic" panose="020B0502020202020204" pitchFamily="34" charset="0"/>
                    <a:ea typeface="微软雅黑" panose="020B0503020204020204" charset="-122"/>
                  </a:rPr>
                  <a:t>1</a:t>
                </a:r>
                <a:endParaRPr lang="zh-CN" altLang="en-US" sz="3200" b="1" dirty="0">
                  <a:latin typeface="Century Gothic" panose="020B0502020202020204" pitchFamily="34" charset="0"/>
                  <a:ea typeface="微软雅黑" panose="020B0503020204020204" charset="-122"/>
                </a:endParaRPr>
              </a:p>
            </p:txBody>
          </p:sp>
        </p:grpSp>
        <p:grpSp>
          <p:nvGrpSpPr>
            <p:cNvPr id="71" name="组合 70"/>
            <p:cNvGrpSpPr/>
            <p:nvPr/>
          </p:nvGrpSpPr>
          <p:grpSpPr>
            <a:xfrm>
              <a:off x="6597449" y="2185044"/>
              <a:ext cx="3722106" cy="620713"/>
              <a:chOff x="5855427" y="1647453"/>
              <a:chExt cx="3722106" cy="620713"/>
            </a:xfrm>
          </p:grpSpPr>
          <p:sp>
            <p:nvSpPr>
              <p:cNvPr id="72" name="文本框 71"/>
              <p:cNvSpPr txBox="1"/>
              <p:nvPr>
                <p:custDataLst>
                  <p:tags r:id="rId4"/>
                </p:custDataLst>
              </p:nvPr>
            </p:nvSpPr>
            <p:spPr>
              <a:xfrm>
                <a:off x="6549853" y="1696200"/>
                <a:ext cx="3027680" cy="521970"/>
              </a:xfrm>
              <a:prstGeom prst="rect">
                <a:avLst/>
              </a:prstGeom>
              <a:noFill/>
            </p:spPr>
            <p:txBody>
              <a:bodyPr wrap="none">
                <a:spAutoFit/>
              </a:bodyPr>
              <a:lstStyle/>
              <a:p>
                <a:pPr algn="l" eaLnBrk="1" fontAlgn="auto" hangingPunct="1">
                  <a:spcBef>
                    <a:spcPts val="0"/>
                  </a:spcBef>
                  <a:spcAft>
                    <a:spcPts val="0"/>
                  </a:spcAft>
                  <a:defRPr/>
                </a:pPr>
                <a:r>
                  <a:rPr lang="zh-CN" altLang="en-US" sz="2800" b="1" dirty="0">
                    <a:sym typeface="+mn-lt"/>
                  </a:rPr>
                  <a:t>人工智能检测方法</a:t>
                </a:r>
                <a:endParaRPr lang="zh-CN" altLang="en-US" sz="2800" b="1" dirty="0">
                  <a:sym typeface="+mn-lt"/>
                </a:endParaRPr>
              </a:p>
            </p:txBody>
          </p:sp>
          <p:sp>
            <p:nvSpPr>
              <p:cNvPr id="73" name="椭圆 72"/>
              <p:cNvSpPr/>
              <p:nvPr>
                <p:custDataLst>
                  <p:tags r:id="rId5"/>
                </p:custDataLst>
              </p:nvPr>
            </p:nvSpPr>
            <p:spPr>
              <a:xfrm>
                <a:off x="5855427" y="1647453"/>
                <a:ext cx="620712" cy="62071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3200" b="1" dirty="0">
                    <a:latin typeface="Century Gothic" panose="020B0502020202020204" pitchFamily="34" charset="0"/>
                    <a:ea typeface="微软雅黑" panose="020B0503020204020204" charset="-122"/>
                  </a:rPr>
                  <a:t>2</a:t>
                </a:r>
                <a:endParaRPr lang="zh-CN" altLang="en-US" sz="3200" b="1" dirty="0">
                  <a:latin typeface="Century Gothic" panose="020B0502020202020204" pitchFamily="34" charset="0"/>
                  <a:ea typeface="微软雅黑" panose="020B0503020204020204" charset="-122"/>
                </a:endParaRPr>
              </a:p>
            </p:txBody>
          </p:sp>
        </p:grpSp>
        <p:grpSp>
          <p:nvGrpSpPr>
            <p:cNvPr id="75" name="组合 74"/>
            <p:cNvGrpSpPr/>
            <p:nvPr/>
          </p:nvGrpSpPr>
          <p:grpSpPr>
            <a:xfrm>
              <a:off x="6597449" y="3221216"/>
              <a:ext cx="2314136" cy="620713"/>
              <a:chOff x="5855427" y="1647453"/>
              <a:chExt cx="2314136" cy="620713"/>
            </a:xfrm>
          </p:grpSpPr>
          <p:sp>
            <p:nvSpPr>
              <p:cNvPr id="76" name="文本框 75"/>
              <p:cNvSpPr txBox="1"/>
              <p:nvPr>
                <p:custDataLst>
                  <p:tags r:id="rId6"/>
                </p:custDataLst>
              </p:nvPr>
            </p:nvSpPr>
            <p:spPr>
              <a:xfrm>
                <a:off x="6549853" y="1696200"/>
                <a:ext cx="1619710" cy="521970"/>
              </a:xfrm>
              <a:prstGeom prst="rect">
                <a:avLst/>
              </a:prstGeom>
              <a:noFill/>
            </p:spPr>
            <p:txBody>
              <a:bodyPr wrap="none">
                <a:spAutoFit/>
              </a:bodyPr>
              <a:lstStyle/>
              <a:p>
                <a:pPr eaLnBrk="1" fontAlgn="auto" hangingPunct="1">
                  <a:spcBef>
                    <a:spcPts val="0"/>
                  </a:spcBef>
                  <a:spcAft>
                    <a:spcPts val="0"/>
                  </a:spcAft>
                  <a:defRPr/>
                </a:pPr>
                <a:r>
                  <a:rPr lang="en-US" altLang="zh-CN" sz="2800" b="1" dirty="0">
                    <a:sym typeface="+mn-lt"/>
                  </a:rPr>
                  <a:t>YOLO</a:t>
                </a:r>
                <a:r>
                  <a:rPr lang="zh-CN" altLang="en-US" sz="2800" b="1" dirty="0">
                    <a:sym typeface="+mn-lt"/>
                  </a:rPr>
                  <a:t>算法简介</a:t>
                </a:r>
                <a:endParaRPr lang="zh-CN" altLang="en-US" sz="2800" b="1" dirty="0">
                  <a:sym typeface="+mn-lt"/>
                </a:endParaRPr>
              </a:p>
            </p:txBody>
          </p:sp>
          <p:sp>
            <p:nvSpPr>
              <p:cNvPr id="77" name="椭圆 76"/>
              <p:cNvSpPr/>
              <p:nvPr>
                <p:custDataLst>
                  <p:tags r:id="rId7"/>
                </p:custDataLst>
              </p:nvPr>
            </p:nvSpPr>
            <p:spPr>
              <a:xfrm>
                <a:off x="5855427" y="1647453"/>
                <a:ext cx="620712" cy="62071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3200" b="1" dirty="0">
                    <a:latin typeface="Century Gothic" panose="020B0502020202020204" pitchFamily="34" charset="0"/>
                    <a:ea typeface="微软雅黑" panose="020B0503020204020204" charset="-122"/>
                  </a:rPr>
                  <a:t>3</a:t>
                </a:r>
                <a:endParaRPr lang="zh-CN" altLang="en-US" sz="3200" b="1" dirty="0">
                  <a:latin typeface="Century Gothic" panose="020B0502020202020204" pitchFamily="34" charset="0"/>
                  <a:ea typeface="微软雅黑" panose="020B0503020204020204" charset="-122"/>
                </a:endParaRPr>
              </a:p>
            </p:txBody>
          </p:sp>
        </p:grpSp>
        <p:grpSp>
          <p:nvGrpSpPr>
            <p:cNvPr id="79" name="组合 78"/>
            <p:cNvGrpSpPr/>
            <p:nvPr/>
          </p:nvGrpSpPr>
          <p:grpSpPr>
            <a:xfrm>
              <a:off x="6597449" y="4257388"/>
              <a:ext cx="3843655" cy="620713"/>
              <a:chOff x="5855427" y="1647453"/>
              <a:chExt cx="3843655" cy="620713"/>
            </a:xfrm>
          </p:grpSpPr>
          <p:sp>
            <p:nvSpPr>
              <p:cNvPr id="80" name="文本框 79"/>
              <p:cNvSpPr txBox="1"/>
              <p:nvPr>
                <p:custDataLst>
                  <p:tags r:id="rId8"/>
                </p:custDataLst>
              </p:nvPr>
            </p:nvSpPr>
            <p:spPr>
              <a:xfrm>
                <a:off x="6550117" y="1696348"/>
                <a:ext cx="3148965" cy="323337"/>
              </a:xfrm>
              <a:prstGeom prst="rect">
                <a:avLst/>
              </a:prstGeom>
              <a:noFill/>
            </p:spPr>
            <p:txBody>
              <a:bodyPr wrap="square">
                <a:spAutoFit/>
              </a:bodyPr>
              <a:lstStyle/>
              <a:p>
                <a:pPr eaLnBrk="1" fontAlgn="auto" hangingPunct="1">
                  <a:spcBef>
                    <a:spcPts val="0"/>
                  </a:spcBef>
                  <a:spcAft>
                    <a:spcPts val="0"/>
                  </a:spcAft>
                  <a:defRPr/>
                </a:pPr>
                <a:r>
                  <a:rPr lang="en-US" altLang="zh-CN" sz="2800" b="1" dirty="0">
                    <a:sym typeface="+mn-lt"/>
                  </a:rPr>
                  <a:t>YOLOv8</a:t>
                </a:r>
                <a:r>
                  <a:rPr lang="zh-CN" altLang="en-US" sz="2800" b="1" dirty="0">
                    <a:sym typeface="+mn-lt"/>
                  </a:rPr>
                  <a:t>应用实例</a:t>
                </a:r>
                <a:endParaRPr lang="zh-CN" altLang="en-US" sz="2800" b="1" dirty="0">
                  <a:sym typeface="+mn-lt"/>
                </a:endParaRPr>
              </a:p>
            </p:txBody>
          </p:sp>
          <p:sp>
            <p:nvSpPr>
              <p:cNvPr id="81" name="椭圆 80"/>
              <p:cNvSpPr/>
              <p:nvPr>
                <p:custDataLst>
                  <p:tags r:id="rId9"/>
                </p:custDataLst>
              </p:nvPr>
            </p:nvSpPr>
            <p:spPr>
              <a:xfrm>
                <a:off x="5855427" y="1647453"/>
                <a:ext cx="620712" cy="62071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3200" b="1" dirty="0">
                    <a:latin typeface="Century Gothic" panose="020B0502020202020204" pitchFamily="34" charset="0"/>
                    <a:ea typeface="微软雅黑" panose="020B0503020204020204" charset="-122"/>
                  </a:rPr>
                  <a:t>4</a:t>
                </a:r>
                <a:endParaRPr lang="zh-CN" altLang="en-US" sz="3200" b="1" dirty="0">
                  <a:latin typeface="Century Gothic" panose="020B0502020202020204" pitchFamily="34" charset="0"/>
                  <a:ea typeface="微软雅黑" panose="020B0503020204020204" charset="-122"/>
                </a:endParaRPr>
              </a:p>
            </p:txBody>
          </p:sp>
        </p:grpSp>
        <p:grpSp>
          <p:nvGrpSpPr>
            <p:cNvPr id="17" name="组合 16"/>
            <p:cNvGrpSpPr/>
            <p:nvPr/>
          </p:nvGrpSpPr>
          <p:grpSpPr>
            <a:xfrm>
              <a:off x="6597449" y="5293560"/>
              <a:ext cx="2674455" cy="620713"/>
              <a:chOff x="5855427" y="1647453"/>
              <a:chExt cx="2674455" cy="620713"/>
            </a:xfrm>
          </p:grpSpPr>
          <p:sp>
            <p:nvSpPr>
              <p:cNvPr id="18" name="文本框 17"/>
              <p:cNvSpPr txBox="1"/>
              <p:nvPr>
                <p:custDataLst>
                  <p:tags r:id="rId10"/>
                </p:custDataLst>
              </p:nvPr>
            </p:nvSpPr>
            <p:spPr>
              <a:xfrm>
                <a:off x="6549853" y="1696200"/>
                <a:ext cx="1980029" cy="523220"/>
              </a:xfrm>
              <a:prstGeom prst="rect">
                <a:avLst/>
              </a:prstGeom>
              <a:noFill/>
            </p:spPr>
            <p:txBody>
              <a:bodyPr wrap="none">
                <a:spAutoFit/>
              </a:bodyPr>
              <a:lstStyle/>
              <a:p>
                <a:pPr eaLnBrk="1" fontAlgn="auto" hangingPunct="1">
                  <a:spcBef>
                    <a:spcPts val="0"/>
                  </a:spcBef>
                  <a:spcAft>
                    <a:spcPts val="0"/>
                  </a:spcAft>
                  <a:defRPr/>
                </a:pPr>
                <a:r>
                  <a:rPr lang="zh-CN" altLang="en-US" sz="2800" b="1" dirty="0">
                    <a:sym typeface="+mn-lt"/>
                  </a:rPr>
                  <a:t>总结与展望</a:t>
                </a:r>
                <a:endParaRPr lang="zh-CN" altLang="en-US" sz="2800" b="1" dirty="0">
                  <a:sym typeface="+mn-lt"/>
                </a:endParaRPr>
              </a:p>
            </p:txBody>
          </p:sp>
          <p:sp>
            <p:nvSpPr>
              <p:cNvPr id="19" name="椭圆 18"/>
              <p:cNvSpPr/>
              <p:nvPr>
                <p:custDataLst>
                  <p:tags r:id="rId11"/>
                </p:custDataLst>
              </p:nvPr>
            </p:nvSpPr>
            <p:spPr>
              <a:xfrm>
                <a:off x="5855427" y="1647453"/>
                <a:ext cx="620712" cy="62071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3200" b="1" dirty="0">
                    <a:latin typeface="Century Gothic" panose="020B0502020202020204" pitchFamily="34" charset="0"/>
                    <a:ea typeface="微软雅黑" panose="020B0503020204020204" charset="-122"/>
                  </a:rPr>
                  <a:t>5</a:t>
                </a:r>
                <a:endParaRPr lang="zh-CN" altLang="en-US" sz="3200" b="1" dirty="0">
                  <a:latin typeface="Century Gothic" panose="020B0502020202020204" pitchFamily="34" charset="0"/>
                  <a:ea typeface="微软雅黑" panose="020B0503020204020204" charset="-122"/>
                </a:endParaRPr>
              </a:p>
            </p:txBody>
          </p:sp>
        </p:grpSp>
      </p:grpSp>
    </p:spTree>
  </p:cSld>
  <p:clrMapOvr>
    <a:masterClrMapping/>
  </p:clrMapOvr>
  <p:transition spd="med">
    <p:pull/>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5891815" y="3000270"/>
            <a:ext cx="4345126" cy="857460"/>
            <a:chOff x="5588007" y="1590635"/>
            <a:chExt cx="4345126" cy="857460"/>
          </a:xfrm>
        </p:grpSpPr>
        <p:sp>
          <p:nvSpPr>
            <p:cNvPr id="19" name="文本框 18"/>
            <p:cNvSpPr txBox="1"/>
            <p:nvPr/>
          </p:nvSpPr>
          <p:spPr>
            <a:xfrm>
              <a:off x="6549853" y="1696200"/>
              <a:ext cx="3383280" cy="645160"/>
            </a:xfrm>
            <a:prstGeom prst="rect">
              <a:avLst/>
            </a:prstGeom>
            <a:noFill/>
          </p:spPr>
          <p:txBody>
            <a:bodyPr wrap="none">
              <a:spAutoFit/>
            </a:bodyPr>
            <a:lstStyle/>
            <a:p>
              <a:pPr algn="l" eaLnBrk="1" fontAlgn="auto" hangingPunct="1">
                <a:spcBef>
                  <a:spcPts val="0"/>
                </a:spcBef>
                <a:spcAft>
                  <a:spcPts val="0"/>
                </a:spcAft>
                <a:defRPr/>
              </a:pPr>
              <a:r>
                <a:rPr lang="zh-CN" altLang="en-US" sz="3600" b="1" dirty="0">
                  <a:sym typeface="+mn-lt"/>
                </a:rPr>
                <a:t>研究背景与意义</a:t>
              </a:r>
              <a:endParaRPr lang="zh-CN" altLang="en-US" sz="3600" b="1" dirty="0">
                <a:sym typeface="+mn-lt"/>
              </a:endParaRPr>
            </a:p>
          </p:txBody>
        </p:sp>
        <p:sp>
          <p:nvSpPr>
            <p:cNvPr id="20" name="椭圆 19"/>
            <p:cNvSpPr/>
            <p:nvPr/>
          </p:nvSpPr>
          <p:spPr>
            <a:xfrm>
              <a:off x="5588007" y="1590635"/>
              <a:ext cx="857459" cy="85746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4000" b="1" dirty="0">
                  <a:latin typeface="Century Gothic" panose="020B0502020202020204" pitchFamily="34" charset="0"/>
                  <a:ea typeface="微软雅黑" panose="020B0503020204020204" charset="-122"/>
                </a:rPr>
                <a:t>1</a:t>
              </a:r>
              <a:endParaRPr lang="zh-CN" altLang="en-US" sz="4000" b="1" dirty="0">
                <a:latin typeface="Century Gothic" panose="020B0502020202020204" pitchFamily="34" charset="0"/>
                <a:ea typeface="微软雅黑" panose="020B0503020204020204" charset="-122"/>
              </a:endParaRPr>
            </a:p>
          </p:txBody>
        </p:sp>
      </p:grpSp>
    </p:spTree>
  </p:cSld>
  <p:clrMapOvr>
    <a:masterClrMapping/>
  </p:clrMapOvr>
  <p:transition spd="med">
    <p:pull/>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a:xfrm>
            <a:off x="1606550" y="345305"/>
            <a:ext cx="8643848" cy="478155"/>
          </a:xfrm>
        </p:spPr>
        <p:txBody>
          <a:bodyPr/>
          <a:lstStyle/>
          <a:p>
            <a:r>
              <a:rPr lang="zh-CN" altLang="en-US" dirty="0"/>
              <a:t>研究背景</a:t>
            </a:r>
            <a:endParaRPr lang="zh-CN" altLang="en-US" dirty="0"/>
          </a:p>
        </p:txBody>
      </p:sp>
      <p:sp>
        <p:nvSpPr>
          <p:cNvPr id="11" name="内容占位符 1"/>
          <p:cNvSpPr txBox="1"/>
          <p:nvPr/>
        </p:nvSpPr>
        <p:spPr>
          <a:xfrm>
            <a:off x="1539631" y="1700198"/>
            <a:ext cx="9100038" cy="3610708"/>
          </a:xfrm>
          <a:prstGeom prst="rect">
            <a:avLst/>
          </a:prstGeom>
        </p:spPr>
        <p:txBody>
          <a:bodyPr vert="horz" lIns="0" tIns="0" rIns="0" bIns="0" rtlCol="0">
            <a:normAutofit fontScale="92500"/>
          </a:bodyPr>
          <a:lstStyle>
            <a:lvl1pPr marL="228600" indent="-228600" algn="l" defTabSz="914400" rtl="0" eaLnBrk="1" latinLnBrk="0" hangingPunct="1">
              <a:lnSpc>
                <a:spcPct val="120000"/>
              </a:lnSpc>
              <a:spcBef>
                <a:spcPts val="1000"/>
              </a:spcBef>
              <a:buFont typeface="Arial" panose="020B0604020202090204" pitchFamily="34" charset="0"/>
              <a:buChar char="•"/>
              <a:defRPr sz="2800" kern="1200" spc="3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90204" pitchFamily="34" charset="0"/>
              <a:buChar char="•"/>
              <a:defRPr sz="2400" kern="1200" spc="3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90204" pitchFamily="34" charset="0"/>
              <a:buChar char="•"/>
              <a:defRPr sz="2000" kern="1200" spc="3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spc="3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spc="3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1000"/>
              </a:spcBef>
              <a:spcAft>
                <a:spcPts val="0"/>
              </a:spcAft>
              <a:buClrTx/>
              <a:buSzTx/>
              <a:buFont typeface="Arial" panose="020B0604020202090204" pitchFamily="34" charset="0"/>
              <a:buNone/>
              <a:defRPr/>
            </a:pPr>
            <a:r>
              <a:rPr kumimoji="0" lang="zh-CN" altLang="en-US" sz="2800" b="0" i="0" u="none" strike="noStrike" kern="1200" cap="none" spc="300" normalizeH="0" baseline="0" noProof="0">
                <a:ln>
                  <a:noFill/>
                </a:ln>
                <a:solidFill>
                  <a:srgbClr val="000000"/>
                </a:solidFill>
                <a:effectLst/>
                <a:uLnTx/>
                <a:uFillTx/>
                <a:latin typeface="微软雅黑" panose="020B0503020204020204" charset="-122"/>
                <a:ea typeface="微软雅黑" panose="020B0503020204020204" charset="-122"/>
                <a:cs typeface="+mn-cs"/>
              </a:rPr>
              <a:t>所谓目标检测，就是通过图像处理、模式识别等计算机技术对输入的图像进行处理，基于目标几何和统计特征，从不同复杂程度的干扰背景中检测识别出感兴趣的目标对象，并对目标进行定位。</a:t>
            </a:r>
            <a:endParaRPr kumimoji="0" lang="zh-CN" altLang="en-US" sz="2800" b="0" i="0" u="none" strike="noStrike" kern="1200" cap="none" spc="300" normalizeH="0" baseline="0" noProof="0">
              <a:ln>
                <a:noFill/>
              </a:ln>
              <a:solidFill>
                <a:srgbClr val="000000"/>
              </a:solidFill>
              <a:effectLst/>
              <a:uLnTx/>
              <a:uFillTx/>
              <a:latin typeface="微软雅黑" panose="020B0503020204020204" charset="-122"/>
              <a:ea typeface="微软雅黑" panose="020B0503020204020204" charset="-122"/>
              <a:cs typeface="+mn-cs"/>
            </a:endParaRPr>
          </a:p>
          <a:p>
            <a:pPr marL="0" marR="0" lvl="0" indent="0" algn="l" defTabSz="914400" rtl="0" eaLnBrk="1" fontAlgn="auto" latinLnBrk="0" hangingPunct="1">
              <a:lnSpc>
                <a:spcPct val="120000"/>
              </a:lnSpc>
              <a:spcBef>
                <a:spcPts val="1000"/>
              </a:spcBef>
              <a:spcAft>
                <a:spcPts val="0"/>
              </a:spcAft>
              <a:buClrTx/>
              <a:buSzTx/>
              <a:buFont typeface="Arial" panose="020B0604020202090204" pitchFamily="34" charset="0"/>
              <a:buNone/>
              <a:defRPr/>
            </a:pPr>
            <a:r>
              <a:rPr kumimoji="0" lang="zh-CN" altLang="en-US" sz="2800" b="0" i="0" u="none" strike="noStrike" kern="1200" cap="none" spc="300" normalizeH="0" baseline="0" noProof="0">
                <a:ln>
                  <a:noFill/>
                </a:ln>
                <a:solidFill>
                  <a:srgbClr val="000000"/>
                </a:solidFill>
                <a:effectLst/>
                <a:uLnTx/>
                <a:uFillTx/>
                <a:latin typeface="微软雅黑" panose="020B0503020204020204" charset="-122"/>
                <a:ea typeface="微软雅黑" panose="020B0503020204020204" charset="-122"/>
                <a:cs typeface="+mn-cs"/>
              </a:rPr>
              <a:t>利用计算机进行目标检测一直是研究的热门方向，并出现了许多相关算法，目前学术界出现的算法主要分为两类：基于人工设计图像特征的传统目标检测方法和基于深度学习的人工智能目标检测方法。</a:t>
            </a:r>
            <a:endParaRPr kumimoji="0" lang="zh-CN" altLang="en-US" sz="2800" b="0" i="0" u="none" strike="noStrike" kern="1200" cap="none" spc="300" normalizeH="0" baseline="0" noProof="0">
              <a:ln>
                <a:noFill/>
              </a:ln>
              <a:solidFill>
                <a:srgbClr val="000000"/>
              </a:solidFill>
              <a:effectLst/>
              <a:uLnTx/>
              <a:uFillTx/>
              <a:latin typeface="微软雅黑" panose="020B0503020204020204" charset="-122"/>
              <a:ea typeface="微软雅黑" panose="020B0503020204020204" charset="-122"/>
              <a:cs typeface="+mn-cs"/>
            </a:endParaRPr>
          </a:p>
        </p:txBody>
      </p:sp>
      <p:sp>
        <p:nvSpPr>
          <p:cNvPr id="12" name="半闭框 11"/>
          <p:cNvSpPr/>
          <p:nvPr/>
        </p:nvSpPr>
        <p:spPr>
          <a:xfrm>
            <a:off x="1058985" y="1459875"/>
            <a:ext cx="480646" cy="480646"/>
          </a:xfrm>
          <a:prstGeom prst="halfFrame">
            <a:avLst>
              <a:gd name="adj1" fmla="val 17948"/>
              <a:gd name="adj2" fmla="val 17949"/>
            </a:avLst>
          </a:prstGeom>
          <a:solidFill>
            <a:schemeClr val="accent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charset="-122"/>
              <a:ea typeface="微软雅黑" panose="020B0503020204020204" charset="-122"/>
              <a:cs typeface="+mn-cs"/>
            </a:endParaRPr>
          </a:p>
        </p:txBody>
      </p:sp>
      <p:sp>
        <p:nvSpPr>
          <p:cNvPr id="13" name="半闭框 12"/>
          <p:cNvSpPr/>
          <p:nvPr/>
        </p:nvSpPr>
        <p:spPr>
          <a:xfrm flipH="1" flipV="1">
            <a:off x="10639669" y="5185859"/>
            <a:ext cx="480646" cy="480646"/>
          </a:xfrm>
          <a:prstGeom prst="halfFrame">
            <a:avLst>
              <a:gd name="adj1" fmla="val 17948"/>
              <a:gd name="adj2" fmla="val 17949"/>
            </a:avLst>
          </a:prstGeom>
          <a:solidFill>
            <a:schemeClr val="accent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charset="-122"/>
              <a:ea typeface="微软雅黑" panose="020B0503020204020204" charset="-122"/>
              <a:cs typeface="+mn-cs"/>
            </a:endParaRPr>
          </a:p>
        </p:txBody>
      </p:sp>
      <p:sp>
        <p:nvSpPr>
          <p:cNvPr id="7" name="文本框 6"/>
          <p:cNvSpPr txBox="1">
            <a:spLocks noChangeArrowheads="1"/>
          </p:cNvSpPr>
          <p:nvPr/>
        </p:nvSpPr>
        <p:spPr bwMode="auto">
          <a:xfrm>
            <a:off x="357352" y="235111"/>
            <a:ext cx="969798"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28600" indent="-228600">
              <a:defRPr>
                <a:solidFill>
                  <a:schemeClr val="tx1"/>
                </a:solidFill>
                <a:latin typeface="Century Gothic" panose="020B0502020202020204" pitchFamily="34" charset="0"/>
                <a:ea typeface="微软雅黑" panose="020B0503020204020204" charset="-122"/>
              </a:defRPr>
            </a:lvl1pPr>
            <a:lvl2pPr marL="742950" indent="-285750">
              <a:defRPr>
                <a:solidFill>
                  <a:schemeClr val="tx1"/>
                </a:solidFill>
                <a:latin typeface="Century Gothic" panose="020B0502020202020204" pitchFamily="34" charset="0"/>
                <a:ea typeface="微软雅黑" panose="020B0503020204020204" charset="-122"/>
              </a:defRPr>
            </a:lvl2pPr>
            <a:lvl3pPr marL="1143000" indent="-228600">
              <a:defRPr>
                <a:solidFill>
                  <a:schemeClr val="tx1"/>
                </a:solidFill>
                <a:latin typeface="Century Gothic" panose="020B0502020202020204" pitchFamily="34" charset="0"/>
                <a:ea typeface="微软雅黑" panose="020B0503020204020204" charset="-122"/>
              </a:defRPr>
            </a:lvl3pPr>
            <a:lvl4pPr marL="1600200" indent="-228600">
              <a:defRPr>
                <a:solidFill>
                  <a:schemeClr val="tx1"/>
                </a:solidFill>
                <a:latin typeface="Century Gothic" panose="020B0502020202020204" pitchFamily="34" charset="0"/>
                <a:ea typeface="微软雅黑" panose="020B0503020204020204" charset="-122"/>
              </a:defRPr>
            </a:lvl4pPr>
            <a:lvl5pPr marL="2057400" indent="-228600">
              <a:defRPr>
                <a:solidFill>
                  <a:schemeClr val="tx1"/>
                </a:solidFill>
                <a:latin typeface="Century Gothic" panose="020B0502020202020204" pitchFamily="34" charset="0"/>
                <a:ea typeface="微软雅黑" panose="020B050302020402020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9pPr>
          </a:lstStyle>
          <a:p>
            <a:pPr algn="ctr" eaLnBrk="1" hangingPunct="1">
              <a:defRPr/>
            </a:pPr>
            <a:r>
              <a:rPr lang="en-US" altLang="zh-CN" sz="3600" b="1" dirty="0">
                <a:solidFill>
                  <a:schemeClr val="bg1"/>
                </a:solidFill>
              </a:rPr>
              <a:t>1</a:t>
            </a:r>
            <a:endParaRPr lang="zh-CN" altLang="en-US" sz="3600" b="1" dirty="0">
              <a:solidFill>
                <a:schemeClr val="bg1"/>
              </a:solidFill>
            </a:endParaRPr>
          </a:p>
        </p:txBody>
      </p:sp>
    </p:spTree>
  </p:cSld>
  <p:clrMapOvr>
    <a:masterClrMapping/>
  </p:clrMapOvr>
  <p:transition spd="med">
    <p:pull/>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776378" y="1673522"/>
            <a:ext cx="10498347" cy="4511675"/>
          </a:xfrm>
          <a:prstGeom prst="rect">
            <a:avLst/>
          </a:prstGeom>
          <a:noFill/>
        </p:spPr>
        <p:txBody>
          <a:bodyPr wrap="square" rtlCol="0">
            <a:spAutoFit/>
          </a:bodyPr>
          <a:lstStyle/>
          <a:p>
            <a:pPr marL="342900" indent="-342900" algn="just" eaLnBrk="1">
              <a:lnSpc>
                <a:spcPct val="130000"/>
              </a:lnSpc>
              <a:spcBef>
                <a:spcPts val="600"/>
              </a:spcBef>
              <a:spcAft>
                <a:spcPts val="600"/>
              </a:spcAft>
              <a:buClr>
                <a:schemeClr val="tx2"/>
              </a:buClr>
              <a:buFont typeface="Wingdings" panose="05000000000000000000" pitchFamily="2" charset="2"/>
              <a:buChar char="n"/>
            </a:pPr>
            <a:r>
              <a:rPr sz="2200" dirty="0">
                <a:latin typeface="+mn-ea"/>
                <a:ea typeface="+mn-ea"/>
              </a:rPr>
              <a:t>在当今的科技时代，计算机视觉技术已经渗透到我们生活的方方面面。从自动驾驶汽车、无人机监控、智能安防、医疗影像分析到工业自动化，目标检测算法作为计算机视觉领域的核心技术之一，其重要性不言而喻。目标检测算法能够使计算机识别并定位图像中的物体，为智能系统提供关键的交互和决策能力。</a:t>
            </a:r>
            <a:r>
              <a:rPr lang="zh-CN" altLang="en-US" sz="2200" dirty="0">
                <a:latin typeface="+mn-ea"/>
                <a:ea typeface="+mn-ea"/>
              </a:rPr>
              <a:t>。</a:t>
            </a:r>
            <a:endParaRPr lang="en-US" altLang="zh-CN" sz="2200" dirty="0">
              <a:latin typeface="+mn-ea"/>
              <a:ea typeface="+mn-ea"/>
            </a:endParaRPr>
          </a:p>
          <a:p>
            <a:pPr marL="342900" indent="-342900" algn="just" eaLnBrk="1">
              <a:lnSpc>
                <a:spcPct val="130000"/>
              </a:lnSpc>
              <a:spcBef>
                <a:spcPts val="600"/>
              </a:spcBef>
              <a:spcAft>
                <a:spcPts val="600"/>
              </a:spcAft>
              <a:buClr>
                <a:schemeClr val="tx2"/>
              </a:buClr>
              <a:buFont typeface="Wingdings" panose="05000000000000000000" pitchFamily="2" charset="2"/>
              <a:buChar char="n"/>
            </a:pPr>
            <a:r>
              <a:rPr sz="2200" dirty="0">
                <a:latin typeface="+mn-ea"/>
              </a:rPr>
              <a:t>目标检测算法的重要</a:t>
            </a:r>
            <a:r>
              <a:rPr lang="zh-CN" sz="2200" dirty="0">
                <a:latin typeface="+mn-ea"/>
              </a:rPr>
              <a:t>应用</a:t>
            </a:r>
            <a:r>
              <a:rPr sz="2200" dirty="0">
                <a:latin typeface="+mn-ea"/>
              </a:rPr>
              <a:t>体现</a:t>
            </a:r>
            <a:r>
              <a:rPr lang="zh-CN" sz="2200" dirty="0">
                <a:latin typeface="+mn-ea"/>
              </a:rPr>
              <a:t>如下</a:t>
            </a:r>
            <a:r>
              <a:rPr sz="2200" dirty="0">
                <a:latin typeface="+mn-ea"/>
              </a:rPr>
              <a:t>：</a:t>
            </a:r>
            <a:endParaRPr sz="2200" dirty="0">
              <a:latin typeface="+mn-ea"/>
            </a:endParaRPr>
          </a:p>
          <a:p>
            <a:pPr indent="0" algn="just" eaLnBrk="1">
              <a:lnSpc>
                <a:spcPct val="130000"/>
              </a:lnSpc>
              <a:spcBef>
                <a:spcPts val="600"/>
              </a:spcBef>
              <a:spcAft>
                <a:spcPts val="600"/>
              </a:spcAft>
              <a:buClr>
                <a:schemeClr val="tx2"/>
              </a:buClr>
              <a:buFont typeface="Wingdings" panose="05000000000000000000" pitchFamily="2" charset="2"/>
              <a:buNone/>
            </a:pPr>
            <a:r>
              <a:rPr lang="en-US" sz="2200" dirty="0">
                <a:latin typeface="+mn-ea"/>
              </a:rPr>
              <a:t>1.</a:t>
            </a:r>
            <a:r>
              <a:rPr sz="2200" dirty="0">
                <a:latin typeface="+mn-ea"/>
              </a:rPr>
              <a:t>智能化交互的基础如智能家居、服务机器人等</a:t>
            </a:r>
            <a:r>
              <a:rPr lang="zh-CN" sz="2200" dirty="0">
                <a:latin typeface="+mn-ea"/>
              </a:rPr>
              <a:t>。</a:t>
            </a:r>
            <a:r>
              <a:rPr lang="en-US" altLang="zh-CN" sz="2200" dirty="0">
                <a:latin typeface="+mn-ea"/>
              </a:rPr>
              <a:t>2.</a:t>
            </a:r>
            <a:r>
              <a:rPr lang="zh-CN" sz="2200" dirty="0">
                <a:latin typeface="+mn-ea"/>
              </a:rPr>
              <a:t>安防领域：</a:t>
            </a:r>
            <a:r>
              <a:rPr sz="2200" dirty="0">
                <a:latin typeface="+mn-ea"/>
              </a:rPr>
              <a:t>安全监控的保障：在安防领域，目标检测算法能够实现对特定目标的实时监控，及时发现异常行为，为公共安全提供技术支持</a:t>
            </a:r>
            <a:r>
              <a:rPr lang="zh-CN" sz="2200" dirty="0">
                <a:latin typeface="+mn-ea"/>
              </a:rPr>
              <a:t>。</a:t>
            </a:r>
            <a:r>
              <a:rPr lang="en-US" altLang="zh-CN" sz="2200" dirty="0">
                <a:latin typeface="+mn-ea"/>
              </a:rPr>
              <a:t>3.</a:t>
            </a:r>
            <a:r>
              <a:rPr sz="2200" dirty="0">
                <a:latin typeface="+mn-ea"/>
              </a:rPr>
              <a:t>自动驾驶</a:t>
            </a:r>
            <a:r>
              <a:rPr lang="en-US" sz="2200" dirty="0">
                <a:latin typeface="+mn-ea"/>
              </a:rPr>
              <a:t>4.</a:t>
            </a:r>
            <a:r>
              <a:rPr sz="2200" dirty="0">
                <a:latin typeface="+mn-ea"/>
              </a:rPr>
              <a:t>医疗诊断的辅助</a:t>
            </a:r>
            <a:r>
              <a:rPr lang="en-US" sz="2200" dirty="0">
                <a:latin typeface="+mn-ea"/>
              </a:rPr>
              <a:t>5.</a:t>
            </a:r>
            <a:r>
              <a:rPr lang="zh-CN" altLang="en-US" sz="2200" dirty="0">
                <a:latin typeface="+mn-ea"/>
              </a:rPr>
              <a:t>自动化流程</a:t>
            </a:r>
            <a:endParaRPr lang="en-US" sz="2200" dirty="0">
              <a:latin typeface="+mn-ea"/>
            </a:endParaRPr>
          </a:p>
          <a:p>
            <a:pPr indent="0" algn="just" eaLnBrk="1">
              <a:lnSpc>
                <a:spcPct val="130000"/>
              </a:lnSpc>
              <a:spcBef>
                <a:spcPts val="600"/>
              </a:spcBef>
              <a:spcAft>
                <a:spcPts val="600"/>
              </a:spcAft>
              <a:buClr>
                <a:schemeClr val="tx2"/>
              </a:buClr>
              <a:buFont typeface="Wingdings" panose="05000000000000000000" pitchFamily="2" charset="2"/>
              <a:buNone/>
            </a:pPr>
            <a:endParaRPr sz="2200" dirty="0">
              <a:latin typeface="+mn-ea"/>
            </a:endParaRPr>
          </a:p>
        </p:txBody>
      </p:sp>
      <p:sp>
        <p:nvSpPr>
          <p:cNvPr id="9" name="标题 8"/>
          <p:cNvSpPr>
            <a:spLocks noGrp="1"/>
          </p:cNvSpPr>
          <p:nvPr>
            <p:ph type="title"/>
          </p:nvPr>
        </p:nvSpPr>
        <p:spPr>
          <a:xfrm>
            <a:off x="1606550" y="345305"/>
            <a:ext cx="8643848" cy="478155"/>
          </a:xfrm>
        </p:spPr>
        <p:txBody>
          <a:bodyPr/>
          <a:lstStyle/>
          <a:p>
            <a:r>
              <a:rPr dirty="0">
                <a:sym typeface="+mn-ea"/>
              </a:rPr>
              <a:t>研究意义</a:t>
            </a:r>
            <a:endParaRPr lang="zh-CN" altLang="en-US" dirty="0"/>
          </a:p>
        </p:txBody>
      </p:sp>
      <p:sp>
        <p:nvSpPr>
          <p:cNvPr id="5" name="文本框 4"/>
          <p:cNvSpPr txBox="1">
            <a:spLocks noChangeArrowheads="1"/>
          </p:cNvSpPr>
          <p:nvPr/>
        </p:nvSpPr>
        <p:spPr bwMode="auto">
          <a:xfrm>
            <a:off x="357352" y="235111"/>
            <a:ext cx="969798"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28600" indent="-228600">
              <a:defRPr>
                <a:solidFill>
                  <a:schemeClr val="tx1"/>
                </a:solidFill>
                <a:latin typeface="Century Gothic" panose="020B0502020202020204" pitchFamily="34" charset="0"/>
                <a:ea typeface="微软雅黑" panose="020B0503020204020204" charset="-122"/>
              </a:defRPr>
            </a:lvl1pPr>
            <a:lvl2pPr marL="742950" indent="-285750">
              <a:defRPr>
                <a:solidFill>
                  <a:schemeClr val="tx1"/>
                </a:solidFill>
                <a:latin typeface="Century Gothic" panose="020B0502020202020204" pitchFamily="34" charset="0"/>
                <a:ea typeface="微软雅黑" panose="020B0503020204020204" charset="-122"/>
              </a:defRPr>
            </a:lvl2pPr>
            <a:lvl3pPr marL="1143000" indent="-228600">
              <a:defRPr>
                <a:solidFill>
                  <a:schemeClr val="tx1"/>
                </a:solidFill>
                <a:latin typeface="Century Gothic" panose="020B0502020202020204" pitchFamily="34" charset="0"/>
                <a:ea typeface="微软雅黑" panose="020B0503020204020204" charset="-122"/>
              </a:defRPr>
            </a:lvl3pPr>
            <a:lvl4pPr marL="1600200" indent="-228600">
              <a:defRPr>
                <a:solidFill>
                  <a:schemeClr val="tx1"/>
                </a:solidFill>
                <a:latin typeface="Century Gothic" panose="020B0502020202020204" pitchFamily="34" charset="0"/>
                <a:ea typeface="微软雅黑" panose="020B0503020204020204" charset="-122"/>
              </a:defRPr>
            </a:lvl4pPr>
            <a:lvl5pPr marL="2057400" indent="-228600">
              <a:defRPr>
                <a:solidFill>
                  <a:schemeClr val="tx1"/>
                </a:solidFill>
                <a:latin typeface="Century Gothic" panose="020B0502020202020204" pitchFamily="34" charset="0"/>
                <a:ea typeface="微软雅黑" panose="020B050302020402020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9pPr>
          </a:lstStyle>
          <a:p>
            <a:pPr algn="ctr" eaLnBrk="1" hangingPunct="1">
              <a:defRPr/>
            </a:pPr>
            <a:r>
              <a:rPr lang="en-US" altLang="zh-CN" sz="3600" b="1" dirty="0">
                <a:solidFill>
                  <a:schemeClr val="bg1"/>
                </a:solidFill>
              </a:rPr>
              <a:t>2</a:t>
            </a:r>
            <a:endParaRPr lang="zh-CN" altLang="en-US" sz="3600" b="1" dirty="0">
              <a:solidFill>
                <a:schemeClr val="bg1"/>
              </a:solidFill>
            </a:endParaRPr>
          </a:p>
        </p:txBody>
      </p:sp>
    </p:spTree>
  </p:cSld>
  <p:clrMapOvr>
    <a:masterClrMapping/>
  </p:clrMapOvr>
  <p:transition spd="med">
    <p:pull/>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5891815" y="3000270"/>
            <a:ext cx="4802326" cy="857460"/>
            <a:chOff x="5588007" y="1590635"/>
            <a:chExt cx="4802326" cy="857460"/>
          </a:xfrm>
        </p:grpSpPr>
        <p:sp>
          <p:nvSpPr>
            <p:cNvPr id="19" name="文本框 18"/>
            <p:cNvSpPr txBox="1"/>
            <p:nvPr/>
          </p:nvSpPr>
          <p:spPr>
            <a:xfrm>
              <a:off x="6549853" y="1696200"/>
              <a:ext cx="3840480" cy="645160"/>
            </a:xfrm>
            <a:prstGeom prst="rect">
              <a:avLst/>
            </a:prstGeom>
            <a:noFill/>
          </p:spPr>
          <p:txBody>
            <a:bodyPr wrap="none">
              <a:spAutoFit/>
            </a:bodyPr>
            <a:lstStyle/>
            <a:p>
              <a:pPr algn="l" eaLnBrk="1" fontAlgn="auto" hangingPunct="1">
                <a:spcBef>
                  <a:spcPts val="0"/>
                </a:spcBef>
                <a:spcAft>
                  <a:spcPts val="0"/>
                </a:spcAft>
                <a:defRPr/>
              </a:pPr>
              <a:r>
                <a:rPr lang="zh-CN" altLang="en-US" sz="3600" b="1" dirty="0">
                  <a:sym typeface="+mn-lt"/>
                </a:rPr>
                <a:t>智能检测方法简介</a:t>
              </a:r>
              <a:endParaRPr lang="zh-CN" altLang="en-US" sz="3600" b="1" dirty="0">
                <a:sym typeface="+mn-lt"/>
              </a:endParaRPr>
            </a:p>
          </p:txBody>
        </p:sp>
        <p:sp>
          <p:nvSpPr>
            <p:cNvPr id="20" name="椭圆 19"/>
            <p:cNvSpPr/>
            <p:nvPr/>
          </p:nvSpPr>
          <p:spPr>
            <a:xfrm>
              <a:off x="5588007" y="1590635"/>
              <a:ext cx="857459" cy="85746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4000" b="1" dirty="0">
                  <a:latin typeface="Century Gothic" panose="020B0502020202020204" pitchFamily="34" charset="0"/>
                </a:rPr>
                <a:t>2</a:t>
              </a:r>
              <a:endParaRPr lang="zh-CN" altLang="en-US" sz="4000" b="1" dirty="0">
                <a:latin typeface="Century Gothic" panose="020B0502020202020204" pitchFamily="34" charset="0"/>
              </a:endParaRPr>
            </a:p>
          </p:txBody>
        </p:sp>
      </p:grpSp>
    </p:spTree>
  </p:cSld>
  <p:clrMapOvr>
    <a:masterClrMapping/>
  </p:clrMapOvr>
  <p:transition spd="med">
    <p:pull/>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stretch>
            <a:fillRect/>
          </a:stretch>
        </p:blipFill>
        <p:spPr>
          <a:xfrm>
            <a:off x="52070" y="3013075"/>
            <a:ext cx="5731510" cy="2222500"/>
          </a:xfrm>
          <a:prstGeom prst="rect">
            <a:avLst/>
          </a:prstGeom>
        </p:spPr>
      </p:pic>
      <p:pic>
        <p:nvPicPr>
          <p:cNvPr id="4" name="图片 3"/>
          <p:cNvPicPr>
            <a:picLocks noChangeAspect="1"/>
          </p:cNvPicPr>
          <p:nvPr/>
        </p:nvPicPr>
        <p:blipFill>
          <a:blip r:embed="rId2"/>
          <a:stretch>
            <a:fillRect/>
          </a:stretch>
        </p:blipFill>
        <p:spPr>
          <a:xfrm>
            <a:off x="5774690" y="3943985"/>
            <a:ext cx="6417310" cy="1747520"/>
          </a:xfrm>
          <a:prstGeom prst="rect">
            <a:avLst/>
          </a:prstGeom>
        </p:spPr>
      </p:pic>
      <p:sp>
        <p:nvSpPr>
          <p:cNvPr id="10" name="标题 9"/>
          <p:cNvSpPr>
            <a:spLocks noGrp="1"/>
          </p:cNvSpPr>
          <p:nvPr>
            <p:ph type="title"/>
          </p:nvPr>
        </p:nvSpPr>
        <p:spPr>
          <a:xfrm>
            <a:off x="1606550" y="345305"/>
            <a:ext cx="8643848" cy="478155"/>
          </a:xfrm>
        </p:spPr>
        <p:txBody>
          <a:bodyPr/>
          <a:lstStyle/>
          <a:p>
            <a:r>
              <a:rPr lang="zh-CN" altLang="en-US" dirty="0"/>
              <a:t>传统目标检测与人工智能检测方法</a:t>
            </a:r>
            <a:endParaRPr lang="zh-CN" altLang="en-US" dirty="0"/>
          </a:p>
        </p:txBody>
      </p:sp>
      <p:sp>
        <p:nvSpPr>
          <p:cNvPr id="8" name="平行四边形 7"/>
          <p:cNvSpPr/>
          <p:nvPr/>
        </p:nvSpPr>
        <p:spPr>
          <a:xfrm>
            <a:off x="674370" y="1637665"/>
            <a:ext cx="5798185" cy="3683635"/>
          </a:xfrm>
          <a:prstGeom prst="parallelogram">
            <a:avLst/>
          </a:prstGeom>
          <a:noFill/>
          <a:ln w="38100">
            <a:gradFill>
              <a:gsLst>
                <a:gs pos="20000">
                  <a:srgbClr val="003378">
                    <a:alpha val="0"/>
                  </a:srgbClr>
                </a:gs>
                <a:gs pos="0">
                  <a:schemeClr val="accent1">
                    <a:alpha val="0"/>
                  </a:schemeClr>
                </a:gs>
                <a:gs pos="100000">
                  <a:schemeClr val="accent1"/>
                </a:gs>
              </a:gsLst>
              <a:lin ang="12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平行四边形 10"/>
          <p:cNvSpPr/>
          <p:nvPr/>
        </p:nvSpPr>
        <p:spPr>
          <a:xfrm>
            <a:off x="5822315" y="2366010"/>
            <a:ext cx="5723890" cy="3522980"/>
          </a:xfrm>
          <a:prstGeom prst="parallelogram">
            <a:avLst/>
          </a:prstGeom>
          <a:noFill/>
          <a:ln w="38100">
            <a:gradFill>
              <a:gsLst>
                <a:gs pos="20000">
                  <a:srgbClr val="003378">
                    <a:alpha val="0"/>
                  </a:srgbClr>
                </a:gs>
                <a:gs pos="0">
                  <a:schemeClr val="accent1">
                    <a:alpha val="0"/>
                  </a:schemeClr>
                </a:gs>
                <a:gs pos="100000">
                  <a:schemeClr val="accent4"/>
                </a:gs>
              </a:gsLst>
              <a:lin ang="9600000" scaled="0"/>
            </a:gra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6" name="文本框 15"/>
          <p:cNvSpPr txBox="1"/>
          <p:nvPr/>
        </p:nvSpPr>
        <p:spPr>
          <a:xfrm>
            <a:off x="4978400" y="2558913"/>
            <a:ext cx="2235200" cy="1653914"/>
          </a:xfrm>
          <a:prstGeom prst="rect">
            <a:avLst/>
          </a:prstGeom>
          <a:noFill/>
        </p:spPr>
        <p:txBody>
          <a:bodyPr wrap="square" lIns="0" tIns="0" rIns="0" bIns="0" rtlCol="0">
            <a:spAutoFit/>
          </a:bodyPr>
          <a:lstStyle/>
          <a:p>
            <a:pPr algn="ctr">
              <a:lnSpc>
                <a:spcPct val="120000"/>
              </a:lnSpc>
            </a:pPr>
            <a:r>
              <a:rPr lang="en-US" altLang="zh-CN" sz="9600" i="1" spc="300" dirty="0">
                <a:solidFill>
                  <a:schemeClr val="accent1">
                    <a:alpha val="11000"/>
                  </a:schemeClr>
                </a:solidFill>
                <a:latin typeface="+mj-lt"/>
              </a:rPr>
              <a:t>VS</a:t>
            </a:r>
            <a:endParaRPr lang="zh-CN" altLang="en-US" sz="9600" i="1" spc="300" dirty="0">
              <a:solidFill>
                <a:schemeClr val="accent1">
                  <a:alpha val="11000"/>
                </a:schemeClr>
              </a:solidFill>
              <a:latin typeface="+mj-lt"/>
            </a:endParaRPr>
          </a:p>
        </p:txBody>
      </p:sp>
      <p:sp>
        <p:nvSpPr>
          <p:cNvPr id="18" name="文本框 17"/>
          <p:cNvSpPr txBox="1"/>
          <p:nvPr/>
        </p:nvSpPr>
        <p:spPr>
          <a:xfrm>
            <a:off x="6724015" y="2892425"/>
            <a:ext cx="4070985" cy="559435"/>
          </a:xfrm>
          <a:prstGeom prst="rect">
            <a:avLst/>
          </a:prstGeom>
          <a:noFill/>
        </p:spPr>
        <p:txBody>
          <a:bodyPr wrap="square" lIns="0" tIns="0" rIns="0" bIns="0" rtlCol="0">
            <a:spAutoFit/>
          </a:bodyPr>
          <a:lstStyle/>
          <a:p>
            <a:pPr>
              <a:lnSpc>
                <a:spcPct val="130000"/>
              </a:lnSpc>
            </a:pPr>
            <a:r>
              <a:rPr lang="zh-CN" sz="2800" b="1" spc="300" dirty="0">
                <a:solidFill>
                  <a:schemeClr val="accent4"/>
                </a:solidFill>
                <a:latin typeface="+mj-ea"/>
                <a:ea typeface="+mj-ea"/>
              </a:rPr>
              <a:t>人工智能目标检测方法</a:t>
            </a:r>
            <a:endParaRPr lang="zh-CN" sz="2800" b="1" spc="300" dirty="0">
              <a:solidFill>
                <a:schemeClr val="accent4"/>
              </a:solidFill>
              <a:latin typeface="+mj-ea"/>
              <a:ea typeface="+mj-ea"/>
            </a:endParaRPr>
          </a:p>
        </p:txBody>
      </p:sp>
      <p:sp>
        <p:nvSpPr>
          <p:cNvPr id="20" name="文本框 19"/>
          <p:cNvSpPr txBox="1"/>
          <p:nvPr/>
        </p:nvSpPr>
        <p:spPr>
          <a:xfrm>
            <a:off x="1488960" y="2027056"/>
            <a:ext cx="3904343" cy="559435"/>
          </a:xfrm>
          <a:prstGeom prst="rect">
            <a:avLst/>
          </a:prstGeom>
          <a:noFill/>
        </p:spPr>
        <p:txBody>
          <a:bodyPr wrap="square" lIns="0" tIns="0" rIns="0" bIns="0" rtlCol="0">
            <a:spAutoFit/>
          </a:bodyPr>
          <a:lstStyle/>
          <a:p>
            <a:pPr algn="ctr">
              <a:lnSpc>
                <a:spcPct val="130000"/>
              </a:lnSpc>
            </a:pPr>
            <a:r>
              <a:rPr lang="zh-CN" sz="2800" b="1" spc="300" dirty="0">
                <a:solidFill>
                  <a:schemeClr val="accent1"/>
                </a:solidFill>
                <a:latin typeface="+mj-ea"/>
                <a:ea typeface="+mj-ea"/>
              </a:rPr>
              <a:t>传统目标检测方法</a:t>
            </a:r>
            <a:endParaRPr lang="zh-CN" sz="2800" b="1" spc="300" dirty="0">
              <a:solidFill>
                <a:schemeClr val="accent1"/>
              </a:solidFill>
              <a:latin typeface="+mj-ea"/>
              <a:ea typeface="+mj-ea"/>
            </a:endParaRPr>
          </a:p>
        </p:txBody>
      </p:sp>
      <p:sp>
        <p:nvSpPr>
          <p:cNvPr id="21" name="文本框 20"/>
          <p:cNvSpPr txBox="1">
            <a:spLocks noChangeArrowheads="1"/>
          </p:cNvSpPr>
          <p:nvPr/>
        </p:nvSpPr>
        <p:spPr bwMode="auto">
          <a:xfrm>
            <a:off x="357352" y="235111"/>
            <a:ext cx="969798" cy="645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28600" indent="-228600">
              <a:defRPr>
                <a:solidFill>
                  <a:schemeClr val="tx1"/>
                </a:solidFill>
                <a:latin typeface="Century Gothic" panose="020B0502020202020204" pitchFamily="34" charset="0"/>
                <a:ea typeface="微软雅黑" panose="020B0503020204020204" charset="-122"/>
              </a:defRPr>
            </a:lvl1pPr>
            <a:lvl2pPr marL="742950" indent="-285750">
              <a:defRPr>
                <a:solidFill>
                  <a:schemeClr val="tx1"/>
                </a:solidFill>
                <a:latin typeface="Century Gothic" panose="020B0502020202020204" pitchFamily="34" charset="0"/>
                <a:ea typeface="微软雅黑" panose="020B0503020204020204" charset="-122"/>
              </a:defRPr>
            </a:lvl2pPr>
            <a:lvl3pPr marL="1143000" indent="-228600">
              <a:defRPr>
                <a:solidFill>
                  <a:schemeClr val="tx1"/>
                </a:solidFill>
                <a:latin typeface="Century Gothic" panose="020B0502020202020204" pitchFamily="34" charset="0"/>
                <a:ea typeface="微软雅黑" panose="020B0503020204020204" charset="-122"/>
              </a:defRPr>
            </a:lvl3pPr>
            <a:lvl4pPr marL="1600200" indent="-228600">
              <a:defRPr>
                <a:solidFill>
                  <a:schemeClr val="tx1"/>
                </a:solidFill>
                <a:latin typeface="Century Gothic" panose="020B0502020202020204" pitchFamily="34" charset="0"/>
                <a:ea typeface="微软雅黑" panose="020B0503020204020204" charset="-122"/>
              </a:defRPr>
            </a:lvl4pPr>
            <a:lvl5pPr marL="2057400" indent="-228600">
              <a:defRPr>
                <a:solidFill>
                  <a:schemeClr val="tx1"/>
                </a:solidFill>
                <a:latin typeface="Century Gothic" panose="020B0502020202020204" pitchFamily="34" charset="0"/>
                <a:ea typeface="微软雅黑" panose="020B050302020402020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9pPr>
          </a:lstStyle>
          <a:p>
            <a:pPr algn="ctr" eaLnBrk="1" hangingPunct="1">
              <a:defRPr/>
            </a:pPr>
            <a:r>
              <a:rPr lang="en-US" altLang="zh-CN" sz="3600" b="1" dirty="0">
                <a:solidFill>
                  <a:schemeClr val="bg1"/>
                </a:solidFill>
              </a:rPr>
              <a:t>1</a:t>
            </a:r>
            <a:endParaRPr lang="en-US" altLang="zh-CN" sz="3600" b="1" dirty="0">
              <a:solidFill>
                <a:schemeClr val="bg1"/>
              </a:solidFill>
            </a:endParaRPr>
          </a:p>
        </p:txBody>
      </p:sp>
    </p:spTree>
  </p:cSld>
  <p:clrMapOvr>
    <a:masterClrMapping/>
  </p:clrMapOvr>
  <p:transition spd="med">
    <p:pull/>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9"/>
          <p:cNvSpPr>
            <a:spLocks noGrp="1"/>
          </p:cNvSpPr>
          <p:nvPr>
            <p:ph type="title"/>
          </p:nvPr>
        </p:nvSpPr>
        <p:spPr>
          <a:xfrm>
            <a:off x="1606550" y="345305"/>
            <a:ext cx="8643848" cy="478155"/>
          </a:xfrm>
        </p:spPr>
        <p:txBody>
          <a:bodyPr/>
          <a:lstStyle/>
          <a:p>
            <a:r>
              <a:rPr dirty="0">
                <a:sym typeface="+mn-ea"/>
              </a:rPr>
              <a:t>人工智能检测方法</a:t>
            </a:r>
            <a:endParaRPr lang="zh-CN" altLang="en-US" dirty="0"/>
          </a:p>
        </p:txBody>
      </p:sp>
      <p:sp>
        <p:nvSpPr>
          <p:cNvPr id="14" name="文本框 13"/>
          <p:cNvSpPr txBox="1"/>
          <p:nvPr>
            <p:custDataLst>
              <p:tags r:id="rId1"/>
            </p:custDataLst>
          </p:nvPr>
        </p:nvSpPr>
        <p:spPr>
          <a:xfrm>
            <a:off x="660400" y="1155700"/>
            <a:ext cx="5331460" cy="903605"/>
          </a:xfrm>
          <a:prstGeom prst="roundRect">
            <a:avLst/>
          </a:prstGeom>
          <a:solidFill>
            <a:schemeClr val="accent1"/>
          </a:solidFill>
        </p:spPr>
        <p:txBody>
          <a:bodyPr wrap="square" lIns="0" tIns="0" rIns="0" bIns="0" rtlCol="0" anchor="ctr" anchorCtr="0">
            <a:noAutofit/>
          </a:bodyPr>
          <a:lstStyle/>
          <a:p>
            <a:pPr marL="0" marR="0" lvl="0" indent="0" algn="ctr" defTabSz="914400" eaLnBrk="1" fontAlgn="auto" latinLnBrk="0" hangingPunct="1">
              <a:lnSpc>
                <a:spcPct val="130000"/>
              </a:lnSpc>
              <a:spcBef>
                <a:spcPts val="0"/>
              </a:spcBef>
              <a:spcAft>
                <a:spcPts val="0"/>
              </a:spcAft>
              <a:buClrTx/>
              <a:buSzTx/>
              <a:buFontTx/>
              <a:buNone/>
              <a:defRPr/>
            </a:pPr>
            <a:r>
              <a:rPr kumimoji="0" lang="zh-CN" altLang="en-US" sz="2800" b="1" i="0" u="none" strike="noStrike" kern="0" cap="none" spc="300" normalizeH="0" baseline="0" noProof="0" dirty="0">
                <a:ln>
                  <a:noFill/>
                </a:ln>
                <a:solidFill>
                  <a:srgbClr val="FFFFFF"/>
                </a:solidFill>
                <a:effectLst/>
                <a:uLnTx/>
                <a:uFillTx/>
                <a:latin typeface="微软雅黑" panose="020B0503020204020204" charset="-122"/>
                <a:ea typeface="微软雅黑" panose="020B0503020204020204" charset="-122"/>
              </a:rPr>
              <a:t>基于区域提名的目标检测方法</a:t>
            </a:r>
            <a:endParaRPr kumimoji="0" lang="zh-CN" altLang="en-US" sz="2800" b="1" i="0" u="none" strike="noStrike" kern="0" cap="none" spc="300" normalizeH="0" baseline="0" noProof="0" dirty="0">
              <a:ln>
                <a:noFill/>
              </a:ln>
              <a:solidFill>
                <a:srgbClr val="FFFFFF"/>
              </a:solidFill>
              <a:effectLst/>
              <a:uLnTx/>
              <a:uFillTx/>
              <a:latin typeface="微软雅黑" panose="020B0503020204020204" charset="-122"/>
              <a:ea typeface="微软雅黑" panose="020B0503020204020204" charset="-122"/>
            </a:endParaRPr>
          </a:p>
        </p:txBody>
      </p:sp>
      <p:sp>
        <p:nvSpPr>
          <p:cNvPr id="19" name="文本框 18"/>
          <p:cNvSpPr txBox="1"/>
          <p:nvPr>
            <p:custDataLst>
              <p:tags r:id="rId2"/>
            </p:custDataLst>
          </p:nvPr>
        </p:nvSpPr>
        <p:spPr>
          <a:xfrm>
            <a:off x="660400" y="3761105"/>
            <a:ext cx="5435600" cy="619760"/>
          </a:xfrm>
          <a:prstGeom prst="roundRect">
            <a:avLst/>
          </a:prstGeom>
          <a:solidFill>
            <a:schemeClr val="accent4"/>
          </a:solidFill>
        </p:spPr>
        <p:txBody>
          <a:bodyPr wrap="square" lIns="0" tIns="0" rIns="0" bIns="0" rtlCol="0" anchor="ctr" anchorCtr="0">
            <a:noAutofit/>
          </a:bodyPr>
          <a:lstStyle/>
          <a:p>
            <a:pPr marL="0" marR="0" lvl="0" indent="0" algn="l" defTabSz="914400" eaLnBrk="1" fontAlgn="auto" latinLnBrk="0" hangingPunct="1">
              <a:lnSpc>
                <a:spcPct val="130000"/>
              </a:lnSpc>
              <a:spcBef>
                <a:spcPts val="0"/>
              </a:spcBef>
              <a:spcAft>
                <a:spcPts val="0"/>
              </a:spcAft>
              <a:buClrTx/>
              <a:buSzTx/>
              <a:buFontTx/>
              <a:buNone/>
              <a:defRPr/>
            </a:pPr>
            <a:r>
              <a:rPr kumimoji="0" lang="en-US" altLang="zh-CN" sz="2800" b="1" i="0" u="none" strike="noStrike" kern="0" cap="none" spc="300" normalizeH="0" baseline="0" noProof="0" dirty="0">
                <a:ln>
                  <a:noFill/>
                </a:ln>
                <a:solidFill>
                  <a:srgbClr val="FFFFFF"/>
                </a:solidFill>
                <a:effectLst/>
                <a:uLnTx/>
                <a:uFillTx/>
                <a:latin typeface="微软雅黑" panose="020B0503020204020204" charset="-122"/>
                <a:ea typeface="微软雅黑" panose="020B0503020204020204" charset="-122"/>
              </a:rPr>
              <a:t> </a:t>
            </a:r>
            <a:r>
              <a:rPr kumimoji="0" lang="zh-CN" altLang="en-US" sz="2800" b="1" i="0" u="none" strike="noStrike" kern="0" cap="none" spc="300" normalizeH="0" baseline="0" noProof="0" dirty="0">
                <a:ln>
                  <a:noFill/>
                </a:ln>
                <a:solidFill>
                  <a:srgbClr val="FFFFFF"/>
                </a:solidFill>
                <a:effectLst/>
                <a:uLnTx/>
                <a:uFillTx/>
                <a:latin typeface="微软雅黑" panose="020B0503020204020204" charset="-122"/>
                <a:ea typeface="微软雅黑" panose="020B0503020204020204" charset="-122"/>
              </a:rPr>
              <a:t>基于回归的目标检测方法</a:t>
            </a:r>
            <a:endParaRPr kumimoji="0" lang="zh-CN" altLang="en-US" sz="2800" b="1" i="0" u="none" strike="noStrike" kern="0" cap="none" spc="300" normalizeH="0" baseline="0" noProof="0" dirty="0">
              <a:ln>
                <a:noFill/>
              </a:ln>
              <a:solidFill>
                <a:srgbClr val="FFFFFF"/>
              </a:solidFill>
              <a:effectLst/>
              <a:uLnTx/>
              <a:uFillTx/>
              <a:latin typeface="微软雅黑" panose="020B0503020204020204" charset="-122"/>
              <a:ea typeface="微软雅黑" panose="020B0503020204020204" charset="-122"/>
            </a:endParaRPr>
          </a:p>
        </p:txBody>
      </p:sp>
      <p:sp>
        <p:nvSpPr>
          <p:cNvPr id="20" name="文本框 19"/>
          <p:cNvSpPr txBox="1"/>
          <p:nvPr>
            <p:custDataLst>
              <p:tags r:id="rId3"/>
            </p:custDataLst>
          </p:nvPr>
        </p:nvSpPr>
        <p:spPr>
          <a:xfrm>
            <a:off x="660400" y="2109921"/>
            <a:ext cx="10858500" cy="1600200"/>
          </a:xfrm>
          <a:prstGeom prst="rect">
            <a:avLst/>
          </a:prstGeom>
          <a:noFill/>
        </p:spPr>
        <p:txBody>
          <a:bodyPr wrap="square" lIns="0" tIns="0" rIns="0" bIns="0" rtlCol="0">
            <a:spAutoFit/>
          </a:bodyPr>
          <a:lstStyle/>
          <a:p>
            <a:pPr algn="just" eaLnBrk="1" fontAlgn="auto" hangingPunct="1">
              <a:lnSpc>
                <a:spcPct val="130000"/>
              </a:lnSpc>
              <a:spcBef>
                <a:spcPts val="0"/>
              </a:spcBef>
              <a:spcAft>
                <a:spcPts val="0"/>
              </a:spcAft>
            </a:pPr>
            <a:r>
              <a:rPr sz="2000" spc="300" dirty="0">
                <a:solidFill>
                  <a:srgbClr val="000000">
                    <a:lumMod val="85000"/>
                    <a:lumOff val="15000"/>
                  </a:srgbClr>
                </a:solidFill>
                <a:latin typeface="微软雅黑" panose="020B0503020204020204" charset="-122"/>
                <a:ea typeface="微软雅黑" panose="020B0503020204020204" charset="-122"/>
              </a:rPr>
              <a:t>基于区域提名的目标检测方法仍然是基于传统目标检测方法的框架，通过区域提取算法进行候选区域的提取，结合卷积神经网络提取目标相关图像特征，对待检测的物体进行自适应表征，最后进行分类器的训练或建立多任务回归器并完成图像中目标的分类和检测。其中代表性的方法是R-CNN（Region-CNN）。</a:t>
            </a:r>
            <a:endParaRPr sz="2000" spc="300" dirty="0">
              <a:solidFill>
                <a:srgbClr val="000000">
                  <a:lumMod val="85000"/>
                  <a:lumOff val="15000"/>
                </a:srgbClr>
              </a:solidFill>
              <a:latin typeface="微软雅黑" panose="020B0503020204020204" charset="-122"/>
              <a:ea typeface="微软雅黑" panose="020B0503020204020204" charset="-122"/>
            </a:endParaRPr>
          </a:p>
        </p:txBody>
      </p:sp>
      <p:sp>
        <p:nvSpPr>
          <p:cNvPr id="21" name="文本框 20"/>
          <p:cNvSpPr txBox="1"/>
          <p:nvPr>
            <p:custDataLst>
              <p:tags r:id="rId4"/>
            </p:custDataLst>
          </p:nvPr>
        </p:nvSpPr>
        <p:spPr>
          <a:xfrm>
            <a:off x="687832" y="4525462"/>
            <a:ext cx="10858500" cy="1600200"/>
          </a:xfrm>
          <a:prstGeom prst="rect">
            <a:avLst/>
          </a:prstGeom>
          <a:noFill/>
        </p:spPr>
        <p:txBody>
          <a:bodyPr wrap="square" lIns="0" tIns="0" rIns="0" bIns="0" rtlCol="0">
            <a:spAutoFit/>
          </a:bodyPr>
          <a:lstStyle/>
          <a:p>
            <a:pPr algn="just" eaLnBrk="1" fontAlgn="auto" hangingPunct="1">
              <a:lnSpc>
                <a:spcPct val="130000"/>
              </a:lnSpc>
              <a:spcBef>
                <a:spcPts val="0"/>
              </a:spcBef>
              <a:spcAft>
                <a:spcPts val="0"/>
              </a:spcAft>
            </a:pPr>
            <a:r>
              <a:rPr sz="2000" spc="300" dirty="0">
                <a:solidFill>
                  <a:srgbClr val="000000">
                    <a:lumMod val="85000"/>
                    <a:lumOff val="15000"/>
                  </a:srgbClr>
                </a:solidFill>
                <a:latin typeface="微软雅黑" panose="020B0503020204020204" charset="-122"/>
                <a:ea typeface="微软雅黑" panose="020B0503020204020204" charset="-122"/>
              </a:rPr>
              <a:t>基于回归的目标检测方法则是去掉了region思想，将目标检测任务转化为目标窗口的回归问题，直接利用卷积神经网络（CNN）的全局特征或局部特征来预测每个位置可能的目标，不再采用区域提取方法并减去了分类器需要单独训练的过程其中主要的方法有：YOLO（You Only Look Once），SSD</a:t>
            </a:r>
            <a:r>
              <a:rPr lang="zh-CN" altLang="en-US" sz="2000" spc="300" dirty="0">
                <a:solidFill>
                  <a:srgbClr val="000000">
                    <a:lumMod val="85000"/>
                    <a:lumOff val="15000"/>
                  </a:srgbClr>
                </a:solidFill>
                <a:latin typeface="微软雅黑" panose="020B0503020204020204" charset="-122"/>
                <a:ea typeface="微软雅黑" panose="020B0503020204020204" charset="-122"/>
              </a:rPr>
              <a:t>。</a:t>
            </a:r>
            <a:endParaRPr lang="zh-CN" altLang="en-US" sz="2000" spc="300" dirty="0">
              <a:solidFill>
                <a:srgbClr val="000000">
                  <a:lumMod val="85000"/>
                  <a:lumOff val="15000"/>
                </a:srgbClr>
              </a:solidFill>
              <a:latin typeface="微软雅黑" panose="020B0503020204020204" charset="-122"/>
              <a:ea typeface="微软雅黑" panose="020B0503020204020204" charset="-122"/>
            </a:endParaRPr>
          </a:p>
        </p:txBody>
      </p:sp>
      <p:sp>
        <p:nvSpPr>
          <p:cNvPr id="22" name="文本框 21"/>
          <p:cNvSpPr txBox="1">
            <a:spLocks noChangeArrowheads="1"/>
          </p:cNvSpPr>
          <p:nvPr/>
        </p:nvSpPr>
        <p:spPr bwMode="auto">
          <a:xfrm>
            <a:off x="357352" y="235111"/>
            <a:ext cx="969798"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28600" indent="-228600">
              <a:defRPr>
                <a:solidFill>
                  <a:schemeClr val="tx1"/>
                </a:solidFill>
                <a:latin typeface="Century Gothic" panose="020B0502020202020204" pitchFamily="34" charset="0"/>
                <a:ea typeface="微软雅黑" panose="020B0503020204020204" charset="-122"/>
              </a:defRPr>
            </a:lvl1pPr>
            <a:lvl2pPr marL="742950" indent="-285750">
              <a:defRPr>
                <a:solidFill>
                  <a:schemeClr val="tx1"/>
                </a:solidFill>
                <a:latin typeface="Century Gothic" panose="020B0502020202020204" pitchFamily="34" charset="0"/>
                <a:ea typeface="微软雅黑" panose="020B0503020204020204" charset="-122"/>
              </a:defRPr>
            </a:lvl2pPr>
            <a:lvl3pPr marL="1143000" indent="-228600">
              <a:defRPr>
                <a:solidFill>
                  <a:schemeClr val="tx1"/>
                </a:solidFill>
                <a:latin typeface="Century Gothic" panose="020B0502020202020204" pitchFamily="34" charset="0"/>
                <a:ea typeface="微软雅黑" panose="020B0503020204020204" charset="-122"/>
              </a:defRPr>
            </a:lvl3pPr>
            <a:lvl4pPr marL="1600200" indent="-228600">
              <a:defRPr>
                <a:solidFill>
                  <a:schemeClr val="tx1"/>
                </a:solidFill>
                <a:latin typeface="Century Gothic" panose="020B0502020202020204" pitchFamily="34" charset="0"/>
                <a:ea typeface="微软雅黑" panose="020B0503020204020204" charset="-122"/>
              </a:defRPr>
            </a:lvl4pPr>
            <a:lvl5pPr marL="2057400" indent="-228600">
              <a:defRPr>
                <a:solidFill>
                  <a:schemeClr val="tx1"/>
                </a:solidFill>
                <a:latin typeface="Century Gothic" panose="020B0502020202020204" pitchFamily="34" charset="0"/>
                <a:ea typeface="微软雅黑" panose="020B050302020402020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9pPr>
          </a:lstStyle>
          <a:p>
            <a:pPr algn="ctr" eaLnBrk="1" hangingPunct="1">
              <a:defRPr/>
            </a:pPr>
            <a:r>
              <a:rPr lang="en-US" altLang="zh-CN" sz="3600" b="1" dirty="0">
                <a:solidFill>
                  <a:schemeClr val="bg1"/>
                </a:solidFill>
              </a:rPr>
              <a:t>2</a:t>
            </a:r>
            <a:endParaRPr lang="zh-CN" altLang="en-US" sz="3600" b="1" dirty="0">
              <a:solidFill>
                <a:schemeClr val="bg1"/>
              </a:solidFill>
            </a:endParaRPr>
          </a:p>
        </p:txBody>
      </p:sp>
    </p:spTree>
  </p:cSld>
  <p:clrMapOvr>
    <a:masterClrMapping/>
  </p:clrMapOvr>
  <p:transition spd="med">
    <p:pull/>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9"/>
          <p:cNvSpPr>
            <a:spLocks noGrp="1"/>
          </p:cNvSpPr>
          <p:nvPr>
            <p:ph type="title"/>
          </p:nvPr>
        </p:nvSpPr>
        <p:spPr>
          <a:xfrm>
            <a:off x="1606550" y="345305"/>
            <a:ext cx="8643848" cy="478155"/>
          </a:xfrm>
        </p:spPr>
        <p:txBody>
          <a:bodyPr/>
          <a:lstStyle/>
          <a:p>
            <a:r>
              <a:rPr dirty="0">
                <a:sym typeface="+mn-ea"/>
              </a:rPr>
              <a:t>人工智能检测方法</a:t>
            </a:r>
            <a:endParaRPr lang="zh-CN" altLang="en-US" dirty="0"/>
          </a:p>
        </p:txBody>
      </p:sp>
      <p:sp>
        <p:nvSpPr>
          <p:cNvPr id="14" name="文本框 13"/>
          <p:cNvSpPr txBox="1"/>
          <p:nvPr>
            <p:custDataLst>
              <p:tags r:id="rId1"/>
            </p:custDataLst>
          </p:nvPr>
        </p:nvSpPr>
        <p:spPr>
          <a:xfrm>
            <a:off x="660400" y="1155700"/>
            <a:ext cx="5331460" cy="903605"/>
          </a:xfrm>
          <a:prstGeom prst="roundRect">
            <a:avLst/>
          </a:prstGeom>
          <a:solidFill>
            <a:schemeClr val="accent1"/>
          </a:solidFill>
        </p:spPr>
        <p:txBody>
          <a:bodyPr wrap="square" lIns="0" tIns="0" rIns="0" bIns="0" rtlCol="0" anchor="ctr" anchorCtr="0">
            <a:noAutofit/>
          </a:bodyPr>
          <a:lstStyle/>
          <a:p>
            <a:pPr marL="0" marR="0" lvl="0" indent="0" algn="ctr" defTabSz="914400" eaLnBrk="1" fontAlgn="auto" latinLnBrk="0" hangingPunct="1">
              <a:lnSpc>
                <a:spcPct val="130000"/>
              </a:lnSpc>
              <a:spcBef>
                <a:spcPts val="0"/>
              </a:spcBef>
              <a:spcAft>
                <a:spcPts val="0"/>
              </a:spcAft>
              <a:buClrTx/>
              <a:buSzTx/>
              <a:buFontTx/>
              <a:buNone/>
              <a:defRPr/>
            </a:pPr>
            <a:r>
              <a:rPr kumimoji="0" lang="zh-CN" altLang="en-US" sz="2800" b="1" i="0" u="none" strike="noStrike" kern="0" cap="none" spc="300" normalizeH="0" baseline="0" noProof="0" dirty="0">
                <a:ln>
                  <a:noFill/>
                </a:ln>
                <a:solidFill>
                  <a:srgbClr val="FFFFFF"/>
                </a:solidFill>
                <a:effectLst/>
                <a:uLnTx/>
                <a:uFillTx/>
                <a:latin typeface="微软雅黑" panose="020B0503020204020204" charset="-122"/>
                <a:ea typeface="微软雅黑" panose="020B0503020204020204" charset="-122"/>
              </a:rPr>
              <a:t>One-Stage目标检测算法：</a:t>
            </a:r>
            <a:endParaRPr kumimoji="0" lang="zh-CN" altLang="en-US" sz="2800" b="1" i="0" u="none" strike="noStrike" kern="0" cap="none" spc="300" normalizeH="0" baseline="0" noProof="0" dirty="0">
              <a:ln>
                <a:noFill/>
              </a:ln>
              <a:solidFill>
                <a:srgbClr val="FFFFFF"/>
              </a:solidFill>
              <a:effectLst/>
              <a:uLnTx/>
              <a:uFillTx/>
              <a:latin typeface="微软雅黑" panose="020B0503020204020204" charset="-122"/>
              <a:ea typeface="微软雅黑" panose="020B0503020204020204" charset="-122"/>
            </a:endParaRPr>
          </a:p>
        </p:txBody>
      </p:sp>
      <p:sp>
        <p:nvSpPr>
          <p:cNvPr id="19" name="文本框 18"/>
          <p:cNvSpPr txBox="1"/>
          <p:nvPr>
            <p:custDataLst>
              <p:tags r:id="rId2"/>
            </p:custDataLst>
          </p:nvPr>
        </p:nvSpPr>
        <p:spPr>
          <a:xfrm>
            <a:off x="528320" y="3761105"/>
            <a:ext cx="6638925" cy="619760"/>
          </a:xfrm>
          <a:prstGeom prst="roundRect">
            <a:avLst/>
          </a:prstGeom>
          <a:solidFill>
            <a:schemeClr val="accent4"/>
          </a:solidFill>
        </p:spPr>
        <p:txBody>
          <a:bodyPr wrap="square" lIns="0" tIns="0" rIns="0" bIns="0" rtlCol="0" anchor="ctr" anchorCtr="0">
            <a:noAutofit/>
          </a:bodyPr>
          <a:lstStyle/>
          <a:p>
            <a:pPr marL="0" marR="0" lvl="0" indent="0" algn="l" defTabSz="914400" eaLnBrk="1" fontAlgn="auto" latinLnBrk="0" hangingPunct="1">
              <a:lnSpc>
                <a:spcPct val="130000"/>
              </a:lnSpc>
              <a:spcBef>
                <a:spcPts val="0"/>
              </a:spcBef>
              <a:spcAft>
                <a:spcPts val="0"/>
              </a:spcAft>
              <a:buClrTx/>
              <a:buSzTx/>
              <a:buFontTx/>
              <a:buNone/>
              <a:defRPr/>
            </a:pPr>
            <a:r>
              <a:rPr kumimoji="0" lang="en-US" altLang="zh-CN" sz="2800" b="1" i="0" u="none" strike="noStrike" kern="0" cap="none" spc="300" normalizeH="0" baseline="0" noProof="0" dirty="0">
                <a:ln>
                  <a:noFill/>
                </a:ln>
                <a:solidFill>
                  <a:srgbClr val="FFFFFF"/>
                </a:solidFill>
                <a:effectLst/>
                <a:uLnTx/>
                <a:uFillTx/>
                <a:latin typeface="微软雅黑" panose="020B0503020204020204" charset="-122"/>
                <a:ea typeface="微软雅黑" panose="020B0503020204020204" charset="-122"/>
              </a:rPr>
              <a:t>  </a:t>
            </a:r>
            <a:r>
              <a:rPr kumimoji="0" lang="zh-CN" altLang="en-US" sz="2800" b="1" i="0" u="none" strike="noStrike" kern="0" cap="none" spc="300" normalizeH="0" baseline="0" noProof="0" dirty="0">
                <a:ln>
                  <a:noFill/>
                </a:ln>
                <a:solidFill>
                  <a:srgbClr val="FFFFFF"/>
                </a:solidFill>
                <a:effectLst/>
                <a:uLnTx/>
                <a:uFillTx/>
                <a:latin typeface="微软雅黑" panose="020B0503020204020204" charset="-122"/>
                <a:ea typeface="微软雅黑" panose="020B0503020204020204" charset="-122"/>
              </a:rPr>
              <a:t>Two-Stage 目标检测方法：</a:t>
            </a:r>
            <a:endParaRPr kumimoji="0" lang="zh-CN" altLang="en-US" sz="2800" b="1" i="0" u="none" strike="noStrike" kern="0" cap="none" spc="300" normalizeH="0" baseline="0" noProof="0" dirty="0">
              <a:ln>
                <a:noFill/>
              </a:ln>
              <a:solidFill>
                <a:srgbClr val="FFFFFF"/>
              </a:solidFill>
              <a:effectLst/>
              <a:uLnTx/>
              <a:uFillTx/>
              <a:latin typeface="微软雅黑" panose="020B0503020204020204" charset="-122"/>
              <a:ea typeface="微软雅黑" panose="020B0503020204020204" charset="-122"/>
            </a:endParaRPr>
          </a:p>
        </p:txBody>
      </p:sp>
      <p:sp>
        <p:nvSpPr>
          <p:cNvPr id="20" name="文本框 19"/>
          <p:cNvSpPr txBox="1"/>
          <p:nvPr>
            <p:custDataLst>
              <p:tags r:id="rId3"/>
            </p:custDataLst>
          </p:nvPr>
        </p:nvSpPr>
        <p:spPr>
          <a:xfrm>
            <a:off x="660400" y="2228666"/>
            <a:ext cx="10858500" cy="1200150"/>
          </a:xfrm>
          <a:prstGeom prst="rect">
            <a:avLst/>
          </a:prstGeom>
          <a:noFill/>
        </p:spPr>
        <p:txBody>
          <a:bodyPr wrap="square" lIns="0" tIns="0" rIns="0" bIns="0" rtlCol="0">
            <a:spAutoFit/>
          </a:bodyPr>
          <a:lstStyle/>
          <a:p>
            <a:pPr algn="just" eaLnBrk="1" fontAlgn="auto" hangingPunct="1">
              <a:lnSpc>
                <a:spcPct val="130000"/>
              </a:lnSpc>
              <a:spcBef>
                <a:spcPts val="0"/>
              </a:spcBef>
              <a:spcAft>
                <a:spcPts val="0"/>
              </a:spcAft>
            </a:pPr>
            <a:r>
              <a:rPr sz="2000" spc="300" dirty="0">
                <a:solidFill>
                  <a:srgbClr val="000000">
                    <a:lumMod val="85000"/>
                    <a:lumOff val="15000"/>
                  </a:srgbClr>
                </a:solidFill>
                <a:latin typeface="微软雅黑" panose="020B0503020204020204" charset="-122"/>
                <a:ea typeface="微软雅黑" panose="020B0503020204020204" charset="-122"/>
              </a:rPr>
              <a:t>定义：一阶段检测算法不需要区域提议（Region Proposals），直接在图像上预测目标的类别和位置。</a:t>
            </a:r>
            <a:r>
              <a:rPr lang="zh-CN" sz="2000" spc="300" dirty="0">
                <a:solidFill>
                  <a:srgbClr val="000000">
                    <a:lumMod val="85000"/>
                    <a:lumOff val="15000"/>
                  </a:srgbClr>
                </a:solidFill>
                <a:latin typeface="微软雅黑" panose="020B0503020204020204" charset="-122"/>
                <a:ea typeface="微软雅黑" panose="020B0503020204020204" charset="-122"/>
              </a:rPr>
              <a:t>相比二阶段检测算法（Two-Stage Detectors），其主要特点是速度快，实时性强，精度略低。代表算法有</a:t>
            </a:r>
            <a:r>
              <a:rPr lang="en-US" altLang="zh-CN" sz="2000" spc="300" dirty="0">
                <a:solidFill>
                  <a:srgbClr val="000000">
                    <a:lumMod val="85000"/>
                    <a:lumOff val="15000"/>
                  </a:srgbClr>
                </a:solidFill>
                <a:latin typeface="微软雅黑" panose="020B0503020204020204" charset="-122"/>
                <a:ea typeface="微软雅黑" panose="020B0503020204020204" charset="-122"/>
              </a:rPr>
              <a:t>YOLO,SSD</a:t>
            </a:r>
            <a:r>
              <a:rPr lang="zh-CN" altLang="en-US" sz="2000" spc="300" dirty="0">
                <a:solidFill>
                  <a:srgbClr val="000000">
                    <a:lumMod val="85000"/>
                    <a:lumOff val="15000"/>
                  </a:srgbClr>
                </a:solidFill>
                <a:latin typeface="微软雅黑" panose="020B0503020204020204" charset="-122"/>
                <a:ea typeface="微软雅黑" panose="020B0503020204020204" charset="-122"/>
              </a:rPr>
              <a:t>和RetinaNet。</a:t>
            </a:r>
            <a:endParaRPr lang="zh-CN" altLang="en-US" sz="2000" spc="300" dirty="0">
              <a:solidFill>
                <a:srgbClr val="000000">
                  <a:lumMod val="85000"/>
                  <a:lumOff val="15000"/>
                </a:srgbClr>
              </a:solidFill>
              <a:latin typeface="微软雅黑" panose="020B0503020204020204" charset="-122"/>
              <a:ea typeface="微软雅黑" panose="020B0503020204020204" charset="-122"/>
            </a:endParaRPr>
          </a:p>
        </p:txBody>
      </p:sp>
      <p:sp>
        <p:nvSpPr>
          <p:cNvPr id="21" name="文本框 20"/>
          <p:cNvSpPr txBox="1"/>
          <p:nvPr>
            <p:custDataLst>
              <p:tags r:id="rId4"/>
            </p:custDataLst>
          </p:nvPr>
        </p:nvSpPr>
        <p:spPr>
          <a:xfrm>
            <a:off x="687832" y="4525462"/>
            <a:ext cx="10858500" cy="1600200"/>
          </a:xfrm>
          <a:prstGeom prst="rect">
            <a:avLst/>
          </a:prstGeom>
          <a:noFill/>
        </p:spPr>
        <p:txBody>
          <a:bodyPr wrap="square" lIns="0" tIns="0" rIns="0" bIns="0" rtlCol="0">
            <a:spAutoFit/>
          </a:bodyPr>
          <a:lstStyle/>
          <a:p>
            <a:pPr algn="just" eaLnBrk="1" fontAlgn="auto" hangingPunct="1">
              <a:lnSpc>
                <a:spcPct val="130000"/>
              </a:lnSpc>
              <a:spcBef>
                <a:spcPts val="0"/>
              </a:spcBef>
              <a:spcAft>
                <a:spcPts val="0"/>
              </a:spcAft>
            </a:pPr>
            <a:r>
              <a:rPr sz="2000" spc="300" dirty="0">
                <a:solidFill>
                  <a:srgbClr val="000000">
                    <a:lumMod val="85000"/>
                    <a:lumOff val="15000"/>
                  </a:srgbClr>
                </a:solidFill>
                <a:latin typeface="微软雅黑" panose="020B0503020204020204" charset="-122"/>
                <a:ea typeface="微软雅黑" panose="020B0503020204020204" charset="-122"/>
              </a:rPr>
              <a:t>基于回归的目标检测方法则是去掉了region思想，将目标检测任务转化为目标窗口的回归问题，直接利用卷积神经网络（CNN）的全局特征或局部特征来预测每个位置可能的目标，不再采用区域提取方法并减去了分类器需要单独训练的过程其中主要的方法有：YOLO（You Only Look Once），SSD</a:t>
            </a:r>
            <a:r>
              <a:rPr lang="zh-CN" altLang="en-US" sz="2000" spc="300" dirty="0">
                <a:solidFill>
                  <a:srgbClr val="000000">
                    <a:lumMod val="85000"/>
                    <a:lumOff val="15000"/>
                  </a:srgbClr>
                </a:solidFill>
                <a:latin typeface="微软雅黑" panose="020B0503020204020204" charset="-122"/>
                <a:ea typeface="微软雅黑" panose="020B0503020204020204" charset="-122"/>
              </a:rPr>
              <a:t>。</a:t>
            </a:r>
            <a:endParaRPr lang="zh-CN" altLang="en-US" sz="2000" spc="300" dirty="0">
              <a:solidFill>
                <a:srgbClr val="000000">
                  <a:lumMod val="85000"/>
                  <a:lumOff val="15000"/>
                </a:srgbClr>
              </a:solidFill>
              <a:latin typeface="微软雅黑" panose="020B0503020204020204" charset="-122"/>
              <a:ea typeface="微软雅黑" panose="020B0503020204020204" charset="-122"/>
            </a:endParaRPr>
          </a:p>
        </p:txBody>
      </p:sp>
      <p:sp>
        <p:nvSpPr>
          <p:cNvPr id="22" name="文本框 21"/>
          <p:cNvSpPr txBox="1">
            <a:spLocks noChangeArrowheads="1"/>
          </p:cNvSpPr>
          <p:nvPr/>
        </p:nvSpPr>
        <p:spPr bwMode="auto">
          <a:xfrm>
            <a:off x="357352" y="235111"/>
            <a:ext cx="969798" cy="645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28600" indent="-228600">
              <a:defRPr>
                <a:solidFill>
                  <a:schemeClr val="tx1"/>
                </a:solidFill>
                <a:latin typeface="Century Gothic" panose="020B0502020202020204" pitchFamily="34" charset="0"/>
                <a:ea typeface="微软雅黑" panose="020B0503020204020204" charset="-122"/>
              </a:defRPr>
            </a:lvl1pPr>
            <a:lvl2pPr marL="742950" indent="-285750">
              <a:defRPr>
                <a:solidFill>
                  <a:schemeClr val="tx1"/>
                </a:solidFill>
                <a:latin typeface="Century Gothic" panose="020B0502020202020204" pitchFamily="34" charset="0"/>
                <a:ea typeface="微软雅黑" panose="020B0503020204020204" charset="-122"/>
              </a:defRPr>
            </a:lvl2pPr>
            <a:lvl3pPr marL="1143000" indent="-228600">
              <a:defRPr>
                <a:solidFill>
                  <a:schemeClr val="tx1"/>
                </a:solidFill>
                <a:latin typeface="Century Gothic" panose="020B0502020202020204" pitchFamily="34" charset="0"/>
                <a:ea typeface="微软雅黑" panose="020B0503020204020204" charset="-122"/>
              </a:defRPr>
            </a:lvl3pPr>
            <a:lvl4pPr marL="1600200" indent="-228600">
              <a:defRPr>
                <a:solidFill>
                  <a:schemeClr val="tx1"/>
                </a:solidFill>
                <a:latin typeface="Century Gothic" panose="020B0502020202020204" pitchFamily="34" charset="0"/>
                <a:ea typeface="微软雅黑" panose="020B0503020204020204" charset="-122"/>
              </a:defRPr>
            </a:lvl4pPr>
            <a:lvl5pPr marL="2057400" indent="-228600">
              <a:defRPr>
                <a:solidFill>
                  <a:schemeClr val="tx1"/>
                </a:solidFill>
                <a:latin typeface="Century Gothic" panose="020B0502020202020204" pitchFamily="34" charset="0"/>
                <a:ea typeface="微软雅黑" panose="020B050302020402020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9pPr>
          </a:lstStyle>
          <a:p>
            <a:pPr algn="ctr" eaLnBrk="1" hangingPunct="1">
              <a:defRPr/>
            </a:pPr>
            <a:r>
              <a:rPr lang="en-US" altLang="zh-CN" sz="3600" b="1" dirty="0">
                <a:solidFill>
                  <a:schemeClr val="bg1"/>
                </a:solidFill>
              </a:rPr>
              <a:t>3</a:t>
            </a:r>
            <a:endParaRPr lang="en-US" altLang="zh-CN" sz="3600" b="1" dirty="0">
              <a:solidFill>
                <a:schemeClr val="bg1"/>
              </a:solidFill>
            </a:endParaRPr>
          </a:p>
        </p:txBody>
      </p:sp>
    </p:spTree>
  </p:cSld>
  <p:clrMapOvr>
    <a:masterClrMapping/>
  </p:clrMapOvr>
  <p:transition spd="med">
    <p:pull/>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5891815" y="3000270"/>
            <a:ext cx="4242891" cy="857460"/>
            <a:chOff x="5588007" y="1590635"/>
            <a:chExt cx="4242891" cy="857460"/>
          </a:xfrm>
        </p:grpSpPr>
        <p:sp>
          <p:nvSpPr>
            <p:cNvPr id="19" name="文本框 18"/>
            <p:cNvSpPr txBox="1"/>
            <p:nvPr/>
          </p:nvSpPr>
          <p:spPr>
            <a:xfrm>
              <a:off x="6549853" y="1696200"/>
              <a:ext cx="3281045" cy="645160"/>
            </a:xfrm>
            <a:prstGeom prst="rect">
              <a:avLst/>
            </a:prstGeom>
            <a:noFill/>
          </p:spPr>
          <p:txBody>
            <a:bodyPr wrap="none">
              <a:spAutoFit/>
            </a:bodyPr>
            <a:lstStyle/>
            <a:p>
              <a:pPr eaLnBrk="1" fontAlgn="auto" hangingPunct="1">
                <a:spcBef>
                  <a:spcPts val="0"/>
                </a:spcBef>
                <a:spcAft>
                  <a:spcPts val="0"/>
                </a:spcAft>
                <a:defRPr/>
              </a:pPr>
              <a:r>
                <a:rPr lang="en-US" altLang="zh-CN" sz="3600" b="1" dirty="0">
                  <a:sym typeface="+mn-lt"/>
                </a:rPr>
                <a:t>YOLO</a:t>
              </a:r>
              <a:r>
                <a:rPr lang="zh-CN" altLang="en-US" sz="3600" b="1" dirty="0">
                  <a:sym typeface="+mn-lt"/>
                </a:rPr>
                <a:t>算法简介</a:t>
              </a:r>
              <a:endParaRPr lang="zh-CN" altLang="en-US" sz="3600" b="1" dirty="0">
                <a:sym typeface="+mn-lt"/>
              </a:endParaRPr>
            </a:p>
          </p:txBody>
        </p:sp>
        <p:sp>
          <p:nvSpPr>
            <p:cNvPr id="20" name="椭圆 19"/>
            <p:cNvSpPr/>
            <p:nvPr/>
          </p:nvSpPr>
          <p:spPr>
            <a:xfrm>
              <a:off x="5588007" y="1590635"/>
              <a:ext cx="857459" cy="85746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4000" b="1" dirty="0">
                  <a:latin typeface="Century Gothic" panose="020B0502020202020204" pitchFamily="34" charset="0"/>
                </a:rPr>
                <a:t>3</a:t>
              </a:r>
              <a:endParaRPr lang="zh-CN" altLang="en-US" sz="4000" b="1" dirty="0">
                <a:latin typeface="Century Gothic" panose="020B0502020202020204" pitchFamily="34" charset="0"/>
              </a:endParaRPr>
            </a:p>
          </p:txBody>
        </p:sp>
      </p:grpSp>
    </p:spTree>
  </p:cSld>
  <p:clrMapOvr>
    <a:masterClrMapping/>
  </p:clrMapOvr>
  <p:transition spd="med">
    <p:pull/>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a:xfrm>
            <a:off x="1606550" y="345305"/>
            <a:ext cx="8643848" cy="478155"/>
          </a:xfrm>
        </p:spPr>
        <p:txBody>
          <a:bodyPr/>
          <a:lstStyle/>
          <a:p>
            <a:r>
              <a:rPr lang="en-US" altLang="zh-CN" dirty="0"/>
              <a:t>YOLO</a:t>
            </a:r>
            <a:r>
              <a:rPr dirty="0"/>
              <a:t>算法发展</a:t>
            </a:r>
            <a:endParaRPr dirty="0"/>
          </a:p>
        </p:txBody>
      </p:sp>
      <p:sp>
        <p:nvSpPr>
          <p:cNvPr id="11" name="内容占位符 1"/>
          <p:cNvSpPr txBox="1"/>
          <p:nvPr/>
        </p:nvSpPr>
        <p:spPr>
          <a:xfrm>
            <a:off x="1538996" y="1715438"/>
            <a:ext cx="9100038" cy="3610708"/>
          </a:xfrm>
          <a:prstGeom prst="rect">
            <a:avLst/>
          </a:prstGeom>
        </p:spPr>
        <p:txBody>
          <a:bodyPr vert="horz" lIns="0" tIns="0" rIns="0" bIns="0" rtlCol="0"/>
          <a:lstStyle>
            <a:lvl1pPr marL="228600" indent="-228600" algn="l" defTabSz="914400" rtl="0" eaLnBrk="1" latinLnBrk="0" hangingPunct="1">
              <a:lnSpc>
                <a:spcPct val="120000"/>
              </a:lnSpc>
              <a:spcBef>
                <a:spcPts val="1000"/>
              </a:spcBef>
              <a:buFont typeface="Arial" panose="020B0604020202090204" pitchFamily="34" charset="0"/>
              <a:buChar char="•"/>
              <a:defRPr sz="2800" kern="1200" spc="3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90204" pitchFamily="34" charset="0"/>
              <a:buChar char="•"/>
              <a:defRPr sz="2400" kern="1200" spc="3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90204" pitchFamily="34" charset="0"/>
              <a:buChar char="•"/>
              <a:defRPr sz="2000" kern="1200" spc="3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spc="3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spc="3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1000"/>
              </a:spcBef>
              <a:spcAft>
                <a:spcPts val="0"/>
              </a:spcAft>
              <a:buClrTx/>
              <a:buSzTx/>
              <a:buFont typeface="Arial" panose="020B0604020202090204" pitchFamily="34" charset="0"/>
              <a:buNone/>
              <a:defRPr/>
            </a:pPr>
            <a:r>
              <a:rPr lang="en-US" altLang="zh-CN" noProof="0">
                <a:ln>
                  <a:noFill/>
                </a:ln>
                <a:solidFill>
                  <a:srgbClr val="000000"/>
                </a:solidFill>
                <a:effectLst/>
                <a:uLnTx/>
                <a:uFillTx/>
                <a:latin typeface="微软雅黑" panose="020B0503020204020204" charset="-122"/>
                <a:ea typeface="微软雅黑" panose="020B0503020204020204" charset="-122"/>
                <a:sym typeface="+mn-ea"/>
              </a:rPr>
              <a:t>YOLO（You Only Look Once）作为目标检测中的单阶段方法，具有更快的处理速度、</a:t>
            </a:r>
            <a:r>
              <a:rPr kumimoji="0" lang="en-US" altLang="zh-CN" b="0" i="0" u="none" strike="noStrike" kern="1200" cap="none" spc="300" normalizeH="0" baseline="0" noProof="0">
                <a:ln>
                  <a:noFill/>
                </a:ln>
                <a:solidFill>
                  <a:srgbClr val="000000"/>
                </a:solidFill>
                <a:effectLst/>
                <a:uLnTx/>
                <a:uFillTx/>
                <a:latin typeface="微软雅黑" panose="020B0503020204020204" charset="-122"/>
                <a:ea typeface="微软雅黑" panose="020B0503020204020204" charset="-122"/>
                <a:cs typeface="+mn-cs"/>
              </a:rPr>
              <a:t>卓越的实时性能、无需生成候选区域以及简化的检测过程，在有限的计算资源下会有更好的检测效果。</a:t>
            </a:r>
            <a:endParaRPr kumimoji="0" lang="en-US" altLang="zh-CN" b="0" i="0" u="none" strike="noStrike" kern="1200" cap="none" spc="300" normalizeH="0" baseline="0" noProof="0">
              <a:ln>
                <a:noFill/>
              </a:ln>
              <a:solidFill>
                <a:srgbClr val="000000"/>
              </a:solidFill>
              <a:effectLst/>
              <a:uLnTx/>
              <a:uFillTx/>
              <a:latin typeface="微软雅黑" panose="020B0503020204020204" charset="-122"/>
              <a:ea typeface="微软雅黑" panose="020B0503020204020204" charset="-122"/>
              <a:cs typeface="+mn-cs"/>
            </a:endParaRPr>
          </a:p>
          <a:p>
            <a:pPr marL="0" marR="0" lvl="0" indent="0" algn="l" defTabSz="914400" rtl="0" eaLnBrk="1" fontAlgn="auto" latinLnBrk="0" hangingPunct="1">
              <a:lnSpc>
                <a:spcPct val="120000"/>
              </a:lnSpc>
              <a:spcBef>
                <a:spcPts val="1000"/>
              </a:spcBef>
              <a:spcAft>
                <a:spcPts val="0"/>
              </a:spcAft>
              <a:buClrTx/>
              <a:buSzTx/>
              <a:buFont typeface="Arial" panose="020B0604020202090204" pitchFamily="34" charset="0"/>
              <a:buNone/>
              <a:defRPr/>
            </a:pPr>
            <a:r>
              <a:rPr kumimoji="0" lang="en-US" altLang="zh-CN" b="0" i="0" u="none" strike="noStrike" kern="1200" cap="none" spc="300" normalizeH="0" baseline="0" noProof="0">
                <a:ln>
                  <a:noFill/>
                </a:ln>
                <a:solidFill>
                  <a:srgbClr val="000000"/>
                </a:solidFill>
                <a:effectLst/>
                <a:uLnTx/>
                <a:uFillTx/>
                <a:latin typeface="微软雅黑" panose="020B0503020204020204" charset="-122"/>
                <a:ea typeface="微软雅黑" panose="020B0503020204020204" charset="-122"/>
                <a:cs typeface="+mn-cs"/>
              </a:rPr>
              <a:t>YOLO系列算法从YOLOv1到YOLOv8的发展历程是一个不断优化和创新的过程，它们通过引入新技术、改进网络结构和训练策略，使得算法在速度和精度上不断取得新的突破。</a:t>
            </a:r>
            <a:endParaRPr kumimoji="0" lang="en-US" altLang="zh-CN" b="0" i="0" u="none" strike="noStrike" kern="1200" cap="none" spc="300" normalizeH="0" baseline="0" noProof="0">
              <a:ln>
                <a:noFill/>
              </a:ln>
              <a:solidFill>
                <a:srgbClr val="000000"/>
              </a:solidFill>
              <a:effectLst/>
              <a:uLnTx/>
              <a:uFillTx/>
              <a:latin typeface="微软雅黑" panose="020B0503020204020204" charset="-122"/>
              <a:ea typeface="微软雅黑" panose="020B0503020204020204" charset="-122"/>
              <a:cs typeface="+mn-cs"/>
            </a:endParaRPr>
          </a:p>
        </p:txBody>
      </p:sp>
      <p:sp>
        <p:nvSpPr>
          <p:cNvPr id="12" name="半闭框 11"/>
          <p:cNvSpPr/>
          <p:nvPr/>
        </p:nvSpPr>
        <p:spPr>
          <a:xfrm>
            <a:off x="1058985" y="1459875"/>
            <a:ext cx="480646" cy="480646"/>
          </a:xfrm>
          <a:prstGeom prst="halfFrame">
            <a:avLst>
              <a:gd name="adj1" fmla="val 17948"/>
              <a:gd name="adj2" fmla="val 17949"/>
            </a:avLst>
          </a:prstGeom>
          <a:solidFill>
            <a:schemeClr val="accent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charset="-122"/>
              <a:ea typeface="微软雅黑" panose="020B0503020204020204" charset="-122"/>
              <a:cs typeface="+mn-cs"/>
            </a:endParaRPr>
          </a:p>
        </p:txBody>
      </p:sp>
      <p:sp>
        <p:nvSpPr>
          <p:cNvPr id="13" name="半闭框 12"/>
          <p:cNvSpPr/>
          <p:nvPr/>
        </p:nvSpPr>
        <p:spPr>
          <a:xfrm flipH="1" flipV="1">
            <a:off x="10639669" y="5185859"/>
            <a:ext cx="480646" cy="480646"/>
          </a:xfrm>
          <a:prstGeom prst="halfFrame">
            <a:avLst>
              <a:gd name="adj1" fmla="val 17948"/>
              <a:gd name="adj2" fmla="val 17949"/>
            </a:avLst>
          </a:prstGeom>
          <a:solidFill>
            <a:schemeClr val="accent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charset="-122"/>
              <a:ea typeface="微软雅黑" panose="020B0503020204020204" charset="-122"/>
              <a:cs typeface="+mn-cs"/>
            </a:endParaRPr>
          </a:p>
        </p:txBody>
      </p:sp>
      <p:sp>
        <p:nvSpPr>
          <p:cNvPr id="7" name="文本框 6"/>
          <p:cNvSpPr txBox="1">
            <a:spLocks noChangeArrowheads="1"/>
          </p:cNvSpPr>
          <p:nvPr/>
        </p:nvSpPr>
        <p:spPr bwMode="auto">
          <a:xfrm>
            <a:off x="357352" y="235111"/>
            <a:ext cx="969798"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28600" indent="-228600">
              <a:defRPr>
                <a:solidFill>
                  <a:schemeClr val="tx1"/>
                </a:solidFill>
                <a:latin typeface="Century Gothic" panose="020B0502020202020204" pitchFamily="34" charset="0"/>
                <a:ea typeface="微软雅黑" panose="020B0503020204020204" charset="-122"/>
              </a:defRPr>
            </a:lvl1pPr>
            <a:lvl2pPr marL="742950" indent="-285750">
              <a:defRPr>
                <a:solidFill>
                  <a:schemeClr val="tx1"/>
                </a:solidFill>
                <a:latin typeface="Century Gothic" panose="020B0502020202020204" pitchFamily="34" charset="0"/>
                <a:ea typeface="微软雅黑" panose="020B0503020204020204" charset="-122"/>
              </a:defRPr>
            </a:lvl2pPr>
            <a:lvl3pPr marL="1143000" indent="-228600">
              <a:defRPr>
                <a:solidFill>
                  <a:schemeClr val="tx1"/>
                </a:solidFill>
                <a:latin typeface="Century Gothic" panose="020B0502020202020204" pitchFamily="34" charset="0"/>
                <a:ea typeface="微软雅黑" panose="020B0503020204020204" charset="-122"/>
              </a:defRPr>
            </a:lvl3pPr>
            <a:lvl4pPr marL="1600200" indent="-228600">
              <a:defRPr>
                <a:solidFill>
                  <a:schemeClr val="tx1"/>
                </a:solidFill>
                <a:latin typeface="Century Gothic" panose="020B0502020202020204" pitchFamily="34" charset="0"/>
                <a:ea typeface="微软雅黑" panose="020B0503020204020204" charset="-122"/>
              </a:defRPr>
            </a:lvl4pPr>
            <a:lvl5pPr marL="2057400" indent="-228600">
              <a:defRPr>
                <a:solidFill>
                  <a:schemeClr val="tx1"/>
                </a:solidFill>
                <a:latin typeface="Century Gothic" panose="020B0502020202020204" pitchFamily="34" charset="0"/>
                <a:ea typeface="微软雅黑" panose="020B050302020402020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9pPr>
          </a:lstStyle>
          <a:p>
            <a:pPr algn="ctr" eaLnBrk="1" hangingPunct="1">
              <a:defRPr/>
            </a:pPr>
            <a:r>
              <a:rPr lang="en-US" altLang="zh-CN" sz="3600" b="1" dirty="0">
                <a:solidFill>
                  <a:schemeClr val="bg1"/>
                </a:solidFill>
              </a:rPr>
              <a:t>1</a:t>
            </a:r>
            <a:endParaRPr lang="zh-CN" altLang="en-US" sz="3600" b="1" dirty="0">
              <a:solidFill>
                <a:schemeClr val="bg1"/>
              </a:solidFill>
            </a:endParaRPr>
          </a:p>
        </p:txBody>
      </p:sp>
    </p:spTree>
  </p:cSld>
  <p:clrMapOvr>
    <a:masterClrMapping/>
  </p:clrMapOvr>
  <p:transition spd="med">
    <p:pull/>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2" descr="yolov8性能曲线1"/>
          <p:cNvPicPr>
            <a:picLocks noChangeAspect="1"/>
          </p:cNvPicPr>
          <p:nvPr/>
        </p:nvPicPr>
        <p:blipFill>
          <a:blip r:embed="rId1"/>
          <a:stretch>
            <a:fillRect/>
          </a:stretch>
        </p:blipFill>
        <p:spPr>
          <a:xfrm>
            <a:off x="524510" y="155575"/>
            <a:ext cx="10822940" cy="3477260"/>
          </a:xfrm>
          <a:prstGeom prst="rect">
            <a:avLst/>
          </a:prstGeom>
          <a:noFill/>
          <a:ln w="9525">
            <a:noFill/>
          </a:ln>
        </p:spPr>
      </p:pic>
      <p:sp>
        <p:nvSpPr>
          <p:cNvPr id="13" name="文本框 12"/>
          <p:cNvSpPr txBox="1"/>
          <p:nvPr/>
        </p:nvSpPr>
        <p:spPr>
          <a:xfrm>
            <a:off x="1290795" y="3822954"/>
            <a:ext cx="9610410" cy="1961050"/>
          </a:xfrm>
          <a:prstGeom prst="rect">
            <a:avLst/>
          </a:prstGeom>
          <a:noFill/>
        </p:spPr>
        <p:txBody>
          <a:bodyPr wrap="square" lIns="0" tIns="0" rIns="0" bIns="0" rtlCol="0">
            <a:spAutoFit/>
          </a:bodyPr>
          <a:lstStyle/>
          <a:p>
            <a:pPr algn="just" fontAlgn="auto">
              <a:lnSpc>
                <a:spcPct val="130000"/>
              </a:lnSpc>
              <a:spcBef>
                <a:spcPts val="0"/>
              </a:spcBef>
              <a:spcAft>
                <a:spcPts val="0"/>
              </a:spcAft>
            </a:pPr>
            <a:r>
              <a:rPr lang="zh-CN" altLang="en-US" sz="2000" spc="300" dirty="0">
                <a:solidFill>
                  <a:srgbClr val="000000">
                    <a:lumMod val="85000"/>
                    <a:lumOff val="15000"/>
                  </a:srgbClr>
                </a:solidFill>
                <a:latin typeface="Arial" panose="020B0604020202090204"/>
                <a:ea typeface="微软雅黑" panose="020B0503020204020204" charset="-122"/>
              </a:rPr>
              <a:t>更改上面图片的方法：选中图片按删除键，点击图片占位符，插入你需要的图片即可，可以替换你需要的图。</a:t>
            </a:r>
            <a:endParaRPr lang="en-US" altLang="zh-CN" sz="2000" spc="300" dirty="0">
              <a:solidFill>
                <a:srgbClr val="000000">
                  <a:lumMod val="85000"/>
                  <a:lumOff val="15000"/>
                </a:srgbClr>
              </a:solidFill>
              <a:latin typeface="Arial" panose="020B0604020202090204"/>
              <a:ea typeface="微软雅黑" panose="020B0503020204020204" charset="-122"/>
            </a:endParaRPr>
          </a:p>
          <a:p>
            <a:pPr algn="just" fontAlgn="auto">
              <a:lnSpc>
                <a:spcPct val="130000"/>
              </a:lnSpc>
              <a:spcBef>
                <a:spcPts val="0"/>
              </a:spcBef>
              <a:spcAft>
                <a:spcPts val="0"/>
              </a:spcAft>
            </a:pPr>
            <a:r>
              <a:rPr lang="zh-CN" altLang="en-US" sz="2000" spc="300" dirty="0">
                <a:solidFill>
                  <a:srgbClr val="000000">
                    <a:lumMod val="85000"/>
                    <a:lumOff val="15000"/>
                  </a:srgbClr>
                </a:solidFill>
                <a:latin typeface="Arial" panose="020B0604020202090204"/>
                <a:ea typeface="微软雅黑" panose="020B0503020204020204" charset="-122"/>
              </a:rPr>
              <a:t>这是图文介绍的一页，上面的图可以替换，把图删了然后单击插入图片，放入你所需要的图裁剪到合适的大小就可以了。图文要匹配，如果图片清晰无水印表意明确还带有一点蓝色，将会更美观。</a:t>
            </a:r>
            <a:endParaRPr lang="en-US" altLang="zh-CN" sz="2000" spc="300" dirty="0">
              <a:solidFill>
                <a:srgbClr val="000000">
                  <a:lumMod val="85000"/>
                  <a:lumOff val="15000"/>
                </a:srgbClr>
              </a:solidFill>
              <a:latin typeface="Arial" panose="020B0604020202090204"/>
              <a:ea typeface="微软雅黑" panose="020B0503020204020204" charset="-122"/>
            </a:endParaRPr>
          </a:p>
        </p:txBody>
      </p:sp>
      <p:sp>
        <p:nvSpPr>
          <p:cNvPr id="16" name="矩形 15"/>
          <p:cNvSpPr/>
          <p:nvPr/>
        </p:nvSpPr>
        <p:spPr>
          <a:xfrm>
            <a:off x="678816" y="3073444"/>
            <a:ext cx="10858500" cy="3134867"/>
          </a:xfrm>
          <a:prstGeom prst="rect">
            <a:avLst/>
          </a:prstGeom>
          <a:solidFill>
            <a:schemeClr val="bg1"/>
          </a:solidFill>
          <a:ln>
            <a:noFill/>
          </a:ln>
          <a:effectLst>
            <a:outerShdw blurRad="165100" sx="101000" sy="101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p:cNvSpPr txBox="1"/>
          <p:nvPr/>
        </p:nvSpPr>
        <p:spPr>
          <a:xfrm>
            <a:off x="1036319" y="3866333"/>
            <a:ext cx="10143745" cy="2000250"/>
          </a:xfrm>
          <a:prstGeom prst="rect">
            <a:avLst/>
          </a:prstGeom>
          <a:noFill/>
        </p:spPr>
        <p:txBody>
          <a:bodyPr wrap="square" lIns="0" tIns="0" rIns="0" bIns="0" rtlCol="0">
            <a:spAutoFit/>
          </a:bodyPr>
          <a:lstStyle/>
          <a:p>
            <a:pPr algn="just">
              <a:lnSpc>
                <a:spcPct val="130000"/>
              </a:lnSpc>
            </a:pPr>
            <a:r>
              <a:rPr lang="zh-CN" altLang="en-US" sz="2000" spc="300" dirty="0">
                <a:solidFill>
                  <a:schemeClr val="tx1">
                    <a:lumMod val="85000"/>
                    <a:lumOff val="15000"/>
                  </a:schemeClr>
                </a:solidFill>
              </a:rPr>
              <a:t>YOLO算法是一种流行的实时目标检测系统，它的核心思想是将目标检测任务视为一个单一的回归问题。 YOLO 算法将整个图像分割成一个个格子（grid），并对每个格子进行处理，预测边界框和类别概率。</a:t>
            </a:r>
            <a:endParaRPr lang="zh-CN" altLang="en-US" sz="2000" spc="300" dirty="0">
              <a:solidFill>
                <a:schemeClr val="tx1">
                  <a:lumMod val="85000"/>
                  <a:lumOff val="15000"/>
                </a:schemeClr>
              </a:solidFill>
            </a:endParaRPr>
          </a:p>
          <a:p>
            <a:pPr algn="just">
              <a:lnSpc>
                <a:spcPct val="130000"/>
              </a:lnSpc>
            </a:pPr>
            <a:r>
              <a:rPr lang="zh-CN" altLang="en-US" sz="2000" spc="300" dirty="0">
                <a:solidFill>
                  <a:schemeClr val="tx1">
                    <a:lumMod val="85000"/>
                    <a:lumOff val="15000"/>
                  </a:schemeClr>
                </a:solidFill>
              </a:rPr>
              <a:t>YOLOv8是Ultralytics公司</a:t>
            </a:r>
            <a:r>
              <a:rPr lang="en-US" altLang="zh-CN" sz="2000" spc="300" dirty="0">
                <a:solidFill>
                  <a:schemeClr val="tx1">
                    <a:lumMod val="85000"/>
                    <a:lumOff val="15000"/>
                  </a:schemeClr>
                </a:solidFill>
              </a:rPr>
              <a:t>2023</a:t>
            </a:r>
            <a:r>
              <a:rPr lang="zh-CN" altLang="en-US" sz="2000" spc="300" dirty="0">
                <a:solidFill>
                  <a:schemeClr val="tx1">
                    <a:lumMod val="85000"/>
                    <a:lumOff val="15000"/>
                  </a:schemeClr>
                </a:solidFill>
              </a:rPr>
              <a:t>年推出的全新版本，继承并优化了YOLO系列的优点，提升了模型性能和灵活性。</a:t>
            </a:r>
            <a:endParaRPr lang="zh-CN" altLang="en-US" sz="2000" spc="300" dirty="0">
              <a:solidFill>
                <a:schemeClr val="tx1">
                  <a:lumMod val="85000"/>
                  <a:lumOff val="15000"/>
                </a:schemeClr>
              </a:solidFill>
            </a:endParaRPr>
          </a:p>
        </p:txBody>
      </p:sp>
      <p:sp>
        <p:nvSpPr>
          <p:cNvPr id="3" name="标题 2"/>
          <p:cNvSpPr>
            <a:spLocks noGrp="1"/>
          </p:cNvSpPr>
          <p:nvPr>
            <p:ph type="title"/>
          </p:nvPr>
        </p:nvSpPr>
        <p:spPr>
          <a:xfrm>
            <a:off x="1767600" y="3166053"/>
            <a:ext cx="8643848" cy="700405"/>
          </a:xfrm>
        </p:spPr>
        <p:txBody>
          <a:bodyPr/>
          <a:lstStyle/>
          <a:p>
            <a:r>
              <a:rPr lang="en-US" altLang="zh-CN" dirty="0"/>
              <a:t>YOLO</a:t>
            </a:r>
            <a:r>
              <a:rPr dirty="0"/>
              <a:t>算法概述</a:t>
            </a:r>
            <a:endParaRPr dirty="0"/>
          </a:p>
        </p:txBody>
      </p:sp>
    </p:spTree>
  </p:cSld>
  <p:clrMapOvr>
    <a:masterClrMapping/>
  </p:clrMapOvr>
  <p:transition spd="med">
    <p:pull/>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606550" y="345305"/>
            <a:ext cx="8643848" cy="478155"/>
          </a:xfrm>
        </p:spPr>
        <p:txBody>
          <a:bodyPr/>
          <a:lstStyle/>
          <a:p>
            <a:r>
              <a:rPr lang="en-US" altLang="zh-CN" dirty="0"/>
              <a:t>YOLOv8</a:t>
            </a:r>
            <a:r>
              <a:rPr dirty="0"/>
              <a:t>与</a:t>
            </a:r>
            <a:r>
              <a:rPr lang="en-US" altLang="zh-CN" dirty="0"/>
              <a:t>v5</a:t>
            </a:r>
            <a:r>
              <a:rPr dirty="0"/>
              <a:t>性能速度对比</a:t>
            </a:r>
            <a:endParaRPr dirty="0"/>
          </a:p>
        </p:txBody>
      </p:sp>
      <p:sp>
        <p:nvSpPr>
          <p:cNvPr id="16" name="文本框 15"/>
          <p:cNvSpPr txBox="1"/>
          <p:nvPr/>
        </p:nvSpPr>
        <p:spPr>
          <a:xfrm>
            <a:off x="948302" y="1463523"/>
            <a:ext cx="4548553" cy="3836670"/>
          </a:xfrm>
          <a:prstGeom prst="rect">
            <a:avLst/>
          </a:prstGeom>
          <a:noFill/>
        </p:spPr>
        <p:txBody>
          <a:bodyPr wrap="square" lIns="0" tIns="0" rIns="0" bIns="0" rtlCol="0">
            <a:spAutoFit/>
          </a:bodyPr>
          <a:lstStyle>
            <a:defPPr>
              <a:defRPr lang="zh-CN"/>
            </a:defPPr>
            <a:lvl1pPr>
              <a:lnSpc>
                <a:spcPct val="130000"/>
              </a:lnSpc>
              <a:defRPr sz="1200" spc="300">
                <a:solidFill>
                  <a:schemeClr val="tx1">
                    <a:lumMod val="85000"/>
                    <a:lumOff val="15000"/>
                  </a:schemeClr>
                </a:solidFill>
              </a:defRPr>
            </a:lvl1pPr>
          </a:lstStyle>
          <a:p>
            <a:pPr algn="just" eaLnBrk="1" hangingPunct="1"/>
            <a:r>
              <a:rPr lang="zh-CN" altLang="en-US" sz="2400" dirty="0">
                <a:solidFill>
                  <a:schemeClr val="tx1"/>
                </a:solidFill>
              </a:rPr>
              <a:t>右表为</a:t>
            </a:r>
            <a:r>
              <a:rPr lang="zh-CN" altLang="en-US" sz="2400" dirty="0">
                <a:solidFill>
                  <a:schemeClr val="tx1"/>
                </a:solidFill>
                <a:sym typeface="+mn-ea"/>
              </a:rPr>
              <a:t>官方</a:t>
            </a:r>
            <a:r>
              <a:rPr lang="en-US" altLang="zh-CN" sz="2400" dirty="0">
                <a:solidFill>
                  <a:schemeClr val="tx1"/>
                </a:solidFill>
              </a:rPr>
              <a:t>YOLOv8</a:t>
            </a:r>
            <a:r>
              <a:rPr lang="zh-CN" altLang="en-US" sz="2400" dirty="0">
                <a:solidFill>
                  <a:schemeClr val="tx1"/>
                </a:solidFill>
              </a:rPr>
              <a:t>和</a:t>
            </a:r>
            <a:r>
              <a:rPr lang="en-US" altLang="zh-CN" sz="2400" dirty="0">
                <a:solidFill>
                  <a:schemeClr val="tx1"/>
                </a:solidFill>
              </a:rPr>
              <a:t>v5</a:t>
            </a:r>
            <a:r>
              <a:rPr lang="zh-CN" altLang="en-US" sz="2400" dirty="0">
                <a:solidFill>
                  <a:schemeClr val="tx1"/>
                </a:solidFill>
              </a:rPr>
              <a:t>在 COCO  数据集上测试的 mAP、参数量和 FLOPs 结果。可以看出 YOLOv8 相比 YOLOv5 精度提升非常多，但是 N/S/M 模型相应的参数量和 FLOPs 都增加了不少，整体运算速度有明显降低。</a:t>
            </a:r>
            <a:endParaRPr lang="zh-CN" altLang="en-US" sz="2400" dirty="0">
              <a:solidFill>
                <a:schemeClr val="tx1"/>
              </a:solidFill>
            </a:endParaRPr>
          </a:p>
        </p:txBody>
      </p:sp>
      <p:cxnSp>
        <p:nvCxnSpPr>
          <p:cNvPr id="17" name="直接连接符 16"/>
          <p:cNvCxnSpPr/>
          <p:nvPr/>
        </p:nvCxnSpPr>
        <p:spPr>
          <a:xfrm rot="16200000">
            <a:off x="1509647" y="5043037"/>
            <a:ext cx="0" cy="936000"/>
          </a:xfrm>
          <a:prstGeom prst="line">
            <a:avLst/>
          </a:prstGeom>
          <a:ln w="762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5867492" y="3603482"/>
            <a:ext cx="0" cy="2278411"/>
          </a:xfrm>
          <a:prstGeom prst="line">
            <a:avLst/>
          </a:prstGeom>
          <a:ln w="1270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5867492" y="1218666"/>
            <a:ext cx="0" cy="2278411"/>
          </a:xfrm>
          <a:prstGeom prst="line">
            <a:avLst/>
          </a:prstGeom>
          <a:ln w="1270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3" name="图片 2" descr="yolov5"/>
          <p:cNvPicPr>
            <a:picLocks noChangeAspect="1"/>
          </p:cNvPicPr>
          <p:nvPr/>
        </p:nvPicPr>
        <p:blipFill>
          <a:blip r:embed="rId1"/>
          <a:stretch>
            <a:fillRect/>
          </a:stretch>
        </p:blipFill>
        <p:spPr>
          <a:xfrm>
            <a:off x="5946775" y="930910"/>
            <a:ext cx="6193155" cy="2438400"/>
          </a:xfrm>
          <a:prstGeom prst="rect">
            <a:avLst/>
          </a:prstGeom>
        </p:spPr>
      </p:pic>
      <p:pic>
        <p:nvPicPr>
          <p:cNvPr id="4" name="图片 3" descr="yolov8"/>
          <p:cNvPicPr>
            <a:picLocks noChangeAspect="1"/>
          </p:cNvPicPr>
          <p:nvPr/>
        </p:nvPicPr>
        <p:blipFill>
          <a:blip r:embed="rId2"/>
          <a:stretch>
            <a:fillRect/>
          </a:stretch>
        </p:blipFill>
        <p:spPr>
          <a:xfrm>
            <a:off x="5946775" y="3432175"/>
            <a:ext cx="5819775" cy="2694940"/>
          </a:xfrm>
          <a:prstGeom prst="rect">
            <a:avLst/>
          </a:prstGeom>
        </p:spPr>
      </p:pic>
      <p:sp>
        <p:nvSpPr>
          <p:cNvPr id="9" name="文本框 8"/>
          <p:cNvSpPr txBox="1">
            <a:spLocks noChangeArrowheads="1"/>
          </p:cNvSpPr>
          <p:nvPr/>
        </p:nvSpPr>
        <p:spPr bwMode="auto">
          <a:xfrm>
            <a:off x="357352" y="235111"/>
            <a:ext cx="969798" cy="645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28600" indent="-228600">
              <a:defRPr>
                <a:solidFill>
                  <a:schemeClr val="tx1"/>
                </a:solidFill>
                <a:latin typeface="Century Gothic" panose="020B0502020202020204" pitchFamily="34" charset="0"/>
                <a:ea typeface="微软雅黑" panose="020B0503020204020204" charset="-122"/>
              </a:defRPr>
            </a:lvl1pPr>
            <a:lvl2pPr marL="742950" indent="-285750">
              <a:defRPr>
                <a:solidFill>
                  <a:schemeClr val="tx1"/>
                </a:solidFill>
                <a:latin typeface="Century Gothic" panose="020B0502020202020204" pitchFamily="34" charset="0"/>
                <a:ea typeface="微软雅黑" panose="020B0503020204020204" charset="-122"/>
              </a:defRPr>
            </a:lvl2pPr>
            <a:lvl3pPr marL="1143000" indent="-228600">
              <a:defRPr>
                <a:solidFill>
                  <a:schemeClr val="tx1"/>
                </a:solidFill>
                <a:latin typeface="Century Gothic" panose="020B0502020202020204" pitchFamily="34" charset="0"/>
                <a:ea typeface="微软雅黑" panose="020B0503020204020204" charset="-122"/>
              </a:defRPr>
            </a:lvl3pPr>
            <a:lvl4pPr marL="1600200" indent="-228600">
              <a:defRPr>
                <a:solidFill>
                  <a:schemeClr val="tx1"/>
                </a:solidFill>
                <a:latin typeface="Century Gothic" panose="020B0502020202020204" pitchFamily="34" charset="0"/>
                <a:ea typeface="微软雅黑" panose="020B0503020204020204" charset="-122"/>
              </a:defRPr>
            </a:lvl4pPr>
            <a:lvl5pPr marL="2057400" indent="-228600">
              <a:defRPr>
                <a:solidFill>
                  <a:schemeClr val="tx1"/>
                </a:solidFill>
                <a:latin typeface="Century Gothic" panose="020B0502020202020204" pitchFamily="34" charset="0"/>
                <a:ea typeface="微软雅黑" panose="020B050302020402020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9pPr>
          </a:lstStyle>
          <a:p>
            <a:pPr algn="ctr" eaLnBrk="1" hangingPunct="1">
              <a:defRPr/>
            </a:pPr>
            <a:r>
              <a:rPr lang="en-US" altLang="zh-CN" sz="3600" b="1" dirty="0">
                <a:solidFill>
                  <a:schemeClr val="bg1"/>
                </a:solidFill>
              </a:rPr>
              <a:t>2</a:t>
            </a:r>
            <a:endParaRPr lang="en-US" altLang="zh-CN" sz="3600" b="1" dirty="0">
              <a:solidFill>
                <a:schemeClr val="bg1"/>
              </a:solidFill>
            </a:endParaRPr>
          </a:p>
        </p:txBody>
      </p:sp>
    </p:spTree>
  </p:cSld>
  <p:clrMapOvr>
    <a:masterClrMapping/>
  </p:clrMapOvr>
  <p:transition spd="med">
    <p:pull/>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606550" y="345305"/>
            <a:ext cx="8643848" cy="478155"/>
          </a:xfrm>
        </p:spPr>
        <p:txBody>
          <a:bodyPr/>
          <a:lstStyle/>
          <a:p>
            <a:r>
              <a:rPr lang="zh-CN" altLang="en-US" dirty="0"/>
              <a:t>YOLOv8算法模型结构</a:t>
            </a:r>
            <a:endParaRPr lang="zh-CN" altLang="en-US" dirty="0"/>
          </a:p>
        </p:txBody>
      </p:sp>
      <p:sp>
        <p:nvSpPr>
          <p:cNvPr id="3" name="矩形 2"/>
          <p:cNvSpPr/>
          <p:nvPr/>
        </p:nvSpPr>
        <p:spPr>
          <a:xfrm>
            <a:off x="1333500" y="1472065"/>
            <a:ext cx="10858500" cy="391384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7021195" y="1471930"/>
            <a:ext cx="4821555" cy="3417570"/>
          </a:xfrm>
          <a:prstGeom prst="rect">
            <a:avLst/>
          </a:prstGeom>
          <a:noFill/>
        </p:spPr>
        <p:txBody>
          <a:bodyPr wrap="square" lIns="0" tIns="0" rIns="0" bIns="0" rtlCol="0">
            <a:noAutofit/>
          </a:bodyPr>
          <a:lstStyle/>
          <a:p>
            <a:pPr algn="just">
              <a:lnSpc>
                <a:spcPct val="130000"/>
              </a:lnSpc>
            </a:pPr>
            <a:r>
              <a:rPr lang="en-US" altLang="zh-CN" spc="300" dirty="0">
                <a:solidFill>
                  <a:schemeClr val="bg1"/>
                </a:solidFill>
              </a:rPr>
              <a:t>1.Backbone Network： YOLOv8使用了一个特征丰富的主干网络作为其基础，这个网络负责从输入图像中提取层次化特征，提供视觉信息的全面表示。</a:t>
            </a:r>
            <a:endParaRPr lang="en-US" altLang="zh-CN" spc="300" dirty="0">
              <a:solidFill>
                <a:schemeClr val="bg1"/>
              </a:solidFill>
            </a:endParaRPr>
          </a:p>
          <a:p>
            <a:pPr algn="just">
              <a:lnSpc>
                <a:spcPct val="130000"/>
              </a:lnSpc>
            </a:pPr>
            <a:r>
              <a:rPr lang="en-US" altLang="zh-CN" spc="300" dirty="0">
                <a:solidFill>
                  <a:schemeClr val="bg1"/>
                </a:solidFill>
              </a:rPr>
              <a:t>2.Neck Architecture： YOLOv8的架构中包含了一个新颖的颈部结构，负责特征融合。</a:t>
            </a:r>
            <a:endParaRPr lang="en-US" altLang="zh-CN" spc="300" dirty="0">
              <a:solidFill>
                <a:schemeClr val="bg1"/>
              </a:solidFill>
            </a:endParaRPr>
          </a:p>
          <a:p>
            <a:pPr algn="just">
              <a:lnSpc>
                <a:spcPct val="130000"/>
              </a:lnSpc>
            </a:pPr>
            <a:r>
              <a:rPr lang="en-US" altLang="zh-CN" spc="300" dirty="0">
                <a:solidFill>
                  <a:schemeClr val="bg1"/>
                </a:solidFill>
              </a:rPr>
              <a:t>3.YOLO Head： YOLOv8保留了YOLO系列的特征——YOLO头部。这个组件基于主干网络和颈部架构提取的特征生成预测。</a:t>
            </a:r>
            <a:endParaRPr lang="en-US" altLang="zh-CN" spc="300" dirty="0">
              <a:solidFill>
                <a:schemeClr val="bg1"/>
              </a:solidFill>
            </a:endParaRPr>
          </a:p>
          <a:p>
            <a:pPr algn="just">
              <a:lnSpc>
                <a:spcPct val="130000"/>
              </a:lnSpc>
            </a:pPr>
            <a:endParaRPr lang="en-US" altLang="zh-CN" spc="300" dirty="0">
              <a:solidFill>
                <a:schemeClr val="bg1"/>
              </a:solidFill>
            </a:endParaRPr>
          </a:p>
        </p:txBody>
      </p:sp>
      <p:sp>
        <p:nvSpPr>
          <p:cNvPr id="7" name="等腰三角形 6"/>
          <p:cNvSpPr/>
          <p:nvPr/>
        </p:nvSpPr>
        <p:spPr>
          <a:xfrm rot="16200000" flipV="1">
            <a:off x="5958342" y="2081108"/>
            <a:ext cx="392979" cy="320783"/>
          </a:xfrm>
          <a:prstGeom prst="triangle">
            <a:avLst/>
          </a:prstGeom>
          <a:solidFill>
            <a:schemeClr val="bg1">
              <a:alpha val="82000"/>
            </a:schemeClr>
          </a:solidFill>
          <a:ln>
            <a:noFill/>
          </a:ln>
          <a:effectLst>
            <a:outerShdw blurRad="165100" sx="101000" sy="101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2147482597" descr="yolov8原理实现"/>
          <p:cNvPicPr>
            <a:picLocks noChangeAspect="1"/>
          </p:cNvPicPr>
          <p:nvPr/>
        </p:nvPicPr>
        <p:blipFill>
          <a:blip r:embed="rId1"/>
          <a:stretch>
            <a:fillRect/>
          </a:stretch>
        </p:blipFill>
        <p:spPr>
          <a:xfrm>
            <a:off x="489585" y="885825"/>
            <a:ext cx="6448425" cy="5347335"/>
          </a:xfrm>
          <a:prstGeom prst="rect">
            <a:avLst/>
          </a:prstGeom>
          <a:noFill/>
          <a:ln w="9525">
            <a:noFill/>
          </a:ln>
        </p:spPr>
      </p:pic>
      <p:sp>
        <p:nvSpPr>
          <p:cNvPr id="9" name="文本框 8"/>
          <p:cNvSpPr txBox="1">
            <a:spLocks noChangeArrowheads="1"/>
          </p:cNvSpPr>
          <p:nvPr/>
        </p:nvSpPr>
        <p:spPr bwMode="auto">
          <a:xfrm>
            <a:off x="357352" y="235111"/>
            <a:ext cx="969798" cy="645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28600" indent="-228600">
              <a:defRPr>
                <a:solidFill>
                  <a:schemeClr val="tx1"/>
                </a:solidFill>
                <a:latin typeface="Century Gothic" panose="020B0502020202020204" pitchFamily="34" charset="0"/>
                <a:ea typeface="微软雅黑" panose="020B0503020204020204" charset="-122"/>
              </a:defRPr>
            </a:lvl1pPr>
            <a:lvl2pPr marL="742950" indent="-285750">
              <a:defRPr>
                <a:solidFill>
                  <a:schemeClr val="tx1"/>
                </a:solidFill>
                <a:latin typeface="Century Gothic" panose="020B0502020202020204" pitchFamily="34" charset="0"/>
                <a:ea typeface="微软雅黑" panose="020B0503020204020204" charset="-122"/>
              </a:defRPr>
            </a:lvl2pPr>
            <a:lvl3pPr marL="1143000" indent="-228600">
              <a:defRPr>
                <a:solidFill>
                  <a:schemeClr val="tx1"/>
                </a:solidFill>
                <a:latin typeface="Century Gothic" panose="020B0502020202020204" pitchFamily="34" charset="0"/>
                <a:ea typeface="微软雅黑" panose="020B0503020204020204" charset="-122"/>
              </a:defRPr>
            </a:lvl3pPr>
            <a:lvl4pPr marL="1600200" indent="-228600">
              <a:defRPr>
                <a:solidFill>
                  <a:schemeClr val="tx1"/>
                </a:solidFill>
                <a:latin typeface="Century Gothic" panose="020B0502020202020204" pitchFamily="34" charset="0"/>
                <a:ea typeface="微软雅黑" panose="020B0503020204020204" charset="-122"/>
              </a:defRPr>
            </a:lvl4pPr>
            <a:lvl5pPr marL="2057400" indent="-228600">
              <a:defRPr>
                <a:solidFill>
                  <a:schemeClr val="tx1"/>
                </a:solidFill>
                <a:latin typeface="Century Gothic" panose="020B0502020202020204" pitchFamily="34" charset="0"/>
                <a:ea typeface="微软雅黑" panose="020B050302020402020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9pPr>
          </a:lstStyle>
          <a:p>
            <a:pPr algn="ctr" eaLnBrk="1" hangingPunct="1">
              <a:defRPr/>
            </a:pPr>
            <a:r>
              <a:rPr lang="en-US" altLang="zh-CN" sz="3600" b="1" dirty="0">
                <a:solidFill>
                  <a:schemeClr val="bg1"/>
                </a:solidFill>
              </a:rPr>
              <a:t>3</a:t>
            </a:r>
            <a:endParaRPr lang="en-US" altLang="zh-CN" sz="3600" b="1" dirty="0">
              <a:solidFill>
                <a:schemeClr val="bg1"/>
              </a:solidFill>
            </a:endParaRPr>
          </a:p>
        </p:txBody>
      </p:sp>
    </p:spTree>
  </p:cSld>
  <p:clrMapOvr>
    <a:masterClrMapping/>
  </p:clrMapOvr>
  <p:transition spd="med">
    <p:pull/>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606550" y="345305"/>
            <a:ext cx="8643848" cy="478155"/>
          </a:xfrm>
        </p:spPr>
        <p:txBody>
          <a:bodyPr/>
          <a:lstStyle/>
          <a:p>
            <a:r>
              <a:rPr lang="en-US" altLang="zh-CN" dirty="0"/>
              <a:t>YOLOv8</a:t>
            </a:r>
            <a:r>
              <a:rPr dirty="0"/>
              <a:t>创新点</a:t>
            </a:r>
            <a:r>
              <a:rPr lang="en-US" altLang="zh-CN" dirty="0"/>
              <a:t>(Head)</a:t>
            </a:r>
            <a:endParaRPr lang="en-US" altLang="zh-CN" dirty="0"/>
          </a:p>
        </p:txBody>
      </p:sp>
      <p:sp>
        <p:nvSpPr>
          <p:cNvPr id="3" name="矩形 2"/>
          <p:cNvSpPr/>
          <p:nvPr/>
        </p:nvSpPr>
        <p:spPr>
          <a:xfrm>
            <a:off x="1333500" y="1138555"/>
            <a:ext cx="10858500" cy="42475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6617970" y="1045210"/>
            <a:ext cx="5224780" cy="3417570"/>
          </a:xfrm>
          <a:prstGeom prst="rect">
            <a:avLst/>
          </a:prstGeom>
          <a:noFill/>
        </p:spPr>
        <p:txBody>
          <a:bodyPr wrap="square" lIns="0" tIns="0" rIns="0" bIns="0" rtlCol="0">
            <a:noAutofit/>
          </a:bodyPr>
          <a:lstStyle/>
          <a:p>
            <a:pPr algn="just">
              <a:lnSpc>
                <a:spcPct val="130000"/>
              </a:lnSpc>
            </a:pPr>
            <a:r>
              <a:rPr lang="en-US" altLang="zh-CN" sz="2400" spc="300" dirty="0">
                <a:solidFill>
                  <a:schemeClr val="bg1"/>
                </a:solidFill>
              </a:rPr>
              <a:t>Head部分变化最大，从原先的耦合头变成了解耦头，并且从YOLOv5的Anchor-Based变成了Anchor-Free</a:t>
            </a:r>
            <a:r>
              <a:rPr lang="en-US" altLang="zh-CN" sz="2000" spc="300" dirty="0">
                <a:solidFill>
                  <a:schemeClr val="bg1"/>
                </a:solidFill>
              </a:rPr>
              <a:t>。</a:t>
            </a:r>
            <a:endParaRPr lang="en-US" altLang="zh-CN" sz="2000" spc="300" dirty="0">
              <a:solidFill>
                <a:schemeClr val="bg1"/>
              </a:solidFill>
            </a:endParaRPr>
          </a:p>
          <a:p>
            <a:pPr algn="just">
              <a:lnSpc>
                <a:spcPct val="130000"/>
              </a:lnSpc>
            </a:pPr>
            <a:r>
              <a:rPr lang="en-US" altLang="zh-CN" sz="2400" spc="300" dirty="0">
                <a:solidFill>
                  <a:schemeClr val="bg1"/>
                </a:solidFill>
              </a:rPr>
              <a:t>可以看出，不再有之前的objectness分支，只有解耦的分类和回归分支</a:t>
            </a:r>
            <a:r>
              <a:rPr lang="zh-CN" altLang="en-US" sz="2400" spc="300" dirty="0">
                <a:solidFill>
                  <a:schemeClr val="bg1"/>
                </a:solidFill>
              </a:rPr>
              <a:t>。</a:t>
            </a:r>
            <a:endParaRPr lang="zh-CN" altLang="en-US" sz="2400" spc="300" dirty="0">
              <a:solidFill>
                <a:schemeClr val="bg1"/>
              </a:solidFill>
            </a:endParaRPr>
          </a:p>
        </p:txBody>
      </p:sp>
      <p:sp>
        <p:nvSpPr>
          <p:cNvPr id="7" name="等腰三角形 6"/>
          <p:cNvSpPr/>
          <p:nvPr/>
        </p:nvSpPr>
        <p:spPr>
          <a:xfrm rot="16200000" flipV="1">
            <a:off x="5958342" y="2081108"/>
            <a:ext cx="392979" cy="320783"/>
          </a:xfrm>
          <a:prstGeom prst="triangle">
            <a:avLst/>
          </a:prstGeom>
          <a:solidFill>
            <a:schemeClr val="bg1">
              <a:alpha val="82000"/>
            </a:schemeClr>
          </a:solidFill>
          <a:ln>
            <a:noFill/>
          </a:ln>
          <a:effectLst>
            <a:outerShdw blurRad="165100" sx="101000" sy="101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9"/>
          <p:cNvPicPr/>
          <p:nvPr/>
        </p:nvPicPr>
        <p:blipFill>
          <a:blip r:embed="rId1"/>
          <a:stretch>
            <a:fillRect/>
          </a:stretch>
        </p:blipFill>
        <p:spPr>
          <a:xfrm>
            <a:off x="410845" y="4362450"/>
            <a:ext cx="9377045" cy="1866900"/>
          </a:xfrm>
          <a:prstGeom prst="rect">
            <a:avLst/>
          </a:prstGeom>
        </p:spPr>
      </p:pic>
      <p:pic>
        <p:nvPicPr>
          <p:cNvPr id="11" name="图片 10"/>
          <p:cNvPicPr/>
          <p:nvPr/>
        </p:nvPicPr>
        <p:blipFill>
          <a:blip r:embed="rId2"/>
          <a:stretch>
            <a:fillRect/>
          </a:stretch>
        </p:blipFill>
        <p:spPr>
          <a:xfrm>
            <a:off x="478790" y="1332230"/>
            <a:ext cx="6029960" cy="2792730"/>
          </a:xfrm>
          <a:prstGeom prst="rect">
            <a:avLst/>
          </a:prstGeom>
        </p:spPr>
      </p:pic>
      <p:sp>
        <p:nvSpPr>
          <p:cNvPr id="9" name="文本框 8"/>
          <p:cNvSpPr txBox="1">
            <a:spLocks noChangeArrowheads="1"/>
          </p:cNvSpPr>
          <p:nvPr/>
        </p:nvSpPr>
        <p:spPr bwMode="auto">
          <a:xfrm>
            <a:off x="357352" y="235111"/>
            <a:ext cx="969798" cy="645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28600" indent="-228600">
              <a:defRPr>
                <a:solidFill>
                  <a:schemeClr val="tx1"/>
                </a:solidFill>
                <a:latin typeface="Century Gothic" panose="020B0502020202020204" pitchFamily="34" charset="0"/>
                <a:ea typeface="微软雅黑" panose="020B0503020204020204" charset="-122"/>
              </a:defRPr>
            </a:lvl1pPr>
            <a:lvl2pPr marL="742950" indent="-285750">
              <a:defRPr>
                <a:solidFill>
                  <a:schemeClr val="tx1"/>
                </a:solidFill>
                <a:latin typeface="Century Gothic" panose="020B0502020202020204" pitchFamily="34" charset="0"/>
                <a:ea typeface="微软雅黑" panose="020B0503020204020204" charset="-122"/>
              </a:defRPr>
            </a:lvl2pPr>
            <a:lvl3pPr marL="1143000" indent="-228600">
              <a:defRPr>
                <a:solidFill>
                  <a:schemeClr val="tx1"/>
                </a:solidFill>
                <a:latin typeface="Century Gothic" panose="020B0502020202020204" pitchFamily="34" charset="0"/>
                <a:ea typeface="微软雅黑" panose="020B0503020204020204" charset="-122"/>
              </a:defRPr>
            </a:lvl3pPr>
            <a:lvl4pPr marL="1600200" indent="-228600">
              <a:defRPr>
                <a:solidFill>
                  <a:schemeClr val="tx1"/>
                </a:solidFill>
                <a:latin typeface="Century Gothic" panose="020B0502020202020204" pitchFamily="34" charset="0"/>
                <a:ea typeface="微软雅黑" panose="020B0503020204020204" charset="-122"/>
              </a:defRPr>
            </a:lvl4pPr>
            <a:lvl5pPr marL="2057400" indent="-228600">
              <a:defRPr>
                <a:solidFill>
                  <a:schemeClr val="tx1"/>
                </a:solidFill>
                <a:latin typeface="Century Gothic" panose="020B0502020202020204" pitchFamily="34" charset="0"/>
                <a:ea typeface="微软雅黑" panose="020B050302020402020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9pPr>
          </a:lstStyle>
          <a:p>
            <a:pPr algn="ctr" eaLnBrk="1" hangingPunct="1">
              <a:defRPr/>
            </a:pPr>
            <a:r>
              <a:rPr lang="en-US" altLang="zh-CN" sz="3600" b="1" dirty="0">
                <a:solidFill>
                  <a:schemeClr val="bg1"/>
                </a:solidFill>
              </a:rPr>
              <a:t>4</a:t>
            </a:r>
            <a:endParaRPr lang="en-US" altLang="zh-CN" sz="3600" b="1" dirty="0">
              <a:solidFill>
                <a:schemeClr val="bg1"/>
              </a:solidFill>
            </a:endParaRPr>
          </a:p>
        </p:txBody>
      </p:sp>
    </p:spTree>
  </p:cSld>
  <p:clrMapOvr>
    <a:masterClrMapping/>
  </p:clrMapOvr>
  <p:transition spd="med">
    <p:pull/>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606550" y="345305"/>
            <a:ext cx="8643848" cy="478155"/>
          </a:xfrm>
        </p:spPr>
        <p:txBody>
          <a:bodyPr/>
          <a:lstStyle/>
          <a:p>
            <a:r>
              <a:rPr lang="en-US" altLang="zh-CN" dirty="0"/>
              <a:t>YOLOv8</a:t>
            </a:r>
            <a:r>
              <a:rPr dirty="0"/>
              <a:t>创新点（</a:t>
            </a:r>
            <a:r>
              <a:rPr lang="en-US" altLang="zh-CN" dirty="0"/>
              <a:t>Backbone Network</a:t>
            </a:r>
            <a:r>
              <a:rPr dirty="0"/>
              <a:t>和</a:t>
            </a:r>
            <a:r>
              <a:rPr lang="en-US" altLang="zh-CN" dirty="0"/>
              <a:t>Neck</a:t>
            </a:r>
            <a:r>
              <a:rPr dirty="0"/>
              <a:t>）</a:t>
            </a:r>
            <a:endParaRPr dirty="0"/>
          </a:p>
        </p:txBody>
      </p:sp>
      <p:sp>
        <p:nvSpPr>
          <p:cNvPr id="3" name="矩形 2"/>
          <p:cNvSpPr/>
          <p:nvPr/>
        </p:nvSpPr>
        <p:spPr>
          <a:xfrm>
            <a:off x="1333500" y="1472065"/>
            <a:ext cx="10858500" cy="391384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6880860" y="1471930"/>
            <a:ext cx="4961890" cy="3417570"/>
          </a:xfrm>
          <a:prstGeom prst="rect">
            <a:avLst/>
          </a:prstGeom>
          <a:noFill/>
        </p:spPr>
        <p:txBody>
          <a:bodyPr wrap="square" lIns="0" tIns="0" rIns="0" bIns="0" rtlCol="0">
            <a:noAutofit/>
          </a:bodyPr>
          <a:lstStyle/>
          <a:p>
            <a:pPr algn="just">
              <a:lnSpc>
                <a:spcPct val="130000"/>
              </a:lnSpc>
            </a:pPr>
            <a:r>
              <a:rPr lang="en-US" altLang="zh-CN" sz="2000" spc="300" dirty="0">
                <a:solidFill>
                  <a:schemeClr val="bg1"/>
                </a:solidFill>
              </a:rPr>
              <a:t>（1）第一个卷积层的kernel从6x6变成了3x3；</a:t>
            </a:r>
            <a:endParaRPr lang="en-US" altLang="zh-CN" sz="2000" spc="300" dirty="0">
              <a:solidFill>
                <a:schemeClr val="bg1"/>
              </a:solidFill>
            </a:endParaRPr>
          </a:p>
          <a:p>
            <a:pPr algn="just">
              <a:lnSpc>
                <a:spcPct val="130000"/>
              </a:lnSpc>
            </a:pPr>
            <a:r>
              <a:rPr lang="en-US" altLang="zh-CN" sz="2000" spc="300" dirty="0">
                <a:solidFill>
                  <a:schemeClr val="bg1"/>
                </a:solidFill>
              </a:rPr>
              <a:t>（2）所有的C3模块换成C2f</a:t>
            </a:r>
            <a:r>
              <a:rPr lang="zh-CN" altLang="en-US" sz="2000" spc="300" dirty="0">
                <a:solidFill>
                  <a:schemeClr val="bg1"/>
                </a:solidFill>
              </a:rPr>
              <a:t>，因此</a:t>
            </a:r>
            <a:r>
              <a:rPr lang="en-US" altLang="zh-CN" sz="2000" spc="300" dirty="0">
                <a:solidFill>
                  <a:schemeClr val="bg1"/>
                </a:solidFill>
              </a:rPr>
              <a:t>多了更多的跳层连接和额外的Split操作；</a:t>
            </a:r>
            <a:endParaRPr lang="en-US" altLang="zh-CN" sz="2000" spc="300" dirty="0">
              <a:solidFill>
                <a:schemeClr val="bg1"/>
              </a:solidFill>
            </a:endParaRPr>
          </a:p>
          <a:p>
            <a:pPr algn="just">
              <a:lnSpc>
                <a:spcPct val="130000"/>
              </a:lnSpc>
            </a:pPr>
            <a:r>
              <a:rPr lang="en-US" altLang="zh-CN" sz="2000" spc="300" dirty="0">
                <a:solidFill>
                  <a:schemeClr val="bg1"/>
                </a:solidFill>
              </a:rPr>
              <a:t>（3）去掉了Neck模块中的2个卷积连接层；</a:t>
            </a:r>
            <a:endParaRPr lang="en-US" altLang="zh-CN" sz="2000" spc="300" dirty="0">
              <a:solidFill>
                <a:schemeClr val="bg1"/>
              </a:solidFill>
            </a:endParaRPr>
          </a:p>
          <a:p>
            <a:pPr algn="just">
              <a:lnSpc>
                <a:spcPct val="130000"/>
              </a:lnSpc>
            </a:pPr>
            <a:r>
              <a:rPr lang="en-US" altLang="zh-CN" sz="2000" spc="300" dirty="0">
                <a:solidFill>
                  <a:schemeClr val="bg1"/>
                </a:solidFill>
              </a:rPr>
              <a:t>（4）Backbone中C2f 的block数从3-6-9-3改成了3-6-6-3；</a:t>
            </a:r>
            <a:endParaRPr lang="en-US" altLang="zh-CN" sz="2000" spc="300" dirty="0">
              <a:solidFill>
                <a:schemeClr val="bg1"/>
              </a:solidFill>
            </a:endParaRPr>
          </a:p>
        </p:txBody>
      </p:sp>
      <p:sp>
        <p:nvSpPr>
          <p:cNvPr id="7" name="等腰三角形 6"/>
          <p:cNvSpPr/>
          <p:nvPr/>
        </p:nvSpPr>
        <p:spPr>
          <a:xfrm rot="16200000" flipV="1">
            <a:off x="5958342" y="2081108"/>
            <a:ext cx="392979" cy="320783"/>
          </a:xfrm>
          <a:prstGeom prst="triangle">
            <a:avLst/>
          </a:prstGeom>
          <a:solidFill>
            <a:schemeClr val="bg1">
              <a:alpha val="82000"/>
            </a:schemeClr>
          </a:solidFill>
          <a:ln>
            <a:noFill/>
          </a:ln>
          <a:effectLst>
            <a:outerShdw blurRad="165100" sx="101000" sy="101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6" descr="结构如下图所示"/>
          <p:cNvPicPr>
            <a:picLocks noChangeAspect="1"/>
          </p:cNvPicPr>
          <p:nvPr/>
        </p:nvPicPr>
        <p:blipFill>
          <a:blip r:embed="rId1"/>
          <a:stretch>
            <a:fillRect/>
          </a:stretch>
        </p:blipFill>
        <p:spPr>
          <a:xfrm>
            <a:off x="128905" y="1083945"/>
            <a:ext cx="6399530" cy="4947285"/>
          </a:xfrm>
          <a:prstGeom prst="rect">
            <a:avLst/>
          </a:prstGeom>
        </p:spPr>
      </p:pic>
      <p:sp>
        <p:nvSpPr>
          <p:cNvPr id="9" name="文本框 8"/>
          <p:cNvSpPr txBox="1">
            <a:spLocks noChangeArrowheads="1"/>
          </p:cNvSpPr>
          <p:nvPr/>
        </p:nvSpPr>
        <p:spPr bwMode="auto">
          <a:xfrm>
            <a:off x="357352" y="235111"/>
            <a:ext cx="969798" cy="645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28600" indent="-228600">
              <a:defRPr>
                <a:solidFill>
                  <a:schemeClr val="tx1"/>
                </a:solidFill>
                <a:latin typeface="Century Gothic" panose="020B0502020202020204" pitchFamily="34" charset="0"/>
                <a:ea typeface="微软雅黑" panose="020B0503020204020204" charset="-122"/>
              </a:defRPr>
            </a:lvl1pPr>
            <a:lvl2pPr marL="742950" indent="-285750">
              <a:defRPr>
                <a:solidFill>
                  <a:schemeClr val="tx1"/>
                </a:solidFill>
                <a:latin typeface="Century Gothic" panose="020B0502020202020204" pitchFamily="34" charset="0"/>
                <a:ea typeface="微软雅黑" panose="020B0503020204020204" charset="-122"/>
              </a:defRPr>
            </a:lvl2pPr>
            <a:lvl3pPr marL="1143000" indent="-228600">
              <a:defRPr>
                <a:solidFill>
                  <a:schemeClr val="tx1"/>
                </a:solidFill>
                <a:latin typeface="Century Gothic" panose="020B0502020202020204" pitchFamily="34" charset="0"/>
                <a:ea typeface="微软雅黑" panose="020B0503020204020204" charset="-122"/>
              </a:defRPr>
            </a:lvl3pPr>
            <a:lvl4pPr marL="1600200" indent="-228600">
              <a:defRPr>
                <a:solidFill>
                  <a:schemeClr val="tx1"/>
                </a:solidFill>
                <a:latin typeface="Century Gothic" panose="020B0502020202020204" pitchFamily="34" charset="0"/>
                <a:ea typeface="微软雅黑" panose="020B0503020204020204" charset="-122"/>
              </a:defRPr>
            </a:lvl4pPr>
            <a:lvl5pPr marL="2057400" indent="-228600">
              <a:defRPr>
                <a:solidFill>
                  <a:schemeClr val="tx1"/>
                </a:solidFill>
                <a:latin typeface="Century Gothic" panose="020B0502020202020204" pitchFamily="34" charset="0"/>
                <a:ea typeface="微软雅黑" panose="020B050302020402020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9pPr>
          </a:lstStyle>
          <a:p>
            <a:pPr algn="ctr" eaLnBrk="1" hangingPunct="1">
              <a:defRPr/>
            </a:pPr>
            <a:r>
              <a:rPr lang="en-US" altLang="zh-CN" sz="3600" b="1" dirty="0">
                <a:solidFill>
                  <a:schemeClr val="bg1"/>
                </a:solidFill>
              </a:rPr>
              <a:t>5</a:t>
            </a:r>
            <a:endParaRPr lang="en-US" altLang="zh-CN" sz="3600" b="1" dirty="0">
              <a:solidFill>
                <a:schemeClr val="bg1"/>
              </a:solidFill>
            </a:endParaRPr>
          </a:p>
        </p:txBody>
      </p:sp>
    </p:spTree>
  </p:cSld>
  <p:clrMapOvr>
    <a:masterClrMapping/>
  </p:clrMapOvr>
  <p:transition spd="med">
    <p:pull/>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6288627" y="3000270"/>
            <a:ext cx="4788991" cy="857460"/>
            <a:chOff x="5588007" y="1590635"/>
            <a:chExt cx="4788991" cy="857460"/>
          </a:xfrm>
        </p:grpSpPr>
        <p:sp>
          <p:nvSpPr>
            <p:cNvPr id="19" name="文本框 18"/>
            <p:cNvSpPr txBox="1"/>
            <p:nvPr/>
          </p:nvSpPr>
          <p:spPr>
            <a:xfrm>
              <a:off x="6549853" y="1696200"/>
              <a:ext cx="3827145" cy="645160"/>
            </a:xfrm>
            <a:prstGeom prst="rect">
              <a:avLst/>
            </a:prstGeom>
            <a:noFill/>
          </p:spPr>
          <p:txBody>
            <a:bodyPr wrap="none">
              <a:spAutoFit/>
            </a:bodyPr>
            <a:lstStyle/>
            <a:p>
              <a:pPr algn="l" eaLnBrk="1" fontAlgn="auto" hangingPunct="1">
                <a:spcBef>
                  <a:spcPts val="0"/>
                </a:spcBef>
                <a:spcAft>
                  <a:spcPts val="0"/>
                </a:spcAft>
                <a:defRPr/>
              </a:pPr>
              <a:r>
                <a:rPr lang="en-US" altLang="zh-CN" sz="3600" b="1" dirty="0">
                  <a:sym typeface="+mn-lt"/>
                </a:rPr>
                <a:t>YOLOv8</a:t>
              </a:r>
              <a:r>
                <a:rPr lang="zh-CN" altLang="en-US" sz="3600" b="1" dirty="0">
                  <a:sym typeface="+mn-lt"/>
                </a:rPr>
                <a:t>应用实例</a:t>
              </a:r>
              <a:endParaRPr lang="zh-CN" altLang="en-US" sz="3600" b="1" dirty="0">
                <a:sym typeface="+mn-lt"/>
              </a:endParaRPr>
            </a:p>
          </p:txBody>
        </p:sp>
        <p:sp>
          <p:nvSpPr>
            <p:cNvPr id="20" name="椭圆 19"/>
            <p:cNvSpPr/>
            <p:nvPr/>
          </p:nvSpPr>
          <p:spPr>
            <a:xfrm>
              <a:off x="5588007" y="1590635"/>
              <a:ext cx="857459" cy="85746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4000" b="1" dirty="0">
                  <a:latin typeface="Century Gothic" panose="020B0502020202020204" pitchFamily="34" charset="0"/>
                </a:rPr>
                <a:t>4</a:t>
              </a:r>
              <a:endParaRPr lang="zh-CN" altLang="en-US" sz="4000" b="1" dirty="0">
                <a:latin typeface="Century Gothic" panose="020B0502020202020204" pitchFamily="34" charset="0"/>
              </a:endParaRPr>
            </a:p>
          </p:txBody>
        </p:sp>
      </p:grpSp>
    </p:spTree>
  </p:cSld>
  <p:clrMapOvr>
    <a:masterClrMapping/>
  </p:clrMapOvr>
  <p:transition spd="med">
    <p:pull/>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a:xfrm>
            <a:off x="1606550" y="345305"/>
            <a:ext cx="8643848" cy="478155"/>
          </a:xfrm>
        </p:spPr>
        <p:txBody>
          <a:bodyPr/>
          <a:lstStyle/>
          <a:p>
            <a:r>
              <a:rPr lang="en-US" altLang="zh-CN" dirty="0"/>
              <a:t>YOLO</a:t>
            </a:r>
            <a:r>
              <a:rPr dirty="0"/>
              <a:t>算法在火灾探测中的优势</a:t>
            </a:r>
            <a:endParaRPr dirty="0"/>
          </a:p>
        </p:txBody>
      </p:sp>
      <p:sp>
        <p:nvSpPr>
          <p:cNvPr id="11" name="内容占位符 1"/>
          <p:cNvSpPr txBox="1"/>
          <p:nvPr/>
        </p:nvSpPr>
        <p:spPr>
          <a:xfrm>
            <a:off x="1229995" y="1699895"/>
            <a:ext cx="9565005" cy="3610610"/>
          </a:xfrm>
          <a:prstGeom prst="rect">
            <a:avLst/>
          </a:prstGeom>
        </p:spPr>
        <p:txBody>
          <a:bodyPr vert="horz" lIns="0" tIns="0" rIns="0" bIns="0" rtlCol="0"/>
          <a:lstStyle>
            <a:lvl1pPr marL="228600" indent="-228600" algn="l" defTabSz="914400" rtl="0" eaLnBrk="1" latinLnBrk="0" hangingPunct="1">
              <a:lnSpc>
                <a:spcPct val="120000"/>
              </a:lnSpc>
              <a:spcBef>
                <a:spcPts val="1000"/>
              </a:spcBef>
              <a:buFont typeface="Arial" panose="020B0604020202090204" pitchFamily="34" charset="0"/>
              <a:buChar char="•"/>
              <a:defRPr sz="2800" kern="1200" spc="3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90204" pitchFamily="34" charset="0"/>
              <a:buChar char="•"/>
              <a:defRPr sz="2400" kern="1200" spc="3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90204" pitchFamily="34" charset="0"/>
              <a:buChar char="•"/>
              <a:defRPr sz="2000" kern="1200" spc="3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spc="3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spc="3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1000"/>
              </a:spcBef>
              <a:spcAft>
                <a:spcPts val="0"/>
              </a:spcAft>
              <a:buClrTx/>
              <a:buSzTx/>
              <a:buFont typeface="Arial" panose="020B0604020202090204" pitchFamily="34" charset="0"/>
              <a:buNone/>
              <a:defRPr/>
            </a:pPr>
            <a:r>
              <a:rPr kumimoji="0" lang="zh-CN" altLang="en-US" b="0" i="0" u="none" strike="noStrike" kern="1200" cap="none" spc="300" normalizeH="0" baseline="0" noProof="0">
                <a:ln>
                  <a:noFill/>
                </a:ln>
                <a:solidFill>
                  <a:srgbClr val="000000"/>
                </a:solidFill>
                <a:effectLst/>
                <a:uLnTx/>
                <a:uFillTx/>
                <a:latin typeface="微软雅黑" panose="020B0503020204020204" charset="-122"/>
                <a:ea typeface="微软雅黑" panose="020B0503020204020204" charset="-122"/>
                <a:cs typeface="+mn-cs"/>
              </a:rPr>
              <a:t>火灾的破坏性是全方位的，它不仅危及人类生命，还可能造成财产的严重损失、环境的恶化，乃至对社会秩序和经济发展造成冲击。</a:t>
            </a:r>
            <a:r>
              <a:rPr kumimoji="0" lang="en-US" altLang="zh-CN" b="0" i="0" u="none" strike="noStrike" kern="1200" cap="none" spc="300" normalizeH="0" baseline="0" noProof="0">
                <a:ln>
                  <a:noFill/>
                </a:ln>
                <a:solidFill>
                  <a:srgbClr val="000000"/>
                </a:solidFill>
                <a:effectLst/>
                <a:uLnTx/>
                <a:uFillTx/>
                <a:latin typeface="微软雅黑" panose="020B0503020204020204" charset="-122"/>
                <a:ea typeface="微软雅黑" panose="020B0503020204020204" charset="-122"/>
                <a:cs typeface="+mn-cs"/>
              </a:rPr>
              <a:t>传统的火灾探测设备受限于多种因素，容易出现误报和漏报</a:t>
            </a:r>
            <a:r>
              <a:rPr kumimoji="0" lang="zh-CN" altLang="en-US" b="0" i="0" u="none" strike="noStrike" kern="1200" cap="none" spc="300" normalizeH="0" baseline="0" noProof="0">
                <a:ln>
                  <a:noFill/>
                </a:ln>
                <a:solidFill>
                  <a:srgbClr val="000000"/>
                </a:solidFill>
                <a:effectLst/>
                <a:uLnTx/>
                <a:uFillTx/>
                <a:latin typeface="微软雅黑" panose="020B0503020204020204" charset="-122"/>
                <a:ea typeface="微软雅黑" panose="020B0503020204020204" charset="-122"/>
                <a:cs typeface="+mn-cs"/>
              </a:rPr>
              <a:t>。</a:t>
            </a:r>
            <a:endParaRPr kumimoji="0" lang="zh-CN" altLang="en-US" b="0" i="0" u="none" strike="noStrike" kern="1200" cap="none" spc="300" normalizeH="0" baseline="0" noProof="0">
              <a:ln>
                <a:noFill/>
              </a:ln>
              <a:solidFill>
                <a:srgbClr val="000000"/>
              </a:solidFill>
              <a:effectLst/>
              <a:uLnTx/>
              <a:uFillTx/>
              <a:latin typeface="微软雅黑" panose="020B0503020204020204" charset="-122"/>
              <a:ea typeface="微软雅黑" panose="020B0503020204020204" charset="-122"/>
              <a:cs typeface="+mn-cs"/>
            </a:endParaRPr>
          </a:p>
          <a:p>
            <a:pPr marL="0" marR="0" lvl="0" indent="0" algn="l" defTabSz="914400" rtl="0" eaLnBrk="1" fontAlgn="auto" latinLnBrk="0" hangingPunct="1">
              <a:lnSpc>
                <a:spcPct val="120000"/>
              </a:lnSpc>
              <a:spcBef>
                <a:spcPts val="1000"/>
              </a:spcBef>
              <a:spcAft>
                <a:spcPts val="0"/>
              </a:spcAft>
              <a:buClrTx/>
              <a:buSzTx/>
              <a:buFont typeface="Arial" panose="020B0604020202090204" pitchFamily="34" charset="0"/>
              <a:buNone/>
              <a:defRPr/>
            </a:pPr>
            <a:r>
              <a:rPr kumimoji="0" b="0" i="0" u="none" strike="noStrike" kern="1200" cap="none" spc="300" normalizeH="0" baseline="0" noProof="0">
                <a:ln>
                  <a:noFill/>
                </a:ln>
                <a:solidFill>
                  <a:srgbClr val="000000"/>
                </a:solidFill>
                <a:effectLst/>
                <a:uLnTx/>
                <a:uFillTx/>
                <a:latin typeface="微软雅黑" panose="020B0503020204020204" charset="-122"/>
                <a:ea typeface="微软雅黑" panose="020B0503020204020204" charset="-122"/>
                <a:cs typeface="+mn-cs"/>
              </a:rPr>
              <a:t>YOLO算法</a:t>
            </a:r>
            <a:r>
              <a:rPr kumimoji="0" lang="zh-CN" b="0" i="0" u="none" strike="noStrike" kern="1200" cap="none" spc="300" normalizeH="0" baseline="0" noProof="0">
                <a:ln>
                  <a:noFill/>
                </a:ln>
                <a:solidFill>
                  <a:srgbClr val="000000"/>
                </a:solidFill>
                <a:effectLst/>
                <a:uLnTx/>
                <a:uFillTx/>
                <a:latin typeface="微软雅黑" panose="020B0503020204020204" charset="-122"/>
                <a:ea typeface="微软雅黑" panose="020B0503020204020204" charset="-122"/>
                <a:cs typeface="+mn-cs"/>
              </a:rPr>
              <a:t>具有</a:t>
            </a:r>
            <a:r>
              <a:rPr kumimoji="0" b="0" i="0" u="none" strike="noStrike" kern="1200" cap="none" spc="300" normalizeH="0" baseline="0" noProof="0">
                <a:ln>
                  <a:noFill/>
                </a:ln>
                <a:solidFill>
                  <a:srgbClr val="000000"/>
                </a:solidFill>
                <a:effectLst/>
                <a:uLnTx/>
                <a:uFillTx/>
                <a:latin typeface="微软雅黑" panose="020B0503020204020204" charset="-122"/>
                <a:ea typeface="微软雅黑" panose="020B0503020204020204" charset="-122"/>
                <a:cs typeface="+mn-cs"/>
              </a:rPr>
              <a:t>采用单次检测机制，大大减少了计算量，深度学习方法对图像进行特征提取和关键点预测</a:t>
            </a:r>
            <a:r>
              <a:rPr kumimoji="0" lang="zh-CN" b="0" i="0" u="none" strike="noStrike" kern="1200" cap="none" spc="300" normalizeH="0" baseline="0" noProof="0">
                <a:ln>
                  <a:noFill/>
                </a:ln>
                <a:solidFill>
                  <a:srgbClr val="000000"/>
                </a:solidFill>
                <a:effectLst/>
                <a:uLnTx/>
                <a:uFillTx/>
                <a:latin typeface="微软雅黑" panose="020B0503020204020204" charset="-122"/>
                <a:ea typeface="微软雅黑" panose="020B0503020204020204" charset="-122"/>
                <a:cs typeface="+mn-cs"/>
              </a:rPr>
              <a:t>，算法能够检测不同尺度的目标，具有较强的实时性，准确性和复杂场景适应性，在火灾探测中展现出了显著的优势。</a:t>
            </a:r>
            <a:endParaRPr kumimoji="0" lang="zh-CN" b="0" i="0" u="none" strike="noStrike" kern="1200" cap="none" spc="300" normalizeH="0" baseline="0" noProof="0">
              <a:ln>
                <a:noFill/>
              </a:ln>
              <a:solidFill>
                <a:srgbClr val="000000"/>
              </a:solidFill>
              <a:effectLst/>
              <a:uLnTx/>
              <a:uFillTx/>
              <a:latin typeface="微软雅黑" panose="020B0503020204020204" charset="-122"/>
              <a:ea typeface="微软雅黑" panose="020B0503020204020204" charset="-122"/>
              <a:cs typeface="+mn-cs"/>
            </a:endParaRPr>
          </a:p>
        </p:txBody>
      </p:sp>
      <p:sp>
        <p:nvSpPr>
          <p:cNvPr id="12" name="半闭框 11"/>
          <p:cNvSpPr/>
          <p:nvPr/>
        </p:nvSpPr>
        <p:spPr>
          <a:xfrm>
            <a:off x="1058985" y="1459875"/>
            <a:ext cx="480646" cy="480646"/>
          </a:xfrm>
          <a:prstGeom prst="halfFrame">
            <a:avLst>
              <a:gd name="adj1" fmla="val 17948"/>
              <a:gd name="adj2" fmla="val 17949"/>
            </a:avLst>
          </a:prstGeom>
          <a:solidFill>
            <a:schemeClr val="accent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charset="-122"/>
              <a:ea typeface="微软雅黑" panose="020B0503020204020204" charset="-122"/>
              <a:cs typeface="+mn-cs"/>
            </a:endParaRPr>
          </a:p>
        </p:txBody>
      </p:sp>
      <p:sp>
        <p:nvSpPr>
          <p:cNvPr id="13" name="半闭框 12"/>
          <p:cNvSpPr/>
          <p:nvPr/>
        </p:nvSpPr>
        <p:spPr>
          <a:xfrm flipH="1" flipV="1">
            <a:off x="10639669" y="5185859"/>
            <a:ext cx="480646" cy="480646"/>
          </a:xfrm>
          <a:prstGeom prst="halfFrame">
            <a:avLst>
              <a:gd name="adj1" fmla="val 17948"/>
              <a:gd name="adj2" fmla="val 17949"/>
            </a:avLst>
          </a:prstGeom>
          <a:solidFill>
            <a:schemeClr val="accent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charset="-122"/>
              <a:ea typeface="微软雅黑" panose="020B0503020204020204" charset="-122"/>
              <a:cs typeface="+mn-cs"/>
            </a:endParaRPr>
          </a:p>
        </p:txBody>
      </p:sp>
      <p:sp>
        <p:nvSpPr>
          <p:cNvPr id="7" name="文本框 6"/>
          <p:cNvSpPr txBox="1">
            <a:spLocks noChangeArrowheads="1"/>
          </p:cNvSpPr>
          <p:nvPr/>
        </p:nvSpPr>
        <p:spPr bwMode="auto">
          <a:xfrm>
            <a:off x="357352" y="235111"/>
            <a:ext cx="969798"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28600" indent="-228600">
              <a:defRPr>
                <a:solidFill>
                  <a:schemeClr val="tx1"/>
                </a:solidFill>
                <a:latin typeface="Century Gothic" panose="020B0502020202020204" pitchFamily="34" charset="0"/>
                <a:ea typeface="微软雅黑" panose="020B0503020204020204" charset="-122"/>
              </a:defRPr>
            </a:lvl1pPr>
            <a:lvl2pPr marL="742950" indent="-285750">
              <a:defRPr>
                <a:solidFill>
                  <a:schemeClr val="tx1"/>
                </a:solidFill>
                <a:latin typeface="Century Gothic" panose="020B0502020202020204" pitchFamily="34" charset="0"/>
                <a:ea typeface="微软雅黑" panose="020B0503020204020204" charset="-122"/>
              </a:defRPr>
            </a:lvl2pPr>
            <a:lvl3pPr marL="1143000" indent="-228600">
              <a:defRPr>
                <a:solidFill>
                  <a:schemeClr val="tx1"/>
                </a:solidFill>
                <a:latin typeface="Century Gothic" panose="020B0502020202020204" pitchFamily="34" charset="0"/>
                <a:ea typeface="微软雅黑" panose="020B0503020204020204" charset="-122"/>
              </a:defRPr>
            </a:lvl3pPr>
            <a:lvl4pPr marL="1600200" indent="-228600">
              <a:defRPr>
                <a:solidFill>
                  <a:schemeClr val="tx1"/>
                </a:solidFill>
                <a:latin typeface="Century Gothic" panose="020B0502020202020204" pitchFamily="34" charset="0"/>
                <a:ea typeface="微软雅黑" panose="020B0503020204020204" charset="-122"/>
              </a:defRPr>
            </a:lvl4pPr>
            <a:lvl5pPr marL="2057400" indent="-228600">
              <a:defRPr>
                <a:solidFill>
                  <a:schemeClr val="tx1"/>
                </a:solidFill>
                <a:latin typeface="Century Gothic" panose="020B0502020202020204" pitchFamily="34" charset="0"/>
                <a:ea typeface="微软雅黑" panose="020B050302020402020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9pPr>
          </a:lstStyle>
          <a:p>
            <a:pPr algn="ctr" eaLnBrk="1" hangingPunct="1">
              <a:defRPr/>
            </a:pPr>
            <a:r>
              <a:rPr lang="en-US" altLang="zh-CN" sz="3600" b="1" dirty="0">
                <a:solidFill>
                  <a:schemeClr val="bg1"/>
                </a:solidFill>
              </a:rPr>
              <a:t>1</a:t>
            </a:r>
            <a:endParaRPr lang="zh-CN" altLang="en-US" sz="3600" b="1" dirty="0">
              <a:solidFill>
                <a:schemeClr val="bg1"/>
              </a:solidFill>
            </a:endParaRPr>
          </a:p>
        </p:txBody>
      </p:sp>
    </p:spTree>
  </p:cSld>
  <p:clrMapOvr>
    <a:masterClrMapping/>
  </p:clrMapOvr>
  <p:transition spd="med">
    <p:pull/>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775743" y="1820842"/>
            <a:ext cx="10498347" cy="3324225"/>
          </a:xfrm>
          <a:prstGeom prst="rect">
            <a:avLst/>
          </a:prstGeom>
          <a:noFill/>
        </p:spPr>
        <p:txBody>
          <a:bodyPr wrap="square" rtlCol="0">
            <a:spAutoFit/>
          </a:bodyPr>
          <a:lstStyle/>
          <a:p>
            <a:pPr marL="342900" indent="-342900" algn="just" eaLnBrk="1">
              <a:lnSpc>
                <a:spcPct val="130000"/>
              </a:lnSpc>
              <a:spcBef>
                <a:spcPts val="600"/>
              </a:spcBef>
              <a:spcAft>
                <a:spcPts val="600"/>
              </a:spcAft>
              <a:buClr>
                <a:schemeClr val="tx2"/>
              </a:buClr>
              <a:buFont typeface="Wingdings" panose="05000000000000000000" pitchFamily="2" charset="2"/>
              <a:buChar char="n"/>
            </a:pPr>
            <a:r>
              <a:rPr sz="2200" dirty="0">
                <a:latin typeface="+mn-ea"/>
                <a:ea typeface="+mn-ea"/>
              </a:rPr>
              <a:t>在飞机机库内使用各种可燃材料进行燃烧实验，以收集不同燃烧场景下的数据集</a:t>
            </a:r>
            <a:r>
              <a:rPr lang="zh-CN" sz="2200" dirty="0">
                <a:latin typeface="+mn-ea"/>
                <a:ea typeface="+mn-ea"/>
              </a:rPr>
              <a:t>。</a:t>
            </a:r>
            <a:r>
              <a:rPr sz="2200" dirty="0">
                <a:latin typeface="+mn-ea"/>
                <a:ea typeface="+mn-ea"/>
              </a:rPr>
              <a:t>选择了六种可燃材料，包括纸板、环己烷、酒精、航空煤油、织物和木材等。使用位于不同垂直高度（4m、6m、8m、12m）和不同火源水平距离（25m、50m、75m、100m）的红外摄像机进行燃烧实验。。</a:t>
            </a:r>
            <a:endParaRPr sz="2200" dirty="0">
              <a:latin typeface="+mn-ea"/>
              <a:ea typeface="+mn-ea"/>
            </a:endParaRPr>
          </a:p>
          <a:p>
            <a:pPr marL="342900" indent="-342900" algn="just" eaLnBrk="1">
              <a:lnSpc>
                <a:spcPct val="130000"/>
              </a:lnSpc>
              <a:spcBef>
                <a:spcPts val="600"/>
              </a:spcBef>
              <a:spcAft>
                <a:spcPts val="600"/>
              </a:spcAft>
              <a:buClr>
                <a:schemeClr val="tx2"/>
              </a:buClr>
              <a:buFont typeface="Wingdings" panose="05000000000000000000" pitchFamily="2" charset="2"/>
              <a:buChar char="n"/>
            </a:pPr>
            <a:r>
              <a:rPr sz="2200" dirty="0">
                <a:latin typeface="+mn-ea"/>
              </a:rPr>
              <a:t>本研究中使用的红外热像仪既可以捕捉阴燃阶段的烟雾信息，也可以捕捉主动燃烧阶段的清晰红外图像。为了尽量减少实验误差，每个实验组重复 20 次，连续试验之间大约间隔 25 分钟</a:t>
            </a:r>
            <a:r>
              <a:rPr lang="zh-CN" sz="2200" dirty="0">
                <a:latin typeface="+mn-ea"/>
              </a:rPr>
              <a:t>。在进行多次重复燃烧实验后，共获得 1950 张图像。</a:t>
            </a:r>
            <a:endParaRPr lang="zh-CN" sz="2200" dirty="0">
              <a:latin typeface="+mn-ea"/>
            </a:endParaRPr>
          </a:p>
        </p:txBody>
      </p:sp>
      <p:sp>
        <p:nvSpPr>
          <p:cNvPr id="9" name="标题 8"/>
          <p:cNvSpPr>
            <a:spLocks noGrp="1"/>
          </p:cNvSpPr>
          <p:nvPr>
            <p:ph type="title"/>
          </p:nvPr>
        </p:nvSpPr>
        <p:spPr>
          <a:xfrm>
            <a:off x="1606550" y="345305"/>
            <a:ext cx="8643848" cy="478155"/>
          </a:xfrm>
        </p:spPr>
        <p:txBody>
          <a:bodyPr/>
          <a:lstStyle/>
          <a:p>
            <a:r>
              <a:rPr lang="zh-CN" altLang="en-US" dirty="0"/>
              <a:t>数据收集</a:t>
            </a:r>
            <a:endParaRPr lang="zh-CN" altLang="en-US" dirty="0"/>
          </a:p>
        </p:txBody>
      </p:sp>
      <p:sp>
        <p:nvSpPr>
          <p:cNvPr id="5" name="文本框 4"/>
          <p:cNvSpPr txBox="1">
            <a:spLocks noChangeArrowheads="1"/>
          </p:cNvSpPr>
          <p:nvPr/>
        </p:nvSpPr>
        <p:spPr bwMode="auto">
          <a:xfrm>
            <a:off x="357352" y="235111"/>
            <a:ext cx="969798" cy="645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28600" indent="-228600">
              <a:defRPr>
                <a:solidFill>
                  <a:schemeClr val="tx1"/>
                </a:solidFill>
                <a:latin typeface="Century Gothic" panose="020B0502020202020204" pitchFamily="34" charset="0"/>
                <a:ea typeface="微软雅黑" panose="020B0503020204020204" charset="-122"/>
              </a:defRPr>
            </a:lvl1pPr>
            <a:lvl2pPr marL="742950" indent="-285750">
              <a:defRPr>
                <a:solidFill>
                  <a:schemeClr val="tx1"/>
                </a:solidFill>
                <a:latin typeface="Century Gothic" panose="020B0502020202020204" pitchFamily="34" charset="0"/>
                <a:ea typeface="微软雅黑" panose="020B0503020204020204" charset="-122"/>
              </a:defRPr>
            </a:lvl2pPr>
            <a:lvl3pPr marL="1143000" indent="-228600">
              <a:defRPr>
                <a:solidFill>
                  <a:schemeClr val="tx1"/>
                </a:solidFill>
                <a:latin typeface="Century Gothic" panose="020B0502020202020204" pitchFamily="34" charset="0"/>
                <a:ea typeface="微软雅黑" panose="020B0503020204020204" charset="-122"/>
              </a:defRPr>
            </a:lvl3pPr>
            <a:lvl4pPr marL="1600200" indent="-228600">
              <a:defRPr>
                <a:solidFill>
                  <a:schemeClr val="tx1"/>
                </a:solidFill>
                <a:latin typeface="Century Gothic" panose="020B0502020202020204" pitchFamily="34" charset="0"/>
                <a:ea typeface="微软雅黑" panose="020B0503020204020204" charset="-122"/>
              </a:defRPr>
            </a:lvl4pPr>
            <a:lvl5pPr marL="2057400" indent="-228600">
              <a:defRPr>
                <a:solidFill>
                  <a:schemeClr val="tx1"/>
                </a:solidFill>
                <a:latin typeface="Century Gothic" panose="020B0502020202020204" pitchFamily="34" charset="0"/>
                <a:ea typeface="微软雅黑" panose="020B050302020402020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9pPr>
          </a:lstStyle>
          <a:p>
            <a:pPr algn="ctr" eaLnBrk="1" hangingPunct="1">
              <a:defRPr/>
            </a:pPr>
            <a:r>
              <a:rPr lang="en-US" altLang="zh-CN" sz="3600" b="1" dirty="0">
                <a:solidFill>
                  <a:schemeClr val="bg1"/>
                </a:solidFill>
              </a:rPr>
              <a:t>2</a:t>
            </a:r>
            <a:endParaRPr lang="en-US" altLang="zh-CN" sz="3600" b="1" dirty="0">
              <a:solidFill>
                <a:schemeClr val="bg1"/>
              </a:solidFill>
            </a:endParaRPr>
          </a:p>
        </p:txBody>
      </p:sp>
      <p:pic>
        <p:nvPicPr>
          <p:cNvPr id="2" name="图片 1" descr="实验图像"/>
          <p:cNvPicPr>
            <a:picLocks noChangeAspect="1"/>
          </p:cNvPicPr>
          <p:nvPr/>
        </p:nvPicPr>
        <p:blipFill>
          <a:blip r:embed="rId1"/>
          <a:stretch>
            <a:fillRect/>
          </a:stretch>
        </p:blipFill>
        <p:spPr>
          <a:xfrm>
            <a:off x="1015365" y="1500505"/>
            <a:ext cx="10018395" cy="4572635"/>
          </a:xfrm>
          <a:prstGeom prst="rect">
            <a:avLst/>
          </a:prstGeom>
        </p:spPr>
      </p:pic>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a:xfrm>
            <a:off x="1606550" y="345305"/>
            <a:ext cx="8643848" cy="478155"/>
          </a:xfrm>
        </p:spPr>
        <p:txBody>
          <a:bodyPr/>
          <a:lstStyle/>
          <a:p>
            <a:r>
              <a:rPr lang="zh-CN" altLang="en-US" dirty="0"/>
              <a:t>复现结果</a:t>
            </a:r>
            <a:endParaRPr lang="zh-CN" altLang="en-US" dirty="0"/>
          </a:p>
        </p:txBody>
      </p:sp>
      <p:sp>
        <p:nvSpPr>
          <p:cNvPr id="5" name="文本框 4"/>
          <p:cNvSpPr txBox="1">
            <a:spLocks noChangeArrowheads="1"/>
          </p:cNvSpPr>
          <p:nvPr/>
        </p:nvSpPr>
        <p:spPr bwMode="auto">
          <a:xfrm>
            <a:off x="357352" y="235111"/>
            <a:ext cx="969798" cy="645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28600" indent="-228600">
              <a:defRPr>
                <a:solidFill>
                  <a:schemeClr val="tx1"/>
                </a:solidFill>
                <a:latin typeface="Century Gothic" panose="020B0502020202020204" pitchFamily="34" charset="0"/>
                <a:ea typeface="微软雅黑" panose="020B0503020204020204" charset="-122"/>
              </a:defRPr>
            </a:lvl1pPr>
            <a:lvl2pPr marL="742950" indent="-285750">
              <a:defRPr>
                <a:solidFill>
                  <a:schemeClr val="tx1"/>
                </a:solidFill>
                <a:latin typeface="Century Gothic" panose="020B0502020202020204" pitchFamily="34" charset="0"/>
                <a:ea typeface="微软雅黑" panose="020B0503020204020204" charset="-122"/>
              </a:defRPr>
            </a:lvl2pPr>
            <a:lvl3pPr marL="1143000" indent="-228600">
              <a:defRPr>
                <a:solidFill>
                  <a:schemeClr val="tx1"/>
                </a:solidFill>
                <a:latin typeface="Century Gothic" panose="020B0502020202020204" pitchFamily="34" charset="0"/>
                <a:ea typeface="微软雅黑" panose="020B0503020204020204" charset="-122"/>
              </a:defRPr>
            </a:lvl3pPr>
            <a:lvl4pPr marL="1600200" indent="-228600">
              <a:defRPr>
                <a:solidFill>
                  <a:schemeClr val="tx1"/>
                </a:solidFill>
                <a:latin typeface="Century Gothic" panose="020B0502020202020204" pitchFamily="34" charset="0"/>
                <a:ea typeface="微软雅黑" panose="020B0503020204020204" charset="-122"/>
              </a:defRPr>
            </a:lvl4pPr>
            <a:lvl5pPr marL="2057400" indent="-228600">
              <a:defRPr>
                <a:solidFill>
                  <a:schemeClr val="tx1"/>
                </a:solidFill>
                <a:latin typeface="Century Gothic" panose="020B0502020202020204" pitchFamily="34" charset="0"/>
                <a:ea typeface="微软雅黑" panose="020B050302020402020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9pPr>
          </a:lstStyle>
          <a:p>
            <a:pPr algn="ctr" eaLnBrk="1" hangingPunct="1">
              <a:defRPr/>
            </a:pPr>
            <a:r>
              <a:rPr lang="en-US" altLang="zh-CN" sz="3600" b="1" dirty="0">
                <a:solidFill>
                  <a:schemeClr val="bg1"/>
                </a:solidFill>
              </a:rPr>
              <a:t>3</a:t>
            </a:r>
            <a:endParaRPr lang="en-US" altLang="zh-CN" sz="3600" b="1" dirty="0">
              <a:solidFill>
                <a:schemeClr val="bg1"/>
              </a:solidFill>
            </a:endParaRPr>
          </a:p>
        </p:txBody>
      </p:sp>
      <p:pic>
        <p:nvPicPr>
          <p:cNvPr id="2" name="图片 -2147482596"/>
          <p:cNvPicPr>
            <a:picLocks noChangeAspect="1"/>
          </p:cNvPicPr>
          <p:nvPr/>
        </p:nvPicPr>
        <p:blipFill>
          <a:blip r:embed="rId1"/>
          <a:stretch>
            <a:fillRect/>
          </a:stretch>
        </p:blipFill>
        <p:spPr>
          <a:xfrm>
            <a:off x="357505" y="1241425"/>
            <a:ext cx="5650865" cy="4795520"/>
          </a:xfrm>
          <a:prstGeom prst="rect">
            <a:avLst/>
          </a:prstGeom>
          <a:noFill/>
          <a:ln w="9525">
            <a:noFill/>
          </a:ln>
        </p:spPr>
      </p:pic>
      <p:pic>
        <p:nvPicPr>
          <p:cNvPr id="3" name="图片 -2147482595"/>
          <p:cNvPicPr>
            <a:picLocks noChangeAspect="1"/>
          </p:cNvPicPr>
          <p:nvPr/>
        </p:nvPicPr>
        <p:blipFill>
          <a:blip r:embed="rId2"/>
          <a:stretch>
            <a:fillRect/>
          </a:stretch>
        </p:blipFill>
        <p:spPr>
          <a:xfrm>
            <a:off x="6311900" y="1210310"/>
            <a:ext cx="5755005" cy="4826635"/>
          </a:xfrm>
          <a:prstGeom prst="rect">
            <a:avLst/>
          </a:prstGeom>
          <a:noFill/>
          <a:ln w="9525">
            <a:noFill/>
          </a:ln>
        </p:spPr>
      </p:pic>
    </p:spTree>
  </p:cSld>
  <p:clrMapOvr>
    <a:masterClrMapping/>
  </p:clrMapOvr>
  <p:transition spd="med">
    <p:pull/>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606550" y="345305"/>
            <a:ext cx="8643848" cy="478155"/>
          </a:xfrm>
        </p:spPr>
        <p:txBody>
          <a:bodyPr/>
          <a:lstStyle/>
          <a:p>
            <a:r>
              <a:rPr lang="zh-CN" altLang="en-US" dirty="0"/>
              <a:t>YOLOv8 网络模型和 C2f 模块</a:t>
            </a:r>
            <a:endParaRPr lang="zh-CN" altLang="en-US" dirty="0"/>
          </a:p>
        </p:txBody>
      </p:sp>
      <p:sp>
        <p:nvSpPr>
          <p:cNvPr id="3" name="矩形 2"/>
          <p:cNvSpPr/>
          <p:nvPr/>
        </p:nvSpPr>
        <p:spPr>
          <a:xfrm>
            <a:off x="660400" y="1026788"/>
            <a:ext cx="10858500" cy="5003800"/>
          </a:xfrm>
          <a:prstGeom prst="rect">
            <a:avLst/>
          </a:prstGeom>
          <a:solidFill>
            <a:schemeClr val="bg1"/>
          </a:solidFill>
          <a:ln>
            <a:noFill/>
          </a:ln>
          <a:effectLst>
            <a:outerShdw blurRad="165100" sx="101000" sy="101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901065" y="1368425"/>
            <a:ext cx="4310380" cy="2380615"/>
          </a:xfrm>
          <a:prstGeom prst="rect">
            <a:avLst/>
          </a:prstGeom>
          <a:noFill/>
        </p:spPr>
        <p:txBody>
          <a:bodyPr wrap="square" lIns="0" tIns="0" rIns="0" bIns="0" rtlCol="0">
            <a:noAutofit/>
          </a:bodyPr>
          <a:lstStyle/>
          <a:p>
            <a:pPr algn="just">
              <a:lnSpc>
                <a:spcPct val="130000"/>
              </a:lnSpc>
            </a:pPr>
            <a:r>
              <a:rPr lang="en-US" altLang="zh-CN" sz="2400" spc="300" dirty="0">
                <a:solidFill>
                  <a:schemeClr val="tx1">
                    <a:lumMod val="85000"/>
                    <a:lumOff val="15000"/>
                  </a:schemeClr>
                </a:solidFill>
              </a:rPr>
              <a:t>在 YOLOv8 的各种比例模型中，其开发人员引入了一个名为 C2f 的新模块</a:t>
            </a:r>
            <a:r>
              <a:rPr lang="zh-CN" altLang="en-US" sz="2400" spc="300" dirty="0">
                <a:solidFill>
                  <a:schemeClr val="tx1">
                    <a:lumMod val="85000"/>
                    <a:lumOff val="15000"/>
                  </a:schemeClr>
                </a:solidFill>
              </a:rPr>
              <a:t>。</a:t>
            </a:r>
            <a:endParaRPr lang="zh-CN" altLang="en-US" sz="2400" spc="300" dirty="0">
              <a:solidFill>
                <a:schemeClr val="tx1">
                  <a:lumMod val="85000"/>
                  <a:lumOff val="15000"/>
                </a:schemeClr>
              </a:solidFill>
            </a:endParaRPr>
          </a:p>
          <a:p>
            <a:pPr algn="just">
              <a:lnSpc>
                <a:spcPct val="130000"/>
              </a:lnSpc>
            </a:pPr>
            <a:endParaRPr lang="zh-CN" altLang="en-US" sz="2400" spc="300" dirty="0">
              <a:solidFill>
                <a:schemeClr val="tx1">
                  <a:lumMod val="85000"/>
                  <a:lumOff val="15000"/>
                </a:schemeClr>
              </a:solidFill>
            </a:endParaRPr>
          </a:p>
          <a:p>
            <a:pPr algn="just">
              <a:lnSpc>
                <a:spcPct val="130000"/>
              </a:lnSpc>
            </a:pPr>
            <a:r>
              <a:rPr lang="zh-CN" altLang="en-US" sz="2400" spc="300" dirty="0">
                <a:solidFill>
                  <a:schemeClr val="tx1">
                    <a:lumMod val="85000"/>
                    <a:lumOff val="15000"/>
                  </a:schemeClr>
                </a:solidFill>
              </a:rPr>
              <a:t>C2f 模块在 YOLOv8 网络结构中执行关键功能，包括输入数据的特征转换、通道划分为不同的分支以及不同维度的特征集成。</a:t>
            </a:r>
            <a:endParaRPr lang="zh-CN" altLang="en-US" sz="2400" spc="300" dirty="0">
              <a:solidFill>
                <a:schemeClr val="tx1">
                  <a:lumMod val="85000"/>
                  <a:lumOff val="15000"/>
                </a:schemeClr>
              </a:solidFill>
            </a:endParaRPr>
          </a:p>
        </p:txBody>
      </p:sp>
      <p:pic>
        <p:nvPicPr>
          <p:cNvPr id="4" name="图片 -2147482599" descr="IMG_256"/>
          <p:cNvPicPr>
            <a:picLocks noChangeAspect="1"/>
          </p:cNvPicPr>
          <p:nvPr/>
        </p:nvPicPr>
        <p:blipFill>
          <a:blip r:embed="rId1"/>
          <a:stretch>
            <a:fillRect/>
          </a:stretch>
        </p:blipFill>
        <p:spPr>
          <a:xfrm>
            <a:off x="5211445" y="1203325"/>
            <a:ext cx="6895465" cy="4829810"/>
          </a:xfrm>
          <a:prstGeom prst="rect">
            <a:avLst/>
          </a:prstGeom>
          <a:noFill/>
          <a:ln w="9525">
            <a:noFill/>
          </a:ln>
        </p:spPr>
      </p:pic>
      <p:sp>
        <p:nvSpPr>
          <p:cNvPr id="9" name="文本框 8"/>
          <p:cNvSpPr txBox="1">
            <a:spLocks noChangeArrowheads="1"/>
          </p:cNvSpPr>
          <p:nvPr/>
        </p:nvSpPr>
        <p:spPr bwMode="auto">
          <a:xfrm>
            <a:off x="357352" y="235111"/>
            <a:ext cx="969798" cy="645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28600" indent="-228600">
              <a:defRPr>
                <a:solidFill>
                  <a:schemeClr val="tx1"/>
                </a:solidFill>
                <a:latin typeface="Century Gothic" panose="020B0502020202020204" pitchFamily="34" charset="0"/>
                <a:ea typeface="微软雅黑" panose="020B0503020204020204" charset="-122"/>
              </a:defRPr>
            </a:lvl1pPr>
            <a:lvl2pPr marL="742950" indent="-285750">
              <a:defRPr>
                <a:solidFill>
                  <a:schemeClr val="tx1"/>
                </a:solidFill>
                <a:latin typeface="Century Gothic" panose="020B0502020202020204" pitchFamily="34" charset="0"/>
                <a:ea typeface="微软雅黑" panose="020B0503020204020204" charset="-122"/>
              </a:defRPr>
            </a:lvl2pPr>
            <a:lvl3pPr marL="1143000" indent="-228600">
              <a:defRPr>
                <a:solidFill>
                  <a:schemeClr val="tx1"/>
                </a:solidFill>
                <a:latin typeface="Century Gothic" panose="020B0502020202020204" pitchFamily="34" charset="0"/>
                <a:ea typeface="微软雅黑" panose="020B0503020204020204" charset="-122"/>
              </a:defRPr>
            </a:lvl3pPr>
            <a:lvl4pPr marL="1600200" indent="-228600">
              <a:defRPr>
                <a:solidFill>
                  <a:schemeClr val="tx1"/>
                </a:solidFill>
                <a:latin typeface="Century Gothic" panose="020B0502020202020204" pitchFamily="34" charset="0"/>
                <a:ea typeface="微软雅黑" panose="020B0503020204020204" charset="-122"/>
              </a:defRPr>
            </a:lvl4pPr>
            <a:lvl5pPr marL="2057400" indent="-228600">
              <a:defRPr>
                <a:solidFill>
                  <a:schemeClr val="tx1"/>
                </a:solidFill>
                <a:latin typeface="Century Gothic" panose="020B0502020202020204" pitchFamily="34" charset="0"/>
                <a:ea typeface="微软雅黑" panose="020B050302020402020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9pPr>
          </a:lstStyle>
          <a:p>
            <a:pPr algn="ctr" eaLnBrk="1" hangingPunct="1">
              <a:defRPr/>
            </a:pPr>
            <a:r>
              <a:rPr lang="en-US" altLang="zh-CN" sz="3600" b="1" dirty="0">
                <a:solidFill>
                  <a:schemeClr val="bg1"/>
                </a:solidFill>
              </a:rPr>
              <a:t>4</a:t>
            </a:r>
            <a:endParaRPr lang="en-US" altLang="zh-CN" sz="3600" b="1" dirty="0">
              <a:solidFill>
                <a:schemeClr val="bg1"/>
              </a:solidFill>
            </a:endParaRPr>
          </a:p>
        </p:txBody>
      </p:sp>
    </p:spTree>
  </p:cSld>
  <p:clrMapOvr>
    <a:masterClrMapping/>
  </p:clrMapOvr>
  <p:transition spd="med">
    <p:pull/>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606550" y="345305"/>
            <a:ext cx="8643848" cy="478155"/>
          </a:xfrm>
        </p:spPr>
        <p:txBody>
          <a:bodyPr/>
          <a:lstStyle/>
          <a:p>
            <a:r>
              <a:rPr lang="zh-CN" altLang="en-US" dirty="0"/>
              <a:t>改进的C2f-EMSC 模块</a:t>
            </a:r>
            <a:endParaRPr lang="zh-CN" altLang="en-US" dirty="0"/>
          </a:p>
        </p:txBody>
      </p:sp>
      <p:sp>
        <p:nvSpPr>
          <p:cNvPr id="10" name="文本框 9"/>
          <p:cNvSpPr txBox="1"/>
          <p:nvPr/>
        </p:nvSpPr>
        <p:spPr>
          <a:xfrm>
            <a:off x="8046720" y="1165225"/>
            <a:ext cx="3727450" cy="4316095"/>
          </a:xfrm>
          <a:prstGeom prst="rect">
            <a:avLst/>
          </a:prstGeom>
          <a:noFill/>
        </p:spPr>
        <p:txBody>
          <a:bodyPr wrap="square" lIns="0" tIns="0" rIns="0" bIns="0" rtlCol="0">
            <a:spAutoFit/>
          </a:bodyPr>
          <a:lstStyle/>
          <a:p>
            <a:pPr algn="just" fontAlgn="auto">
              <a:lnSpc>
                <a:spcPct val="130000"/>
              </a:lnSpc>
              <a:spcBef>
                <a:spcPts val="0"/>
              </a:spcBef>
              <a:spcAft>
                <a:spcPts val="0"/>
              </a:spcAft>
            </a:pPr>
            <a:r>
              <a:rPr lang="zh-CN" altLang="en-US" sz="2400" spc="300" dirty="0">
                <a:solidFill>
                  <a:srgbClr val="000000">
                    <a:lumMod val="85000"/>
                    <a:lumOff val="15000"/>
                  </a:srgbClr>
                </a:solidFill>
                <a:latin typeface="Arial" panose="020B0604020202090204"/>
                <a:ea typeface="微软雅黑" panose="020B0503020204020204" charset="-122"/>
              </a:rPr>
              <a:t>改进后的 （C2f-EMSC） 取代了原来的 C2f 模块。C2f-EMSC 是一种优化的多尺度卷积模块，与等效通道输入和大小的标准卷积核相比，它使用更少的卷积参数和计算资源，同时有效地提取多尺度信息。</a:t>
            </a:r>
            <a:endParaRPr lang="zh-CN" altLang="en-US" spc="300" dirty="0">
              <a:solidFill>
                <a:srgbClr val="000000">
                  <a:lumMod val="85000"/>
                  <a:lumOff val="15000"/>
                </a:srgbClr>
              </a:solidFill>
              <a:latin typeface="Arial" panose="020B0604020202090204"/>
              <a:ea typeface="微软雅黑" panose="020B0503020204020204" charset="-122"/>
            </a:endParaRPr>
          </a:p>
        </p:txBody>
      </p:sp>
      <p:pic>
        <p:nvPicPr>
          <p:cNvPr id="3" name="图片 4" descr="IMG_256"/>
          <p:cNvPicPr>
            <a:picLocks noChangeAspect="1"/>
          </p:cNvPicPr>
          <p:nvPr/>
        </p:nvPicPr>
        <p:blipFill>
          <a:blip r:embed="rId1"/>
          <a:stretch>
            <a:fillRect/>
          </a:stretch>
        </p:blipFill>
        <p:spPr>
          <a:xfrm>
            <a:off x="369570" y="1695450"/>
            <a:ext cx="7411085" cy="3606165"/>
          </a:xfrm>
          <a:prstGeom prst="rect">
            <a:avLst/>
          </a:prstGeom>
          <a:noFill/>
          <a:ln w="9525">
            <a:noFill/>
          </a:ln>
        </p:spPr>
      </p:pic>
      <p:sp>
        <p:nvSpPr>
          <p:cNvPr id="9" name="文本框 8"/>
          <p:cNvSpPr txBox="1">
            <a:spLocks noChangeArrowheads="1"/>
          </p:cNvSpPr>
          <p:nvPr/>
        </p:nvSpPr>
        <p:spPr bwMode="auto">
          <a:xfrm>
            <a:off x="357352" y="235111"/>
            <a:ext cx="969798" cy="645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28600" indent="-228600">
              <a:defRPr>
                <a:solidFill>
                  <a:schemeClr val="tx1"/>
                </a:solidFill>
                <a:latin typeface="Century Gothic" panose="020B0502020202020204" pitchFamily="34" charset="0"/>
                <a:ea typeface="微软雅黑" panose="020B0503020204020204" charset="-122"/>
              </a:defRPr>
            </a:lvl1pPr>
            <a:lvl2pPr marL="742950" indent="-285750">
              <a:defRPr>
                <a:solidFill>
                  <a:schemeClr val="tx1"/>
                </a:solidFill>
                <a:latin typeface="Century Gothic" panose="020B0502020202020204" pitchFamily="34" charset="0"/>
                <a:ea typeface="微软雅黑" panose="020B0503020204020204" charset="-122"/>
              </a:defRPr>
            </a:lvl2pPr>
            <a:lvl3pPr marL="1143000" indent="-228600">
              <a:defRPr>
                <a:solidFill>
                  <a:schemeClr val="tx1"/>
                </a:solidFill>
                <a:latin typeface="Century Gothic" panose="020B0502020202020204" pitchFamily="34" charset="0"/>
                <a:ea typeface="微软雅黑" panose="020B0503020204020204" charset="-122"/>
              </a:defRPr>
            </a:lvl3pPr>
            <a:lvl4pPr marL="1600200" indent="-228600">
              <a:defRPr>
                <a:solidFill>
                  <a:schemeClr val="tx1"/>
                </a:solidFill>
                <a:latin typeface="Century Gothic" panose="020B0502020202020204" pitchFamily="34" charset="0"/>
                <a:ea typeface="微软雅黑" panose="020B0503020204020204" charset="-122"/>
              </a:defRPr>
            </a:lvl4pPr>
            <a:lvl5pPr marL="2057400" indent="-228600">
              <a:defRPr>
                <a:solidFill>
                  <a:schemeClr val="tx1"/>
                </a:solidFill>
                <a:latin typeface="Century Gothic" panose="020B0502020202020204" pitchFamily="34" charset="0"/>
                <a:ea typeface="微软雅黑" panose="020B050302020402020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9pPr>
          </a:lstStyle>
          <a:p>
            <a:pPr algn="ctr" eaLnBrk="1" hangingPunct="1">
              <a:defRPr/>
            </a:pPr>
            <a:r>
              <a:rPr lang="en-US" altLang="zh-CN" sz="3600" b="1" dirty="0">
                <a:solidFill>
                  <a:schemeClr val="bg1"/>
                </a:solidFill>
              </a:rPr>
              <a:t>5</a:t>
            </a:r>
            <a:endParaRPr lang="en-US" altLang="zh-CN" sz="3600" b="1" dirty="0">
              <a:solidFill>
                <a:schemeClr val="bg1"/>
              </a:solidFill>
            </a:endParaRPr>
          </a:p>
        </p:txBody>
      </p:sp>
    </p:spTree>
  </p:cSld>
  <p:clrMapOvr>
    <a:masterClrMapping/>
  </p:clrMapOvr>
  <p:transition spd="med">
    <p:pull/>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606550" y="345305"/>
            <a:ext cx="8643848" cy="478155"/>
          </a:xfrm>
        </p:spPr>
        <p:txBody>
          <a:bodyPr/>
          <a:lstStyle/>
          <a:p>
            <a:r>
              <a:rPr lang="zh-CN" altLang="en-US" dirty="0"/>
              <a:t>改进后的YOLOv8-EMSC 网络模型结构</a:t>
            </a:r>
            <a:endParaRPr lang="zh-CN" altLang="en-US" dirty="0"/>
          </a:p>
        </p:txBody>
      </p:sp>
      <p:sp>
        <p:nvSpPr>
          <p:cNvPr id="3" name="矩形 2"/>
          <p:cNvSpPr/>
          <p:nvPr/>
        </p:nvSpPr>
        <p:spPr>
          <a:xfrm>
            <a:off x="660400" y="1026788"/>
            <a:ext cx="10858500" cy="5003800"/>
          </a:xfrm>
          <a:prstGeom prst="rect">
            <a:avLst/>
          </a:prstGeom>
          <a:solidFill>
            <a:schemeClr val="bg1"/>
          </a:solidFill>
          <a:ln>
            <a:noFill/>
          </a:ln>
          <a:effectLst>
            <a:outerShdw blurRad="165100" sx="101000" sy="101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901065" y="1204595"/>
            <a:ext cx="4426585" cy="2362835"/>
          </a:xfrm>
          <a:prstGeom prst="rect">
            <a:avLst/>
          </a:prstGeom>
          <a:noFill/>
        </p:spPr>
        <p:txBody>
          <a:bodyPr wrap="square" lIns="0" tIns="0" rIns="0" bIns="0" rtlCol="0">
            <a:noAutofit/>
          </a:bodyPr>
          <a:lstStyle/>
          <a:p>
            <a:pPr algn="just">
              <a:lnSpc>
                <a:spcPct val="130000"/>
              </a:lnSpc>
            </a:pPr>
            <a:r>
              <a:rPr sz="2400" spc="300" dirty="0">
                <a:solidFill>
                  <a:schemeClr val="tx1">
                    <a:lumMod val="85000"/>
                    <a:lumOff val="15000"/>
                  </a:schemeClr>
                </a:solidFill>
              </a:rPr>
              <a:t>C2f_EMSC 模块取代了 YOLOv8 模型 Neck 中的第 4 个和第 5 个模块以及 Backbone 中的第 1、3 和第 4 个 C2f 模块。用更轻量级的卷积模块替换原来的 C2f 结构，显著减少了参数数量，从而有效增强了模型的推理性能</a:t>
            </a:r>
            <a:r>
              <a:rPr lang="zh-CN" sz="2400" spc="300" dirty="0">
                <a:solidFill>
                  <a:schemeClr val="tx1">
                    <a:lumMod val="85000"/>
                    <a:lumOff val="15000"/>
                  </a:schemeClr>
                </a:solidFill>
              </a:rPr>
              <a:t>，</a:t>
            </a:r>
            <a:r>
              <a:rPr sz="2400" spc="300" dirty="0">
                <a:solidFill>
                  <a:schemeClr val="tx1">
                    <a:lumMod val="85000"/>
                    <a:lumOff val="15000"/>
                  </a:schemeClr>
                </a:solidFill>
              </a:rPr>
              <a:t>增强</a:t>
            </a:r>
            <a:r>
              <a:rPr lang="zh-CN" sz="2400" spc="300" dirty="0">
                <a:solidFill>
                  <a:schemeClr val="tx1">
                    <a:lumMod val="85000"/>
                    <a:lumOff val="15000"/>
                  </a:schemeClr>
                </a:solidFill>
              </a:rPr>
              <a:t>了</a:t>
            </a:r>
            <a:r>
              <a:rPr sz="2400" spc="300" dirty="0">
                <a:solidFill>
                  <a:schemeClr val="tx1">
                    <a:lumMod val="85000"/>
                    <a:lumOff val="15000"/>
                  </a:schemeClr>
                </a:solidFill>
              </a:rPr>
              <a:t> YOLOv8-EMSC </a:t>
            </a:r>
            <a:r>
              <a:rPr lang="zh-CN" sz="2400" spc="300" dirty="0">
                <a:solidFill>
                  <a:schemeClr val="tx1">
                    <a:lumMod val="85000"/>
                    <a:lumOff val="15000"/>
                  </a:schemeClr>
                </a:solidFill>
              </a:rPr>
              <a:t>的</a:t>
            </a:r>
            <a:r>
              <a:rPr sz="2400" spc="300" dirty="0">
                <a:solidFill>
                  <a:schemeClr val="tx1">
                    <a:lumMod val="85000"/>
                    <a:lumOff val="15000"/>
                  </a:schemeClr>
                </a:solidFill>
              </a:rPr>
              <a:t>网络结构</a:t>
            </a:r>
            <a:r>
              <a:rPr lang="zh-CN" sz="2400" spc="300" dirty="0">
                <a:solidFill>
                  <a:schemeClr val="tx1">
                    <a:lumMod val="85000"/>
                    <a:lumOff val="15000"/>
                  </a:schemeClr>
                </a:solidFill>
              </a:rPr>
              <a:t>。</a:t>
            </a:r>
            <a:endParaRPr lang="zh-CN" sz="2400" spc="300" dirty="0">
              <a:solidFill>
                <a:schemeClr val="tx1">
                  <a:lumMod val="85000"/>
                  <a:lumOff val="15000"/>
                </a:schemeClr>
              </a:solidFill>
            </a:endParaRPr>
          </a:p>
        </p:txBody>
      </p:sp>
      <p:pic>
        <p:nvPicPr>
          <p:cNvPr id="4" name="图片 10" descr="IMG_256"/>
          <p:cNvPicPr>
            <a:picLocks noChangeAspect="1"/>
          </p:cNvPicPr>
          <p:nvPr/>
        </p:nvPicPr>
        <p:blipFill>
          <a:blip r:embed="rId1"/>
          <a:stretch>
            <a:fillRect/>
          </a:stretch>
        </p:blipFill>
        <p:spPr>
          <a:xfrm>
            <a:off x="5617210" y="929005"/>
            <a:ext cx="6399530" cy="5101590"/>
          </a:xfrm>
          <a:prstGeom prst="rect">
            <a:avLst/>
          </a:prstGeom>
          <a:noFill/>
          <a:ln w="9525">
            <a:noFill/>
          </a:ln>
        </p:spPr>
      </p:pic>
      <p:sp>
        <p:nvSpPr>
          <p:cNvPr id="9" name="文本框 8"/>
          <p:cNvSpPr txBox="1">
            <a:spLocks noChangeArrowheads="1"/>
          </p:cNvSpPr>
          <p:nvPr/>
        </p:nvSpPr>
        <p:spPr bwMode="auto">
          <a:xfrm>
            <a:off x="357352" y="235111"/>
            <a:ext cx="969798" cy="645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28600" indent="-228600">
              <a:defRPr>
                <a:solidFill>
                  <a:schemeClr val="tx1"/>
                </a:solidFill>
                <a:latin typeface="Century Gothic" panose="020B0502020202020204" pitchFamily="34" charset="0"/>
                <a:ea typeface="微软雅黑" panose="020B0503020204020204" charset="-122"/>
              </a:defRPr>
            </a:lvl1pPr>
            <a:lvl2pPr marL="742950" indent="-285750">
              <a:defRPr>
                <a:solidFill>
                  <a:schemeClr val="tx1"/>
                </a:solidFill>
                <a:latin typeface="Century Gothic" panose="020B0502020202020204" pitchFamily="34" charset="0"/>
                <a:ea typeface="微软雅黑" panose="020B0503020204020204" charset="-122"/>
              </a:defRPr>
            </a:lvl2pPr>
            <a:lvl3pPr marL="1143000" indent="-228600">
              <a:defRPr>
                <a:solidFill>
                  <a:schemeClr val="tx1"/>
                </a:solidFill>
                <a:latin typeface="Century Gothic" panose="020B0502020202020204" pitchFamily="34" charset="0"/>
                <a:ea typeface="微软雅黑" panose="020B0503020204020204" charset="-122"/>
              </a:defRPr>
            </a:lvl3pPr>
            <a:lvl4pPr marL="1600200" indent="-228600">
              <a:defRPr>
                <a:solidFill>
                  <a:schemeClr val="tx1"/>
                </a:solidFill>
                <a:latin typeface="Century Gothic" panose="020B0502020202020204" pitchFamily="34" charset="0"/>
                <a:ea typeface="微软雅黑" panose="020B0503020204020204" charset="-122"/>
              </a:defRPr>
            </a:lvl4pPr>
            <a:lvl5pPr marL="2057400" indent="-228600">
              <a:defRPr>
                <a:solidFill>
                  <a:schemeClr val="tx1"/>
                </a:solidFill>
                <a:latin typeface="Century Gothic" panose="020B0502020202020204" pitchFamily="34" charset="0"/>
                <a:ea typeface="微软雅黑" panose="020B050302020402020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9pPr>
          </a:lstStyle>
          <a:p>
            <a:pPr algn="ctr" eaLnBrk="1" hangingPunct="1">
              <a:defRPr/>
            </a:pPr>
            <a:r>
              <a:rPr lang="en-US" altLang="zh-CN" sz="3600" b="1" dirty="0">
                <a:solidFill>
                  <a:schemeClr val="bg1"/>
                </a:solidFill>
              </a:rPr>
              <a:t>6</a:t>
            </a:r>
            <a:endParaRPr lang="en-US" altLang="zh-CN" sz="3600" b="1" dirty="0">
              <a:solidFill>
                <a:schemeClr val="bg1"/>
              </a:solidFill>
            </a:endParaRPr>
          </a:p>
        </p:txBody>
      </p:sp>
    </p:spTree>
  </p:cSld>
  <p:clrMapOvr>
    <a:masterClrMapping/>
  </p:clrMapOvr>
  <p:transition spd="med">
    <p:pull/>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6288627" y="3000270"/>
            <a:ext cx="3454836" cy="857460"/>
            <a:chOff x="5588007" y="1590635"/>
            <a:chExt cx="3454836" cy="857460"/>
          </a:xfrm>
        </p:grpSpPr>
        <p:sp>
          <p:nvSpPr>
            <p:cNvPr id="19" name="文本框 18"/>
            <p:cNvSpPr txBox="1"/>
            <p:nvPr/>
          </p:nvSpPr>
          <p:spPr>
            <a:xfrm>
              <a:off x="6549853" y="1696200"/>
              <a:ext cx="2492990" cy="646331"/>
            </a:xfrm>
            <a:prstGeom prst="rect">
              <a:avLst/>
            </a:prstGeom>
            <a:noFill/>
          </p:spPr>
          <p:txBody>
            <a:bodyPr wrap="none">
              <a:spAutoFit/>
            </a:bodyPr>
            <a:lstStyle/>
            <a:p>
              <a:pPr eaLnBrk="1" fontAlgn="auto" hangingPunct="1">
                <a:spcBef>
                  <a:spcPts val="0"/>
                </a:spcBef>
                <a:spcAft>
                  <a:spcPts val="0"/>
                </a:spcAft>
                <a:defRPr/>
              </a:pPr>
              <a:r>
                <a:rPr lang="zh-CN" altLang="en-US" sz="3600" b="1" dirty="0">
                  <a:sym typeface="+mn-lt"/>
                </a:rPr>
                <a:t>总结与展望</a:t>
              </a:r>
              <a:endParaRPr lang="zh-CN" altLang="en-US" sz="3600" b="1" dirty="0">
                <a:sym typeface="+mn-lt"/>
              </a:endParaRPr>
            </a:p>
          </p:txBody>
        </p:sp>
        <p:sp>
          <p:nvSpPr>
            <p:cNvPr id="20" name="椭圆 19"/>
            <p:cNvSpPr/>
            <p:nvPr/>
          </p:nvSpPr>
          <p:spPr>
            <a:xfrm>
              <a:off x="5588007" y="1590635"/>
              <a:ext cx="857459" cy="85746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4000" b="1" dirty="0">
                  <a:latin typeface="Century Gothic" panose="020B0502020202020204" pitchFamily="34" charset="0"/>
                </a:rPr>
                <a:t>5</a:t>
              </a:r>
              <a:endParaRPr lang="zh-CN" altLang="en-US" sz="4000" b="1" dirty="0">
                <a:latin typeface="Century Gothic" panose="020B0502020202020204" pitchFamily="34" charset="0"/>
              </a:endParaRPr>
            </a:p>
          </p:txBody>
        </p:sp>
      </p:grpSp>
    </p:spTree>
  </p:cSld>
  <p:clrMapOvr>
    <a:masterClrMapping/>
  </p:clrMapOvr>
  <p:transition spd="med">
    <p:pull/>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846228" y="1518582"/>
            <a:ext cx="10498347" cy="3603625"/>
          </a:xfrm>
          <a:prstGeom prst="rect">
            <a:avLst/>
          </a:prstGeom>
          <a:noFill/>
        </p:spPr>
        <p:txBody>
          <a:bodyPr wrap="square" rtlCol="0">
            <a:spAutoFit/>
          </a:bodyPr>
          <a:lstStyle/>
          <a:p>
            <a:pPr indent="0" algn="just" eaLnBrk="1">
              <a:lnSpc>
                <a:spcPct val="130000"/>
              </a:lnSpc>
              <a:spcBef>
                <a:spcPts val="600"/>
              </a:spcBef>
              <a:spcAft>
                <a:spcPts val="600"/>
              </a:spcAft>
              <a:buClr>
                <a:schemeClr val="tx2"/>
              </a:buClr>
              <a:buFont typeface="Wingdings" panose="05000000000000000000" pitchFamily="2" charset="2"/>
              <a:buNone/>
            </a:pPr>
            <a:r>
              <a:rPr sz="2800"/>
              <a:t>智能目标检测识别技术是计算机视觉领域的关键技术之一</a:t>
            </a:r>
            <a:r>
              <a:rPr lang="zh-CN" sz="2800"/>
              <a:t>。</a:t>
            </a:r>
            <a:r>
              <a:rPr sz="2800"/>
              <a:t>经过数十年的发展，目标检测识别技术取得了显著进展。从基于传统图像处理和机器学习算法的方法，到基于深度学习的目标检测识别算法，算法性能不断提高</a:t>
            </a:r>
            <a:r>
              <a:rPr lang="en-US" sz="2800"/>
              <a:t>.</a:t>
            </a:r>
            <a:r>
              <a:rPr sz="2800" dirty="0">
                <a:latin typeface="+mn-ea"/>
              </a:rPr>
              <a:t>，具有广泛的应用前景和巨大的发展潜力。</a:t>
            </a:r>
            <a:endParaRPr sz="2800" dirty="0">
              <a:latin typeface="+mn-ea"/>
            </a:endParaRPr>
          </a:p>
          <a:p>
            <a:pPr indent="0" algn="just" eaLnBrk="1">
              <a:lnSpc>
                <a:spcPct val="130000"/>
              </a:lnSpc>
              <a:spcBef>
                <a:spcPts val="600"/>
              </a:spcBef>
              <a:spcAft>
                <a:spcPts val="600"/>
              </a:spcAft>
              <a:buClr>
                <a:schemeClr val="tx2"/>
              </a:buClr>
              <a:buFont typeface="Wingdings" panose="05000000000000000000" pitchFamily="2" charset="2"/>
              <a:buNone/>
            </a:pPr>
            <a:r>
              <a:rPr sz="2800" dirty="0">
                <a:latin typeface="+mn-ea"/>
              </a:rPr>
              <a:t>未来，随着技术的不断创新和跨领域应用的拓展，目标检测识别技术将为我们的生活和工作带来更多便利和可能性。</a:t>
            </a:r>
            <a:endParaRPr sz="2800" dirty="0">
              <a:latin typeface="+mn-ea"/>
            </a:endParaRPr>
          </a:p>
        </p:txBody>
      </p:sp>
      <p:sp>
        <p:nvSpPr>
          <p:cNvPr id="9" name="标题 8"/>
          <p:cNvSpPr>
            <a:spLocks noGrp="1"/>
          </p:cNvSpPr>
          <p:nvPr>
            <p:ph type="title"/>
          </p:nvPr>
        </p:nvSpPr>
        <p:spPr>
          <a:xfrm>
            <a:off x="1606550" y="345305"/>
            <a:ext cx="8643848" cy="478155"/>
          </a:xfrm>
        </p:spPr>
        <p:txBody>
          <a:bodyPr/>
          <a:lstStyle/>
          <a:p>
            <a:r>
              <a:rPr lang="zh-CN" altLang="en-US" dirty="0"/>
              <a:t>总结与展望</a:t>
            </a:r>
            <a:endParaRPr lang="zh-CN" altLang="en-US" dirty="0"/>
          </a:p>
        </p:txBody>
      </p:sp>
      <p:sp>
        <p:nvSpPr>
          <p:cNvPr id="5" name="文本框 4"/>
          <p:cNvSpPr txBox="1">
            <a:spLocks noChangeArrowheads="1"/>
          </p:cNvSpPr>
          <p:nvPr/>
        </p:nvSpPr>
        <p:spPr bwMode="auto">
          <a:xfrm>
            <a:off x="357352" y="235111"/>
            <a:ext cx="969798" cy="645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28600" indent="-228600">
              <a:defRPr>
                <a:solidFill>
                  <a:schemeClr val="tx1"/>
                </a:solidFill>
                <a:latin typeface="Century Gothic" panose="020B0502020202020204" pitchFamily="34" charset="0"/>
                <a:ea typeface="微软雅黑" panose="020B0503020204020204" charset="-122"/>
              </a:defRPr>
            </a:lvl1pPr>
            <a:lvl2pPr marL="742950" indent="-285750">
              <a:defRPr>
                <a:solidFill>
                  <a:schemeClr val="tx1"/>
                </a:solidFill>
                <a:latin typeface="Century Gothic" panose="020B0502020202020204" pitchFamily="34" charset="0"/>
                <a:ea typeface="微软雅黑" panose="020B0503020204020204" charset="-122"/>
              </a:defRPr>
            </a:lvl2pPr>
            <a:lvl3pPr marL="1143000" indent="-228600">
              <a:defRPr>
                <a:solidFill>
                  <a:schemeClr val="tx1"/>
                </a:solidFill>
                <a:latin typeface="Century Gothic" panose="020B0502020202020204" pitchFamily="34" charset="0"/>
                <a:ea typeface="微软雅黑" panose="020B0503020204020204" charset="-122"/>
              </a:defRPr>
            </a:lvl3pPr>
            <a:lvl4pPr marL="1600200" indent="-228600">
              <a:defRPr>
                <a:solidFill>
                  <a:schemeClr val="tx1"/>
                </a:solidFill>
                <a:latin typeface="Century Gothic" panose="020B0502020202020204" pitchFamily="34" charset="0"/>
                <a:ea typeface="微软雅黑" panose="020B0503020204020204" charset="-122"/>
              </a:defRPr>
            </a:lvl4pPr>
            <a:lvl5pPr marL="2057400" indent="-228600">
              <a:defRPr>
                <a:solidFill>
                  <a:schemeClr val="tx1"/>
                </a:solidFill>
                <a:latin typeface="Century Gothic" panose="020B0502020202020204" pitchFamily="34" charset="0"/>
                <a:ea typeface="微软雅黑" panose="020B050302020402020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9pPr>
          </a:lstStyle>
          <a:p>
            <a:pPr algn="ctr" eaLnBrk="1" hangingPunct="1">
              <a:defRPr/>
            </a:pPr>
            <a:r>
              <a:rPr lang="en-US" altLang="zh-CN" sz="3600" b="1" dirty="0">
                <a:solidFill>
                  <a:schemeClr val="bg1"/>
                </a:solidFill>
              </a:rPr>
              <a:t>1</a:t>
            </a:r>
            <a:endParaRPr lang="en-US" altLang="zh-CN" sz="3600" b="1" dirty="0">
              <a:solidFill>
                <a:schemeClr val="bg1"/>
              </a:solidFill>
            </a:endParaRPr>
          </a:p>
        </p:txBody>
      </p:sp>
    </p:spTree>
  </p:cSld>
  <p:clrMapOvr>
    <a:masterClrMapping/>
  </p:clrMapOvr>
  <p:transition spd="med">
    <p:pull/>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占位符 6"/>
          <p:cNvSpPr>
            <a:spLocks noGrp="1"/>
          </p:cNvSpPr>
          <p:nvPr>
            <p:ph type="body" sz="quarter" idx="13"/>
          </p:nvPr>
        </p:nvSpPr>
        <p:spPr>
          <a:xfrm>
            <a:off x="1282990" y="1484311"/>
            <a:ext cx="7287114" cy="2267551"/>
          </a:xfrm>
        </p:spPr>
        <p:txBody>
          <a:bodyPr>
            <a:normAutofit fontScale="92500" lnSpcReduction="20000"/>
          </a:bodyPr>
          <a:lstStyle/>
          <a:p>
            <a:pPr>
              <a:lnSpc>
                <a:spcPct val="150000"/>
              </a:lnSpc>
            </a:pPr>
            <a:r>
              <a:rPr lang="zh-CN" altLang="en-US" sz="6000" b="1" dirty="0">
                <a:latin typeface="+mn-ea"/>
                <a:ea typeface="+mn-ea"/>
              </a:rPr>
              <a:t>感谢各位专家老师</a:t>
            </a:r>
            <a:endParaRPr lang="en-US" altLang="zh-CN" sz="6000" b="1" dirty="0">
              <a:latin typeface="+mn-ea"/>
              <a:ea typeface="+mn-ea"/>
            </a:endParaRPr>
          </a:p>
          <a:p>
            <a:pPr>
              <a:lnSpc>
                <a:spcPct val="150000"/>
              </a:lnSpc>
            </a:pPr>
            <a:r>
              <a:rPr lang="zh-CN" altLang="en-US" sz="6000" b="1" dirty="0">
                <a:latin typeface="+mn-ea"/>
                <a:ea typeface="+mn-ea"/>
              </a:rPr>
              <a:t>请您批评指正</a:t>
            </a:r>
            <a:endParaRPr lang="zh-CN" altLang="en-US" sz="6000" b="1" dirty="0">
              <a:latin typeface="+mn-ea"/>
              <a:ea typeface="+mn-ea"/>
            </a:endParaRPr>
          </a:p>
        </p:txBody>
      </p:sp>
      <p:cxnSp>
        <p:nvCxnSpPr>
          <p:cNvPr id="13" name="直接连接符 12"/>
          <p:cNvCxnSpPr/>
          <p:nvPr/>
        </p:nvCxnSpPr>
        <p:spPr>
          <a:xfrm>
            <a:off x="1295400" y="3925027"/>
            <a:ext cx="7343775" cy="0"/>
          </a:xfrm>
          <a:prstGeom prst="line">
            <a:avLst/>
          </a:prstGeom>
          <a:ln w="28575" cmpd="sng">
            <a:solidFill>
              <a:schemeClr val="accent3"/>
            </a:solidFill>
            <a:prstDash val="solid"/>
          </a:ln>
        </p:spPr>
        <p:style>
          <a:lnRef idx="1">
            <a:schemeClr val="accent1"/>
          </a:lnRef>
          <a:fillRef idx="0">
            <a:schemeClr val="accent1"/>
          </a:fillRef>
          <a:effectRef idx="0">
            <a:schemeClr val="accent1"/>
          </a:effectRef>
          <a:fontRef idx="minor">
            <a:schemeClr val="tx1"/>
          </a:fontRef>
        </p:style>
      </p:cxnSp>
      <p:sp>
        <p:nvSpPr>
          <p:cNvPr id="15" name="文本占位符 4"/>
          <p:cNvSpPr>
            <a:spLocks noGrp="1"/>
          </p:cNvSpPr>
          <p:nvPr>
            <p:ph type="body" sz="quarter" idx="12"/>
          </p:nvPr>
        </p:nvSpPr>
        <p:spPr>
          <a:xfrm>
            <a:off x="1301662" y="4270263"/>
            <a:ext cx="7287114" cy="1578523"/>
          </a:xfrm>
        </p:spPr>
        <p:txBody>
          <a:bodyPr>
            <a:normAutofit/>
          </a:bodyPr>
          <a:lstStyle/>
          <a:p>
            <a:pPr>
              <a:lnSpc>
                <a:spcPct val="150000"/>
              </a:lnSpc>
            </a:pPr>
            <a:r>
              <a:rPr lang="zh-CN" altLang="en-US" dirty="0"/>
              <a:t>答辩人：邢张泽宇</a:t>
            </a:r>
            <a:endParaRPr lang="en-US" altLang="zh-CN" dirty="0"/>
          </a:p>
          <a:p>
            <a:pPr>
              <a:lnSpc>
                <a:spcPct val="150000"/>
              </a:lnSpc>
            </a:pPr>
            <a:r>
              <a:rPr lang="zh-CN" altLang="en-US" dirty="0"/>
              <a:t>时　间：</a:t>
            </a:r>
            <a:r>
              <a:rPr lang="en-US" altLang="zh-CN" dirty="0"/>
              <a:t>2024.11</a:t>
            </a:r>
            <a:endParaRPr lang="en-US" altLang="zh-CN" dirty="0"/>
          </a:p>
        </p:txBody>
      </p:sp>
    </p:spTree>
  </p:cSld>
  <p:clrMapOvr>
    <a:masterClrMapping/>
  </p:clrMapOvr>
  <p:transition spd="med">
    <p:pull/>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图文框 18"/>
          <p:cNvSpPr/>
          <p:nvPr/>
        </p:nvSpPr>
        <p:spPr>
          <a:xfrm>
            <a:off x="475510" y="286669"/>
            <a:ext cx="11240980" cy="6284662"/>
          </a:xfrm>
          <a:prstGeom prst="frame">
            <a:avLst>
              <a:gd name="adj1" fmla="val 658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20" name="图文框 19"/>
          <p:cNvSpPr/>
          <p:nvPr/>
        </p:nvSpPr>
        <p:spPr>
          <a:xfrm>
            <a:off x="322912" y="536662"/>
            <a:ext cx="11546177" cy="5784676"/>
          </a:xfrm>
          <a:prstGeom prst="frame">
            <a:avLst>
              <a:gd name="adj1" fmla="val 866"/>
            </a:avLst>
          </a:prstGeom>
          <a:solidFill>
            <a:srgbClr val="004A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27" name="矩形 26"/>
          <p:cNvSpPr/>
          <p:nvPr/>
        </p:nvSpPr>
        <p:spPr>
          <a:xfrm>
            <a:off x="9355728" y="734801"/>
            <a:ext cx="1121505" cy="1121505"/>
          </a:xfrm>
          <a:prstGeom prst="rect">
            <a:avLst/>
          </a:prstGeom>
          <a:solidFill>
            <a:srgbClr val="318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28" name="矩形 27"/>
          <p:cNvSpPr/>
          <p:nvPr/>
        </p:nvSpPr>
        <p:spPr>
          <a:xfrm>
            <a:off x="10694250" y="1183734"/>
            <a:ext cx="906656" cy="906656"/>
          </a:xfrm>
          <a:prstGeom prst="rect">
            <a:avLst/>
          </a:prstGeom>
          <a:solidFill>
            <a:srgbClr val="318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29" name="矩形 28"/>
          <p:cNvSpPr/>
          <p:nvPr/>
        </p:nvSpPr>
        <p:spPr>
          <a:xfrm>
            <a:off x="11081859" y="3343888"/>
            <a:ext cx="906656" cy="906656"/>
          </a:xfrm>
          <a:prstGeom prst="rect">
            <a:avLst/>
          </a:prstGeom>
          <a:solidFill>
            <a:srgbClr val="318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31" name="矩形 30"/>
          <p:cNvSpPr/>
          <p:nvPr/>
        </p:nvSpPr>
        <p:spPr>
          <a:xfrm>
            <a:off x="1011796" y="994551"/>
            <a:ext cx="672573" cy="672573"/>
          </a:xfrm>
          <a:prstGeom prst="rect">
            <a:avLst/>
          </a:prstGeom>
          <a:solidFill>
            <a:srgbClr val="F7C1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34" name="矩形 33"/>
          <p:cNvSpPr/>
          <p:nvPr/>
        </p:nvSpPr>
        <p:spPr>
          <a:xfrm>
            <a:off x="1495193" y="5120532"/>
            <a:ext cx="1121505" cy="1121505"/>
          </a:xfrm>
          <a:prstGeom prst="rect">
            <a:avLst/>
          </a:prstGeom>
          <a:solidFill>
            <a:srgbClr val="318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35" name="矩形 34"/>
          <p:cNvSpPr/>
          <p:nvPr/>
        </p:nvSpPr>
        <p:spPr>
          <a:xfrm>
            <a:off x="623171" y="401820"/>
            <a:ext cx="906656" cy="906656"/>
          </a:xfrm>
          <a:prstGeom prst="rect">
            <a:avLst/>
          </a:prstGeom>
          <a:solidFill>
            <a:srgbClr val="318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36" name="矩形 35"/>
          <p:cNvSpPr/>
          <p:nvPr/>
        </p:nvSpPr>
        <p:spPr>
          <a:xfrm>
            <a:off x="2023905" y="5898758"/>
            <a:ext cx="672573" cy="672573"/>
          </a:xfrm>
          <a:prstGeom prst="rect">
            <a:avLst/>
          </a:prstGeom>
          <a:solidFill>
            <a:srgbClr val="F7C1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37" name="矩形 36"/>
          <p:cNvSpPr/>
          <p:nvPr/>
        </p:nvSpPr>
        <p:spPr>
          <a:xfrm>
            <a:off x="796108" y="4367027"/>
            <a:ext cx="906657" cy="906657"/>
          </a:xfrm>
          <a:prstGeom prst="rect">
            <a:avLst/>
          </a:prstGeom>
          <a:solidFill>
            <a:srgbClr val="F7C1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38" name="斜纹 37"/>
          <p:cNvSpPr/>
          <p:nvPr/>
        </p:nvSpPr>
        <p:spPr>
          <a:xfrm rot="18776160" flipH="1">
            <a:off x="-1805110" y="6254702"/>
            <a:ext cx="3107736" cy="739231"/>
          </a:xfrm>
          <a:prstGeom prst="diagStripe">
            <a:avLst>
              <a:gd name="adj" fmla="val 67847"/>
            </a:avLst>
          </a:prstGeom>
          <a:gradFill>
            <a:gsLst>
              <a:gs pos="0">
                <a:srgbClr val="0070C0"/>
              </a:gs>
              <a:gs pos="68000">
                <a:srgbClr val="0070C0">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39" name="斜纹 38"/>
          <p:cNvSpPr/>
          <p:nvPr/>
        </p:nvSpPr>
        <p:spPr>
          <a:xfrm rot="18776160" flipH="1">
            <a:off x="-2100751" y="6722066"/>
            <a:ext cx="3107736" cy="739231"/>
          </a:xfrm>
          <a:prstGeom prst="diagStripe">
            <a:avLst>
              <a:gd name="adj" fmla="val 67847"/>
            </a:avLst>
          </a:prstGeom>
          <a:gradFill>
            <a:gsLst>
              <a:gs pos="0">
                <a:srgbClr val="F7C15D"/>
              </a:gs>
              <a:gs pos="68000">
                <a:srgbClr val="E9AC01">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44" name="斜纹 43"/>
          <p:cNvSpPr/>
          <p:nvPr/>
        </p:nvSpPr>
        <p:spPr>
          <a:xfrm rot="7976160" flipH="1">
            <a:off x="9786700" y="142515"/>
            <a:ext cx="3107736" cy="739231"/>
          </a:xfrm>
          <a:prstGeom prst="diagStripe">
            <a:avLst>
              <a:gd name="adj" fmla="val 67847"/>
            </a:avLst>
          </a:prstGeom>
          <a:gradFill>
            <a:gsLst>
              <a:gs pos="0">
                <a:srgbClr val="0070C0"/>
              </a:gs>
              <a:gs pos="68000">
                <a:srgbClr val="0070C0">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45" name="斜纹 44"/>
          <p:cNvSpPr/>
          <p:nvPr/>
        </p:nvSpPr>
        <p:spPr>
          <a:xfrm rot="7976160" flipH="1">
            <a:off x="10434646" y="-740523"/>
            <a:ext cx="3107736" cy="739231"/>
          </a:xfrm>
          <a:prstGeom prst="diagStripe">
            <a:avLst>
              <a:gd name="adj" fmla="val 67847"/>
            </a:avLst>
          </a:prstGeom>
          <a:gradFill>
            <a:gsLst>
              <a:gs pos="0">
                <a:srgbClr val="F7C15D"/>
              </a:gs>
              <a:gs pos="68000">
                <a:srgbClr val="E9AC01">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47" name="文本框 46"/>
          <p:cNvSpPr txBox="1"/>
          <p:nvPr/>
        </p:nvSpPr>
        <p:spPr>
          <a:xfrm>
            <a:off x="1703386" y="3071470"/>
            <a:ext cx="8869680" cy="645160"/>
          </a:xfrm>
          <a:prstGeom prst="rect">
            <a:avLst/>
          </a:prstGeom>
          <a:noFill/>
        </p:spPr>
        <p:txBody>
          <a:bodyPr wrap="none" rtlCol="0">
            <a:spAutoFit/>
          </a:bodyPr>
          <a:lstStyle/>
          <a:p>
            <a:pPr algn="l"/>
            <a:r>
              <a:rPr sz="3600" b="1" dirty="0">
                <a:solidFill>
                  <a:srgbClr val="123046"/>
                </a:solidFill>
                <a:ea typeface="思源黑体 CN Bold" panose="020B0800000000000000" pitchFamily="34" charset="-122"/>
              </a:rPr>
              <a:t>基于无监督学习的单样本红外图像生成方法</a:t>
            </a:r>
            <a:endParaRPr sz="3600" b="1" dirty="0">
              <a:solidFill>
                <a:srgbClr val="123046"/>
              </a:solidFill>
              <a:ea typeface="思源黑体 CN Bold" panose="020B0800000000000000" pitchFamily="34" charset="-122"/>
            </a:endParaRPr>
          </a:p>
        </p:txBody>
      </p:sp>
      <p:sp>
        <p:nvSpPr>
          <p:cNvPr id="8" name="文本框 7"/>
          <p:cNvSpPr txBox="1"/>
          <p:nvPr/>
        </p:nvSpPr>
        <p:spPr>
          <a:xfrm>
            <a:off x="5204616" y="4366769"/>
            <a:ext cx="1783080" cy="368300"/>
          </a:xfrm>
          <a:prstGeom prst="rect">
            <a:avLst/>
          </a:prstGeom>
          <a:noFill/>
        </p:spPr>
        <p:txBody>
          <a:bodyPr wrap="none" rtlCol="0">
            <a:spAutoFit/>
          </a:bodyPr>
          <a:lstStyle/>
          <a:p>
            <a:r>
              <a:rPr lang="zh-CN" altLang="en-US" sz="1800" dirty="0">
                <a:solidFill>
                  <a:srgbClr val="0B1D2B"/>
                </a:solidFill>
                <a:latin typeface="思源黑体 CN Bold" panose="020B0800000000000000" pitchFamily="34" charset="-122"/>
                <a:ea typeface="思源黑体 CN Bold" panose="020B0800000000000000" pitchFamily="34" charset="-122"/>
              </a:rPr>
              <a:t>汇报人：郑晨迪</a:t>
            </a:r>
            <a:endParaRPr lang="zh-CN" altLang="en-US" sz="1800" dirty="0">
              <a:solidFill>
                <a:srgbClr val="0B1D2B"/>
              </a:solidFill>
              <a:latin typeface="思源黑体 CN Bold" panose="020B0800000000000000" pitchFamily="34" charset="-122"/>
              <a:ea typeface="思源黑体 CN Bold" panose="020B0800000000000000" pitchFamily="34" charset="-122"/>
            </a:endParaRPr>
          </a:p>
        </p:txBody>
      </p:sp>
      <p:sp>
        <p:nvSpPr>
          <p:cNvPr id="33" name="矩形 32"/>
          <p:cNvSpPr/>
          <p:nvPr/>
        </p:nvSpPr>
        <p:spPr>
          <a:xfrm>
            <a:off x="10162194" y="1753182"/>
            <a:ext cx="906657" cy="906657"/>
          </a:xfrm>
          <a:prstGeom prst="rect">
            <a:avLst/>
          </a:prstGeom>
          <a:solidFill>
            <a:srgbClr val="F7C1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Tree>
  </p:cSld>
  <p:clrMapOvr>
    <a:masterClrMapping/>
  </p:clrMapOvr>
  <p:transition spd="med">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图文框 18"/>
          <p:cNvSpPr/>
          <p:nvPr/>
        </p:nvSpPr>
        <p:spPr>
          <a:xfrm>
            <a:off x="475510" y="286669"/>
            <a:ext cx="11240980" cy="6284662"/>
          </a:xfrm>
          <a:prstGeom prst="frame">
            <a:avLst>
              <a:gd name="adj1" fmla="val 658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20" name="图文框 19"/>
          <p:cNvSpPr/>
          <p:nvPr/>
        </p:nvSpPr>
        <p:spPr>
          <a:xfrm>
            <a:off x="322912" y="536662"/>
            <a:ext cx="11546177" cy="5784676"/>
          </a:xfrm>
          <a:prstGeom prst="frame">
            <a:avLst>
              <a:gd name="adj1" fmla="val 866"/>
            </a:avLst>
          </a:prstGeom>
          <a:solidFill>
            <a:srgbClr val="004A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28" name="矩形 27"/>
          <p:cNvSpPr/>
          <p:nvPr/>
        </p:nvSpPr>
        <p:spPr>
          <a:xfrm>
            <a:off x="10694250" y="1183734"/>
            <a:ext cx="906656" cy="906656"/>
          </a:xfrm>
          <a:prstGeom prst="rect">
            <a:avLst/>
          </a:prstGeom>
          <a:solidFill>
            <a:srgbClr val="318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31" name="矩形 30"/>
          <p:cNvSpPr/>
          <p:nvPr/>
        </p:nvSpPr>
        <p:spPr>
          <a:xfrm>
            <a:off x="1011796" y="994551"/>
            <a:ext cx="707886" cy="707886"/>
          </a:xfrm>
          <a:prstGeom prst="rect">
            <a:avLst/>
          </a:prstGeom>
          <a:solidFill>
            <a:srgbClr val="F7C1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34" name="矩形 33"/>
          <p:cNvSpPr/>
          <p:nvPr/>
        </p:nvSpPr>
        <p:spPr>
          <a:xfrm>
            <a:off x="1389859" y="5292604"/>
            <a:ext cx="803686" cy="803686"/>
          </a:xfrm>
          <a:prstGeom prst="rect">
            <a:avLst/>
          </a:prstGeom>
          <a:solidFill>
            <a:srgbClr val="318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35" name="矩形 34"/>
          <p:cNvSpPr/>
          <p:nvPr/>
        </p:nvSpPr>
        <p:spPr>
          <a:xfrm>
            <a:off x="623171" y="401820"/>
            <a:ext cx="954259" cy="954259"/>
          </a:xfrm>
          <a:prstGeom prst="rect">
            <a:avLst/>
          </a:prstGeom>
          <a:solidFill>
            <a:srgbClr val="318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37" name="矩形 36"/>
          <p:cNvSpPr/>
          <p:nvPr/>
        </p:nvSpPr>
        <p:spPr>
          <a:xfrm>
            <a:off x="860231" y="4939639"/>
            <a:ext cx="906657" cy="906657"/>
          </a:xfrm>
          <a:prstGeom prst="rect">
            <a:avLst/>
          </a:prstGeom>
          <a:solidFill>
            <a:srgbClr val="F7C1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grpSp>
        <p:nvGrpSpPr>
          <p:cNvPr id="42" name="组合 41"/>
          <p:cNvGrpSpPr/>
          <p:nvPr/>
        </p:nvGrpSpPr>
        <p:grpSpPr>
          <a:xfrm>
            <a:off x="-788259" y="4802831"/>
            <a:ext cx="1034872" cy="3537000"/>
            <a:chOff x="-633182" y="4984372"/>
            <a:chExt cx="1034872" cy="3537000"/>
          </a:xfrm>
        </p:grpSpPr>
        <p:sp>
          <p:nvSpPr>
            <p:cNvPr id="38" name="斜纹 37"/>
            <p:cNvSpPr/>
            <p:nvPr/>
          </p:nvSpPr>
          <p:spPr>
            <a:xfrm rot="18776160" flipH="1">
              <a:off x="-1521793" y="6168624"/>
              <a:ext cx="3107736" cy="739231"/>
            </a:xfrm>
            <a:prstGeom prst="diagStripe">
              <a:avLst>
                <a:gd name="adj" fmla="val 67847"/>
              </a:avLst>
            </a:prstGeom>
            <a:gradFill>
              <a:gsLst>
                <a:gs pos="0">
                  <a:srgbClr val="0070C0"/>
                </a:gs>
                <a:gs pos="68000">
                  <a:srgbClr val="0070C0">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39" name="斜纹 38"/>
            <p:cNvSpPr/>
            <p:nvPr/>
          </p:nvSpPr>
          <p:spPr>
            <a:xfrm rot="18776160" flipH="1">
              <a:off x="-1817434" y="6597888"/>
              <a:ext cx="3107736" cy="739231"/>
            </a:xfrm>
            <a:prstGeom prst="diagStripe">
              <a:avLst>
                <a:gd name="adj" fmla="val 67847"/>
              </a:avLst>
            </a:prstGeom>
            <a:gradFill>
              <a:gsLst>
                <a:gs pos="0">
                  <a:srgbClr val="E9AC01"/>
                </a:gs>
                <a:gs pos="68000">
                  <a:srgbClr val="E9AC01">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grpSp>
      <p:sp>
        <p:nvSpPr>
          <p:cNvPr id="44" name="斜纹 43"/>
          <p:cNvSpPr/>
          <p:nvPr/>
        </p:nvSpPr>
        <p:spPr>
          <a:xfrm rot="7976160" flipH="1">
            <a:off x="10753964" y="-481796"/>
            <a:ext cx="3107736" cy="739231"/>
          </a:xfrm>
          <a:prstGeom prst="diagStripe">
            <a:avLst>
              <a:gd name="adj" fmla="val 67847"/>
            </a:avLst>
          </a:prstGeom>
          <a:gradFill>
            <a:gsLst>
              <a:gs pos="0">
                <a:srgbClr val="0070C0"/>
              </a:gs>
              <a:gs pos="68000">
                <a:srgbClr val="0070C0">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45" name="斜纹 44"/>
          <p:cNvSpPr/>
          <p:nvPr/>
        </p:nvSpPr>
        <p:spPr>
          <a:xfrm rot="7976160" flipH="1">
            <a:off x="10066482" y="-399233"/>
            <a:ext cx="3107736" cy="739231"/>
          </a:xfrm>
          <a:prstGeom prst="diagStripe">
            <a:avLst>
              <a:gd name="adj" fmla="val 67847"/>
            </a:avLst>
          </a:prstGeom>
          <a:gradFill>
            <a:gsLst>
              <a:gs pos="0">
                <a:srgbClr val="F7C15D"/>
              </a:gs>
              <a:gs pos="68000">
                <a:srgbClr val="E9AC01">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33" name="矩形 32"/>
          <p:cNvSpPr/>
          <p:nvPr/>
        </p:nvSpPr>
        <p:spPr>
          <a:xfrm>
            <a:off x="11274186" y="1716110"/>
            <a:ext cx="729687" cy="729687"/>
          </a:xfrm>
          <a:prstGeom prst="rect">
            <a:avLst/>
          </a:prstGeom>
          <a:solidFill>
            <a:srgbClr val="F7C1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grpSp>
        <p:nvGrpSpPr>
          <p:cNvPr id="7" name="组合 6"/>
          <p:cNvGrpSpPr/>
          <p:nvPr/>
        </p:nvGrpSpPr>
        <p:grpSpPr>
          <a:xfrm>
            <a:off x="5386667" y="1183734"/>
            <a:ext cx="1417219" cy="830997"/>
            <a:chOff x="5433488" y="659462"/>
            <a:chExt cx="1417219" cy="830997"/>
          </a:xfrm>
        </p:grpSpPr>
        <p:sp>
          <p:nvSpPr>
            <p:cNvPr id="69" name="矩形 68"/>
            <p:cNvSpPr/>
            <p:nvPr/>
          </p:nvSpPr>
          <p:spPr>
            <a:xfrm>
              <a:off x="5433488" y="1129915"/>
              <a:ext cx="1415772" cy="288381"/>
            </a:xfrm>
            <a:prstGeom prst="rect">
              <a:avLst/>
            </a:prstGeom>
            <a:solidFill>
              <a:srgbClr val="F7C1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2" name="文本框 1"/>
            <p:cNvSpPr txBox="1"/>
            <p:nvPr/>
          </p:nvSpPr>
          <p:spPr>
            <a:xfrm>
              <a:off x="5434935" y="659462"/>
              <a:ext cx="1415772" cy="830997"/>
            </a:xfrm>
            <a:prstGeom prst="rect">
              <a:avLst/>
            </a:prstGeom>
            <a:noFill/>
          </p:spPr>
          <p:txBody>
            <a:bodyPr wrap="none" rtlCol="0">
              <a:spAutoFit/>
            </a:bodyPr>
            <a:lstStyle/>
            <a:p>
              <a:r>
                <a:rPr lang="zh-CN" altLang="en-US" sz="4800" dirty="0">
                  <a:solidFill>
                    <a:srgbClr val="00355C"/>
                  </a:solidFill>
                </a:rPr>
                <a:t>目录</a:t>
              </a:r>
              <a:endParaRPr lang="zh-CN" altLang="en-US" sz="4800" dirty="0">
                <a:solidFill>
                  <a:srgbClr val="00355C"/>
                </a:solidFill>
              </a:endParaRPr>
            </a:p>
          </p:txBody>
        </p:sp>
      </p:grpSp>
      <p:grpSp>
        <p:nvGrpSpPr>
          <p:cNvPr id="12" name="组合 11"/>
          <p:cNvGrpSpPr/>
          <p:nvPr>
            <p:custDataLst>
              <p:tags r:id="rId1"/>
            </p:custDataLst>
          </p:nvPr>
        </p:nvGrpSpPr>
        <p:grpSpPr>
          <a:xfrm>
            <a:off x="1577301" y="2780190"/>
            <a:ext cx="8904280" cy="1556373"/>
            <a:chOff x="1628085" y="2783879"/>
            <a:chExt cx="8904280" cy="1556373"/>
          </a:xfrm>
        </p:grpSpPr>
        <p:grpSp>
          <p:nvGrpSpPr>
            <p:cNvPr id="6" name="组合 5"/>
            <p:cNvGrpSpPr/>
            <p:nvPr/>
          </p:nvGrpSpPr>
          <p:grpSpPr>
            <a:xfrm>
              <a:off x="1628085" y="2814771"/>
              <a:ext cx="2316480" cy="1525481"/>
              <a:chOff x="2454933" y="2349283"/>
              <a:chExt cx="2316480" cy="1525481"/>
            </a:xfrm>
          </p:grpSpPr>
          <p:sp>
            <p:nvSpPr>
              <p:cNvPr id="3" name="文本框 2"/>
              <p:cNvSpPr txBox="1"/>
              <p:nvPr>
                <p:custDataLst>
                  <p:tags r:id="rId2"/>
                </p:custDataLst>
              </p:nvPr>
            </p:nvSpPr>
            <p:spPr>
              <a:xfrm>
                <a:off x="2454933" y="3414389"/>
                <a:ext cx="2316480" cy="460375"/>
              </a:xfrm>
              <a:prstGeom prst="rect">
                <a:avLst/>
              </a:prstGeom>
              <a:noFill/>
            </p:spPr>
            <p:txBody>
              <a:bodyPr wrap="none" rtlCol="0">
                <a:spAutoFit/>
              </a:bodyPr>
              <a:lstStyle/>
              <a:p>
                <a:r>
                  <a:rPr lang="zh-CN" altLang="en-US" sz="2400" dirty="0">
                    <a:solidFill>
                      <a:srgbClr val="0B1D2B"/>
                    </a:solidFill>
                  </a:rPr>
                  <a:t>研究背景与目的</a:t>
                </a:r>
                <a:endParaRPr lang="zh-CN" altLang="en-US" sz="2400" dirty="0">
                  <a:solidFill>
                    <a:srgbClr val="0B1D2B"/>
                  </a:solidFill>
                </a:endParaRPr>
              </a:p>
            </p:txBody>
          </p:sp>
          <p:sp>
            <p:nvSpPr>
              <p:cNvPr id="30" name="矩形 29"/>
              <p:cNvSpPr/>
              <p:nvPr>
                <p:custDataLst>
                  <p:tags r:id="rId3"/>
                </p:custDataLst>
              </p:nvPr>
            </p:nvSpPr>
            <p:spPr>
              <a:xfrm rot="5400000">
                <a:off x="2960267" y="2349283"/>
                <a:ext cx="963124" cy="963124"/>
              </a:xfrm>
              <a:prstGeom prst="rect">
                <a:avLst/>
              </a:prstGeom>
              <a:solidFill>
                <a:srgbClr val="318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32" name="文本框 31"/>
              <p:cNvSpPr txBox="1"/>
              <p:nvPr>
                <p:custDataLst>
                  <p:tags r:id="rId4"/>
                </p:custDataLst>
              </p:nvPr>
            </p:nvSpPr>
            <p:spPr>
              <a:xfrm>
                <a:off x="3009230" y="2509496"/>
                <a:ext cx="787395" cy="707886"/>
              </a:xfrm>
              <a:prstGeom prst="rect">
                <a:avLst/>
              </a:prstGeom>
              <a:noFill/>
            </p:spPr>
            <p:txBody>
              <a:bodyPr wrap="none" rtlCol="0">
                <a:spAutoFit/>
              </a:bodyPr>
              <a:lstStyle/>
              <a:p>
                <a:r>
                  <a:rPr lang="en-US" altLang="zh-CN" sz="4000" i="1" dirty="0">
                    <a:solidFill>
                      <a:schemeClr val="bg1"/>
                    </a:solidFill>
                  </a:rPr>
                  <a:t>01</a:t>
                </a:r>
                <a:endParaRPr lang="zh-CN" altLang="en-US" sz="4000" i="1" dirty="0">
                  <a:solidFill>
                    <a:schemeClr val="bg1"/>
                  </a:solidFill>
                </a:endParaRPr>
              </a:p>
            </p:txBody>
          </p:sp>
        </p:grpSp>
        <p:grpSp>
          <p:nvGrpSpPr>
            <p:cNvPr id="8" name="组合 7"/>
            <p:cNvGrpSpPr/>
            <p:nvPr/>
          </p:nvGrpSpPr>
          <p:grpSpPr>
            <a:xfrm>
              <a:off x="4057233" y="2814771"/>
              <a:ext cx="2316480" cy="1525481"/>
              <a:chOff x="5183716" y="2349283"/>
              <a:chExt cx="2316480" cy="1525481"/>
            </a:xfrm>
          </p:grpSpPr>
          <p:sp>
            <p:nvSpPr>
              <p:cNvPr id="50" name="文本框 49"/>
              <p:cNvSpPr txBox="1"/>
              <p:nvPr>
                <p:custDataLst>
                  <p:tags r:id="rId5"/>
                </p:custDataLst>
              </p:nvPr>
            </p:nvSpPr>
            <p:spPr>
              <a:xfrm>
                <a:off x="5183716" y="3414389"/>
                <a:ext cx="2316480" cy="460375"/>
              </a:xfrm>
              <a:prstGeom prst="rect">
                <a:avLst/>
              </a:prstGeom>
              <a:noFill/>
            </p:spPr>
            <p:txBody>
              <a:bodyPr wrap="none" rtlCol="0">
                <a:spAutoFit/>
              </a:bodyPr>
              <a:lstStyle/>
              <a:p>
                <a:r>
                  <a:rPr lang="zh-CN" altLang="en-US" sz="2400" dirty="0">
                    <a:solidFill>
                      <a:srgbClr val="0B1D2B"/>
                    </a:solidFill>
                  </a:rPr>
                  <a:t>研究方法与内容</a:t>
                </a:r>
                <a:endParaRPr lang="zh-CN" altLang="en-US" sz="2400" dirty="0">
                  <a:solidFill>
                    <a:srgbClr val="0B1D2B"/>
                  </a:solidFill>
                </a:endParaRPr>
              </a:p>
            </p:txBody>
          </p:sp>
          <p:sp>
            <p:nvSpPr>
              <p:cNvPr id="40" name="矩形 39"/>
              <p:cNvSpPr/>
              <p:nvPr>
                <p:custDataLst>
                  <p:tags r:id="rId6"/>
                </p:custDataLst>
              </p:nvPr>
            </p:nvSpPr>
            <p:spPr>
              <a:xfrm rot="5400000">
                <a:off x="5614437" y="2349283"/>
                <a:ext cx="963124" cy="963124"/>
              </a:xfrm>
              <a:prstGeom prst="rect">
                <a:avLst/>
              </a:prstGeom>
              <a:solidFill>
                <a:srgbClr val="318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41" name="文本框 40"/>
              <p:cNvSpPr txBox="1"/>
              <p:nvPr>
                <p:custDataLst>
                  <p:tags r:id="rId7"/>
                </p:custDataLst>
              </p:nvPr>
            </p:nvSpPr>
            <p:spPr>
              <a:xfrm>
                <a:off x="5663400" y="2509496"/>
                <a:ext cx="787395" cy="707886"/>
              </a:xfrm>
              <a:prstGeom prst="rect">
                <a:avLst/>
              </a:prstGeom>
              <a:noFill/>
            </p:spPr>
            <p:txBody>
              <a:bodyPr wrap="none" rtlCol="0">
                <a:spAutoFit/>
              </a:bodyPr>
              <a:lstStyle/>
              <a:p>
                <a:r>
                  <a:rPr lang="en-US" altLang="zh-CN" sz="4000" i="1" dirty="0">
                    <a:solidFill>
                      <a:schemeClr val="bg1"/>
                    </a:solidFill>
                  </a:rPr>
                  <a:t>02</a:t>
                </a:r>
                <a:endParaRPr lang="zh-CN" altLang="en-US" sz="4000" i="1" dirty="0">
                  <a:solidFill>
                    <a:schemeClr val="bg1"/>
                  </a:solidFill>
                </a:endParaRPr>
              </a:p>
            </p:txBody>
          </p:sp>
        </p:grpSp>
        <p:grpSp>
          <p:nvGrpSpPr>
            <p:cNvPr id="10" name="组合 9"/>
            <p:cNvGrpSpPr/>
            <p:nvPr/>
          </p:nvGrpSpPr>
          <p:grpSpPr>
            <a:xfrm>
              <a:off x="6373275" y="2814771"/>
              <a:ext cx="2316480" cy="1525481"/>
              <a:chOff x="7799394" y="2349283"/>
              <a:chExt cx="2316480" cy="1525481"/>
            </a:xfrm>
          </p:grpSpPr>
          <p:sp>
            <p:nvSpPr>
              <p:cNvPr id="56" name="文本框 55"/>
              <p:cNvSpPr txBox="1"/>
              <p:nvPr>
                <p:custDataLst>
                  <p:tags r:id="rId8"/>
                </p:custDataLst>
              </p:nvPr>
            </p:nvSpPr>
            <p:spPr>
              <a:xfrm>
                <a:off x="7799394" y="3414389"/>
                <a:ext cx="2316480" cy="460375"/>
              </a:xfrm>
              <a:prstGeom prst="rect">
                <a:avLst/>
              </a:prstGeom>
              <a:noFill/>
            </p:spPr>
            <p:txBody>
              <a:bodyPr wrap="none" rtlCol="0">
                <a:spAutoFit/>
              </a:bodyPr>
              <a:lstStyle/>
              <a:p>
                <a:r>
                  <a:rPr lang="zh-CN" altLang="en-US" sz="2400" dirty="0">
                    <a:solidFill>
                      <a:srgbClr val="0B1D2B"/>
                    </a:solidFill>
                  </a:rPr>
                  <a:t>实验结果与分析</a:t>
                </a:r>
                <a:endParaRPr lang="zh-CN" altLang="en-US" sz="2400" dirty="0">
                  <a:solidFill>
                    <a:srgbClr val="0B1D2B"/>
                  </a:solidFill>
                </a:endParaRPr>
              </a:p>
            </p:txBody>
          </p:sp>
          <p:sp>
            <p:nvSpPr>
              <p:cNvPr id="48" name="矩形 47"/>
              <p:cNvSpPr/>
              <p:nvPr>
                <p:custDataLst>
                  <p:tags r:id="rId9"/>
                </p:custDataLst>
              </p:nvPr>
            </p:nvSpPr>
            <p:spPr>
              <a:xfrm rot="5400000">
                <a:off x="8268608" y="2349283"/>
                <a:ext cx="963124" cy="963124"/>
              </a:xfrm>
              <a:prstGeom prst="rect">
                <a:avLst/>
              </a:prstGeom>
              <a:solidFill>
                <a:srgbClr val="318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49" name="文本框 48"/>
              <p:cNvSpPr txBox="1"/>
              <p:nvPr>
                <p:custDataLst>
                  <p:tags r:id="rId10"/>
                </p:custDataLst>
              </p:nvPr>
            </p:nvSpPr>
            <p:spPr>
              <a:xfrm>
                <a:off x="8317571" y="2509496"/>
                <a:ext cx="787395" cy="707886"/>
              </a:xfrm>
              <a:prstGeom prst="rect">
                <a:avLst/>
              </a:prstGeom>
              <a:noFill/>
            </p:spPr>
            <p:txBody>
              <a:bodyPr wrap="none" rtlCol="0">
                <a:spAutoFit/>
              </a:bodyPr>
              <a:lstStyle/>
              <a:p>
                <a:r>
                  <a:rPr lang="en-US" altLang="zh-CN" sz="4000" i="1" dirty="0">
                    <a:solidFill>
                      <a:schemeClr val="bg1"/>
                    </a:solidFill>
                  </a:rPr>
                  <a:t>03</a:t>
                </a:r>
                <a:endParaRPr lang="zh-CN" altLang="en-US" sz="4000" i="1" dirty="0">
                  <a:solidFill>
                    <a:schemeClr val="bg1"/>
                  </a:solidFill>
                </a:endParaRPr>
              </a:p>
            </p:txBody>
          </p:sp>
        </p:grpSp>
        <p:grpSp>
          <p:nvGrpSpPr>
            <p:cNvPr id="11" name="组合 10"/>
            <p:cNvGrpSpPr/>
            <p:nvPr/>
          </p:nvGrpSpPr>
          <p:grpSpPr>
            <a:xfrm>
              <a:off x="8825485" y="2783879"/>
              <a:ext cx="1706880" cy="1556150"/>
              <a:chOff x="3878121" y="3975996"/>
              <a:chExt cx="1706880" cy="1556150"/>
            </a:xfrm>
          </p:grpSpPr>
          <p:sp>
            <p:nvSpPr>
              <p:cNvPr id="66" name="文本框 65"/>
              <p:cNvSpPr txBox="1"/>
              <p:nvPr>
                <p:custDataLst>
                  <p:tags r:id="rId11"/>
                </p:custDataLst>
              </p:nvPr>
            </p:nvSpPr>
            <p:spPr>
              <a:xfrm>
                <a:off x="3878121" y="5071771"/>
                <a:ext cx="1706880" cy="460375"/>
              </a:xfrm>
              <a:prstGeom prst="rect">
                <a:avLst/>
              </a:prstGeom>
              <a:noFill/>
            </p:spPr>
            <p:txBody>
              <a:bodyPr wrap="none" rtlCol="0">
                <a:spAutoFit/>
              </a:bodyPr>
              <a:lstStyle/>
              <a:p>
                <a:r>
                  <a:rPr lang="zh-CN" altLang="en-US" sz="2400" dirty="0">
                    <a:solidFill>
                      <a:srgbClr val="0B1D2B"/>
                    </a:solidFill>
                  </a:rPr>
                  <a:t>总结与展望</a:t>
                </a:r>
                <a:endParaRPr lang="zh-CN" altLang="en-US" sz="2400" dirty="0">
                  <a:solidFill>
                    <a:srgbClr val="0B1D2B"/>
                  </a:solidFill>
                </a:endParaRPr>
              </a:p>
            </p:txBody>
          </p:sp>
          <p:sp>
            <p:nvSpPr>
              <p:cNvPr id="53" name="矩形 52"/>
              <p:cNvSpPr/>
              <p:nvPr>
                <p:custDataLst>
                  <p:tags r:id="rId12"/>
                </p:custDataLst>
              </p:nvPr>
            </p:nvSpPr>
            <p:spPr>
              <a:xfrm rot="5400000">
                <a:off x="4249662" y="3975996"/>
                <a:ext cx="963124" cy="963124"/>
              </a:xfrm>
              <a:prstGeom prst="rect">
                <a:avLst/>
              </a:prstGeom>
              <a:solidFill>
                <a:srgbClr val="318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54" name="文本框 53"/>
              <p:cNvSpPr txBox="1"/>
              <p:nvPr>
                <p:custDataLst>
                  <p:tags r:id="rId13"/>
                </p:custDataLst>
              </p:nvPr>
            </p:nvSpPr>
            <p:spPr>
              <a:xfrm>
                <a:off x="4264375" y="4121903"/>
                <a:ext cx="787395" cy="707886"/>
              </a:xfrm>
              <a:prstGeom prst="rect">
                <a:avLst/>
              </a:prstGeom>
              <a:noFill/>
            </p:spPr>
            <p:txBody>
              <a:bodyPr wrap="none" rtlCol="0">
                <a:spAutoFit/>
              </a:bodyPr>
              <a:lstStyle/>
              <a:p>
                <a:r>
                  <a:rPr lang="en-US" altLang="zh-CN" sz="4000" i="1" dirty="0">
                    <a:solidFill>
                      <a:schemeClr val="bg1"/>
                    </a:solidFill>
                  </a:rPr>
                  <a:t>04</a:t>
                </a:r>
                <a:endParaRPr lang="zh-CN" altLang="en-US" sz="4000" i="1" dirty="0">
                  <a:solidFill>
                    <a:schemeClr val="bg1"/>
                  </a:solidFill>
                </a:endParaRPr>
              </a:p>
            </p:txBody>
          </p:sp>
        </p:grpSp>
      </p:grpSp>
    </p:spTree>
  </p:cSld>
  <p:clrMapOvr>
    <a:masterClrMapping/>
  </p:clrMapOvr>
  <p:transition spd="med">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图文框 18"/>
          <p:cNvSpPr/>
          <p:nvPr/>
        </p:nvSpPr>
        <p:spPr>
          <a:xfrm>
            <a:off x="475510" y="286669"/>
            <a:ext cx="11240980" cy="6284662"/>
          </a:xfrm>
          <a:prstGeom prst="frame">
            <a:avLst>
              <a:gd name="adj1" fmla="val 658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20" name="图文框 19"/>
          <p:cNvSpPr/>
          <p:nvPr/>
        </p:nvSpPr>
        <p:spPr>
          <a:xfrm>
            <a:off x="322912" y="536662"/>
            <a:ext cx="11546177" cy="5784676"/>
          </a:xfrm>
          <a:prstGeom prst="frame">
            <a:avLst>
              <a:gd name="adj1" fmla="val 866"/>
            </a:avLst>
          </a:prstGeom>
          <a:solidFill>
            <a:srgbClr val="004A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28" name="矩形 27"/>
          <p:cNvSpPr/>
          <p:nvPr/>
        </p:nvSpPr>
        <p:spPr>
          <a:xfrm>
            <a:off x="10694250" y="1183734"/>
            <a:ext cx="906656" cy="906656"/>
          </a:xfrm>
          <a:prstGeom prst="rect">
            <a:avLst/>
          </a:prstGeom>
          <a:solidFill>
            <a:srgbClr val="318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31" name="矩形 30"/>
          <p:cNvSpPr/>
          <p:nvPr/>
        </p:nvSpPr>
        <p:spPr>
          <a:xfrm>
            <a:off x="1011796" y="994551"/>
            <a:ext cx="707886" cy="707886"/>
          </a:xfrm>
          <a:prstGeom prst="rect">
            <a:avLst/>
          </a:prstGeom>
          <a:solidFill>
            <a:srgbClr val="F7C1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34" name="矩形 33"/>
          <p:cNvSpPr/>
          <p:nvPr/>
        </p:nvSpPr>
        <p:spPr>
          <a:xfrm>
            <a:off x="1259382" y="5378166"/>
            <a:ext cx="803686" cy="803686"/>
          </a:xfrm>
          <a:prstGeom prst="rect">
            <a:avLst/>
          </a:prstGeom>
          <a:solidFill>
            <a:srgbClr val="318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35" name="矩形 34"/>
          <p:cNvSpPr/>
          <p:nvPr/>
        </p:nvSpPr>
        <p:spPr>
          <a:xfrm>
            <a:off x="623171" y="401820"/>
            <a:ext cx="954259" cy="954259"/>
          </a:xfrm>
          <a:prstGeom prst="rect">
            <a:avLst/>
          </a:prstGeom>
          <a:solidFill>
            <a:srgbClr val="318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37" name="矩形 36"/>
          <p:cNvSpPr/>
          <p:nvPr/>
        </p:nvSpPr>
        <p:spPr>
          <a:xfrm>
            <a:off x="494205" y="5573345"/>
            <a:ext cx="906657" cy="906657"/>
          </a:xfrm>
          <a:prstGeom prst="rect">
            <a:avLst/>
          </a:prstGeom>
          <a:solidFill>
            <a:srgbClr val="F7C1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grpSp>
        <p:nvGrpSpPr>
          <p:cNvPr id="2" name="组合 1"/>
          <p:cNvGrpSpPr/>
          <p:nvPr/>
        </p:nvGrpSpPr>
        <p:grpSpPr>
          <a:xfrm>
            <a:off x="96241" y="1246768"/>
            <a:ext cx="11620249" cy="5735092"/>
            <a:chOff x="96241" y="1246768"/>
            <a:chExt cx="11620249" cy="5735092"/>
          </a:xfrm>
        </p:grpSpPr>
        <p:sp>
          <p:nvSpPr>
            <p:cNvPr id="38" name="斜纹 37"/>
            <p:cNvSpPr/>
            <p:nvPr/>
          </p:nvSpPr>
          <p:spPr>
            <a:xfrm rot="18776160" flipH="1">
              <a:off x="-792370" y="4591012"/>
              <a:ext cx="3107736" cy="739231"/>
            </a:xfrm>
            <a:prstGeom prst="diagStripe">
              <a:avLst>
                <a:gd name="adj" fmla="val 67847"/>
              </a:avLst>
            </a:prstGeom>
            <a:gradFill>
              <a:gsLst>
                <a:gs pos="0">
                  <a:srgbClr val="0070C0"/>
                </a:gs>
                <a:gs pos="68000">
                  <a:srgbClr val="0070C0">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39" name="斜纹 38"/>
            <p:cNvSpPr/>
            <p:nvPr/>
          </p:nvSpPr>
          <p:spPr>
            <a:xfrm rot="18776160" flipH="1">
              <a:off x="-1088011" y="5058376"/>
              <a:ext cx="3107736" cy="739231"/>
            </a:xfrm>
            <a:prstGeom prst="diagStripe">
              <a:avLst>
                <a:gd name="adj" fmla="val 67847"/>
              </a:avLst>
            </a:prstGeom>
            <a:gradFill>
              <a:gsLst>
                <a:gs pos="0">
                  <a:srgbClr val="F7C15D"/>
                </a:gs>
                <a:gs pos="68000">
                  <a:srgbClr val="E9AC01">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44" name="斜纹 43"/>
            <p:cNvSpPr/>
            <p:nvPr/>
          </p:nvSpPr>
          <p:spPr>
            <a:xfrm rot="7976160" flipH="1">
              <a:off x="9793007" y="2431020"/>
              <a:ext cx="3107736" cy="739231"/>
            </a:xfrm>
            <a:prstGeom prst="diagStripe">
              <a:avLst>
                <a:gd name="adj" fmla="val 67847"/>
              </a:avLst>
            </a:prstGeom>
            <a:gradFill>
              <a:gsLst>
                <a:gs pos="0">
                  <a:srgbClr val="0070C0"/>
                </a:gs>
                <a:gs pos="68000">
                  <a:srgbClr val="0070C0">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45" name="斜纹 44"/>
            <p:cNvSpPr/>
            <p:nvPr/>
          </p:nvSpPr>
          <p:spPr>
            <a:xfrm rot="7976160" flipH="1">
              <a:off x="9680608" y="2784963"/>
              <a:ext cx="3107736" cy="739231"/>
            </a:xfrm>
            <a:prstGeom prst="diagStripe">
              <a:avLst>
                <a:gd name="adj" fmla="val 67847"/>
              </a:avLst>
            </a:prstGeom>
            <a:gradFill>
              <a:gsLst>
                <a:gs pos="0">
                  <a:srgbClr val="F7C15D"/>
                </a:gs>
                <a:gs pos="68000">
                  <a:srgbClr val="E9AC01">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grpSp>
      <p:sp>
        <p:nvSpPr>
          <p:cNvPr id="33" name="矩形 32"/>
          <p:cNvSpPr/>
          <p:nvPr/>
        </p:nvSpPr>
        <p:spPr>
          <a:xfrm>
            <a:off x="11274186" y="1716110"/>
            <a:ext cx="729687" cy="729687"/>
          </a:xfrm>
          <a:prstGeom prst="rect">
            <a:avLst/>
          </a:prstGeom>
          <a:solidFill>
            <a:srgbClr val="F7C1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grpSp>
        <p:nvGrpSpPr>
          <p:cNvPr id="52" name="组合 51"/>
          <p:cNvGrpSpPr/>
          <p:nvPr/>
        </p:nvGrpSpPr>
        <p:grpSpPr>
          <a:xfrm>
            <a:off x="3870262" y="2747660"/>
            <a:ext cx="963124" cy="963124"/>
            <a:chOff x="4082280" y="2326963"/>
            <a:chExt cx="963124" cy="963124"/>
          </a:xfrm>
        </p:grpSpPr>
        <p:sp>
          <p:nvSpPr>
            <p:cNvPr id="71" name="矩形 70"/>
            <p:cNvSpPr/>
            <p:nvPr/>
          </p:nvSpPr>
          <p:spPr>
            <a:xfrm rot="2700000">
              <a:off x="4082280" y="2326963"/>
              <a:ext cx="963124" cy="963124"/>
            </a:xfrm>
            <a:prstGeom prst="rect">
              <a:avLst/>
            </a:prstGeom>
            <a:solidFill>
              <a:srgbClr val="318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72" name="文本框 71"/>
            <p:cNvSpPr txBox="1"/>
            <p:nvPr/>
          </p:nvSpPr>
          <p:spPr>
            <a:xfrm>
              <a:off x="4088095" y="2453411"/>
              <a:ext cx="787395" cy="707886"/>
            </a:xfrm>
            <a:prstGeom prst="rect">
              <a:avLst/>
            </a:prstGeom>
            <a:noFill/>
          </p:spPr>
          <p:txBody>
            <a:bodyPr wrap="none" rtlCol="0">
              <a:spAutoFit/>
            </a:bodyPr>
            <a:lstStyle/>
            <a:p>
              <a:r>
                <a:rPr lang="en-US" altLang="zh-CN" sz="4000" i="1" dirty="0">
                  <a:solidFill>
                    <a:schemeClr val="bg1"/>
                  </a:solidFill>
                </a:rPr>
                <a:t>01</a:t>
              </a:r>
              <a:endParaRPr lang="zh-CN" altLang="en-US" sz="4000" i="1" dirty="0">
                <a:solidFill>
                  <a:schemeClr val="bg1"/>
                </a:solidFill>
              </a:endParaRPr>
            </a:p>
          </p:txBody>
        </p:sp>
      </p:grpSp>
      <p:sp>
        <p:nvSpPr>
          <p:cNvPr id="70" name="文本框 69"/>
          <p:cNvSpPr txBox="1"/>
          <p:nvPr/>
        </p:nvSpPr>
        <p:spPr>
          <a:xfrm>
            <a:off x="5273483" y="3301688"/>
            <a:ext cx="3383280" cy="1198880"/>
          </a:xfrm>
          <a:prstGeom prst="rect">
            <a:avLst/>
          </a:prstGeom>
          <a:noFill/>
        </p:spPr>
        <p:txBody>
          <a:bodyPr wrap="none" rtlCol="0">
            <a:spAutoFit/>
          </a:bodyPr>
          <a:lstStyle/>
          <a:p>
            <a:pPr algn="l"/>
            <a:r>
              <a:rPr lang="zh-CN" altLang="en-US" sz="3600" dirty="0">
                <a:solidFill>
                  <a:srgbClr val="0B1D2B"/>
                </a:solidFill>
                <a:sym typeface="+mn-ea"/>
              </a:rPr>
              <a:t>研究背景与目的</a:t>
            </a:r>
            <a:endParaRPr lang="zh-CN" altLang="en-US" sz="3600" dirty="0">
              <a:solidFill>
                <a:srgbClr val="0B1D2B"/>
              </a:solidFill>
            </a:endParaRPr>
          </a:p>
          <a:p>
            <a:endParaRPr lang="zh-CN" altLang="en-US" sz="3600" dirty="0"/>
          </a:p>
        </p:txBody>
      </p:sp>
      <p:sp>
        <p:nvSpPr>
          <p:cNvPr id="8" name="文本框 7"/>
          <p:cNvSpPr txBox="1"/>
          <p:nvPr/>
        </p:nvSpPr>
        <p:spPr>
          <a:xfrm>
            <a:off x="5309711" y="2442419"/>
            <a:ext cx="2887345" cy="922020"/>
          </a:xfrm>
          <a:prstGeom prst="rect">
            <a:avLst/>
          </a:prstGeom>
          <a:noFill/>
        </p:spPr>
        <p:txBody>
          <a:bodyPr wrap="none" rtlCol="0">
            <a:spAutoFit/>
          </a:bodyPr>
          <a:lstStyle/>
          <a:p>
            <a:r>
              <a:rPr lang="en-US" altLang="zh-CN" sz="5400" dirty="0">
                <a:solidFill>
                  <a:srgbClr val="F7C15D"/>
                </a:solidFill>
              </a:rPr>
              <a:t>PART 01</a:t>
            </a:r>
            <a:endParaRPr lang="zh-CN" altLang="en-US" sz="5400" dirty="0">
              <a:solidFill>
                <a:srgbClr val="F7C15D"/>
              </a:solidFill>
            </a:endParaRPr>
          </a:p>
        </p:txBody>
      </p:sp>
      <p:cxnSp>
        <p:nvCxnSpPr>
          <p:cNvPr id="11" name="直接连接符 10"/>
          <p:cNvCxnSpPr/>
          <p:nvPr/>
        </p:nvCxnSpPr>
        <p:spPr>
          <a:xfrm>
            <a:off x="5273135" y="3228536"/>
            <a:ext cx="2954655" cy="0"/>
          </a:xfrm>
          <a:prstGeom prst="line">
            <a:avLst/>
          </a:prstGeom>
          <a:ln w="25400">
            <a:solidFill>
              <a:srgbClr val="3187C6"/>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图文框 18"/>
          <p:cNvSpPr/>
          <p:nvPr/>
        </p:nvSpPr>
        <p:spPr>
          <a:xfrm>
            <a:off x="475510" y="286669"/>
            <a:ext cx="11240980" cy="6284662"/>
          </a:xfrm>
          <a:prstGeom prst="frame">
            <a:avLst>
              <a:gd name="adj1" fmla="val 658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20" name="图文框 19"/>
          <p:cNvSpPr/>
          <p:nvPr/>
        </p:nvSpPr>
        <p:spPr>
          <a:xfrm>
            <a:off x="322912" y="536662"/>
            <a:ext cx="11546177" cy="5784676"/>
          </a:xfrm>
          <a:prstGeom prst="frame">
            <a:avLst>
              <a:gd name="adj1" fmla="val 866"/>
            </a:avLst>
          </a:prstGeom>
          <a:solidFill>
            <a:srgbClr val="004A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35" name="矩形 34"/>
          <p:cNvSpPr/>
          <p:nvPr/>
        </p:nvSpPr>
        <p:spPr>
          <a:xfrm>
            <a:off x="623172" y="401820"/>
            <a:ext cx="640144" cy="668067"/>
          </a:xfrm>
          <a:prstGeom prst="rect">
            <a:avLst/>
          </a:prstGeom>
          <a:solidFill>
            <a:srgbClr val="318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31" name="矩形 30"/>
          <p:cNvSpPr/>
          <p:nvPr/>
        </p:nvSpPr>
        <p:spPr>
          <a:xfrm>
            <a:off x="936936" y="688150"/>
            <a:ext cx="474870" cy="495584"/>
          </a:xfrm>
          <a:prstGeom prst="rect">
            <a:avLst/>
          </a:prstGeom>
          <a:solidFill>
            <a:srgbClr val="F7C1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grpSp>
        <p:nvGrpSpPr>
          <p:cNvPr id="53" name="组合 52"/>
          <p:cNvGrpSpPr/>
          <p:nvPr/>
        </p:nvGrpSpPr>
        <p:grpSpPr>
          <a:xfrm>
            <a:off x="-913511" y="-1730840"/>
            <a:ext cx="13957141" cy="10476193"/>
            <a:chOff x="-913511" y="-1730840"/>
            <a:chExt cx="13957141" cy="10476193"/>
          </a:xfrm>
        </p:grpSpPr>
        <p:sp>
          <p:nvSpPr>
            <p:cNvPr id="54" name="斜纹 53"/>
            <p:cNvSpPr/>
            <p:nvPr/>
          </p:nvSpPr>
          <p:spPr>
            <a:xfrm rot="7976160" flipH="1">
              <a:off x="11007748" y="-192645"/>
              <a:ext cx="3107736" cy="739231"/>
            </a:xfrm>
            <a:prstGeom prst="diagStripe">
              <a:avLst>
                <a:gd name="adj" fmla="val 67847"/>
              </a:avLst>
            </a:prstGeom>
            <a:gradFill>
              <a:gsLst>
                <a:gs pos="0">
                  <a:srgbClr val="F7C15D"/>
                </a:gs>
                <a:gs pos="68000">
                  <a:srgbClr val="E9AC01">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55" name="斜纹 54"/>
            <p:cNvSpPr/>
            <p:nvPr/>
          </p:nvSpPr>
          <p:spPr>
            <a:xfrm rot="7976160" flipH="1">
              <a:off x="11120147" y="-546588"/>
              <a:ext cx="3107736" cy="739231"/>
            </a:xfrm>
            <a:prstGeom prst="diagStripe">
              <a:avLst>
                <a:gd name="adj" fmla="val 67847"/>
              </a:avLst>
            </a:prstGeom>
            <a:gradFill>
              <a:gsLst>
                <a:gs pos="0">
                  <a:srgbClr val="0070C0"/>
                </a:gs>
                <a:gs pos="68000">
                  <a:srgbClr val="0070C0">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56" name="斜纹 55"/>
            <p:cNvSpPr/>
            <p:nvPr/>
          </p:nvSpPr>
          <p:spPr>
            <a:xfrm rot="18776160" flipH="1">
              <a:off x="-1802122" y="6354505"/>
              <a:ext cx="3107736" cy="739231"/>
            </a:xfrm>
            <a:prstGeom prst="diagStripe">
              <a:avLst>
                <a:gd name="adj" fmla="val 67847"/>
              </a:avLst>
            </a:prstGeom>
            <a:gradFill>
              <a:gsLst>
                <a:gs pos="0">
                  <a:srgbClr val="0070C0"/>
                </a:gs>
                <a:gs pos="68000">
                  <a:srgbClr val="0070C0">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57" name="斜纹 56"/>
            <p:cNvSpPr/>
            <p:nvPr/>
          </p:nvSpPr>
          <p:spPr>
            <a:xfrm rot="18776160" flipH="1">
              <a:off x="-2097763" y="6821869"/>
              <a:ext cx="3107736" cy="739231"/>
            </a:xfrm>
            <a:prstGeom prst="diagStripe">
              <a:avLst>
                <a:gd name="adj" fmla="val 67847"/>
              </a:avLst>
            </a:prstGeom>
            <a:gradFill>
              <a:gsLst>
                <a:gs pos="0">
                  <a:srgbClr val="F7C15D"/>
                </a:gs>
                <a:gs pos="68000">
                  <a:srgbClr val="E9AC01">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grpSp>
      <p:sp>
        <p:nvSpPr>
          <p:cNvPr id="27" name="文本框 26"/>
          <p:cNvSpPr txBox="1"/>
          <p:nvPr/>
        </p:nvSpPr>
        <p:spPr>
          <a:xfrm>
            <a:off x="1410978" y="693555"/>
            <a:ext cx="1402080" cy="460375"/>
          </a:xfrm>
          <a:prstGeom prst="rect">
            <a:avLst/>
          </a:prstGeom>
          <a:noFill/>
        </p:spPr>
        <p:txBody>
          <a:bodyPr wrap="none" rtlCol="0">
            <a:spAutoFit/>
          </a:bodyPr>
          <a:lstStyle/>
          <a:p>
            <a:r>
              <a:rPr lang="zh-CN" altLang="en-US" sz="2400" dirty="0">
                <a:solidFill>
                  <a:srgbClr val="00355C"/>
                </a:solidFill>
              </a:rPr>
              <a:t>研究背景</a:t>
            </a:r>
            <a:endParaRPr lang="zh-CN" altLang="en-US" sz="2400" dirty="0">
              <a:solidFill>
                <a:srgbClr val="00355C"/>
              </a:solidFill>
            </a:endParaRPr>
          </a:p>
        </p:txBody>
      </p:sp>
      <p:sp>
        <p:nvSpPr>
          <p:cNvPr id="2" name="文本框 1"/>
          <p:cNvSpPr txBox="1"/>
          <p:nvPr/>
        </p:nvSpPr>
        <p:spPr>
          <a:xfrm>
            <a:off x="1615440" y="1566545"/>
            <a:ext cx="8961755" cy="829945"/>
          </a:xfrm>
          <a:prstGeom prst="rect">
            <a:avLst/>
          </a:prstGeom>
          <a:noFill/>
        </p:spPr>
        <p:txBody>
          <a:bodyPr wrap="square" rtlCol="0">
            <a:spAutoFit/>
          </a:bodyPr>
          <a:lstStyle/>
          <a:p>
            <a:r>
              <a:rPr lang="zh-CN" altLang="en-US" sz="2400" b="1">
                <a:latin typeface="宋体" pitchFamily="2" charset="-122"/>
                <a:ea typeface="宋体" pitchFamily="2" charset="-122"/>
              </a:rPr>
              <a:t>背景问题：</a:t>
            </a:r>
            <a:r>
              <a:rPr lang="zh-CN" altLang="en-US" sz="2400">
                <a:latin typeface="宋体" pitchFamily="2" charset="-122"/>
                <a:ea typeface="宋体" pitchFamily="2" charset="-122"/>
                <a:cs typeface="宋体" pitchFamily="2" charset="-122"/>
              </a:rPr>
              <a:t>可见光-红外图像数据集匮乏，导致模型特征学习能力不足，生成图像质量低下。</a:t>
            </a:r>
            <a:endParaRPr lang="zh-CN" altLang="en-US" sz="2400">
              <a:latin typeface="宋体" pitchFamily="2" charset="-122"/>
              <a:ea typeface="宋体" pitchFamily="2" charset="-122"/>
              <a:cs typeface="宋体" pitchFamily="2" charset="-122"/>
            </a:endParaRPr>
          </a:p>
        </p:txBody>
      </p:sp>
      <p:sp>
        <p:nvSpPr>
          <p:cNvPr id="7" name="文本框 6"/>
          <p:cNvSpPr txBox="1"/>
          <p:nvPr/>
        </p:nvSpPr>
        <p:spPr>
          <a:xfrm>
            <a:off x="1615440" y="2556510"/>
            <a:ext cx="9196070" cy="1180465"/>
          </a:xfrm>
          <a:prstGeom prst="rect">
            <a:avLst/>
          </a:prstGeom>
          <a:noFill/>
        </p:spPr>
        <p:txBody>
          <a:bodyPr wrap="square" rtlCol="0">
            <a:noAutofit/>
          </a:bodyPr>
          <a:lstStyle/>
          <a:p>
            <a:r>
              <a:rPr lang="zh-CN" altLang="en-US" sz="2400" b="1">
                <a:latin typeface="宋体" pitchFamily="2" charset="-122"/>
                <a:ea typeface="宋体" pitchFamily="2" charset="-122"/>
              </a:rPr>
              <a:t>红外图像应用：</a:t>
            </a:r>
            <a:r>
              <a:rPr lang="zh-CN" altLang="en-US" sz="2400">
                <a:latin typeface="宋体" pitchFamily="2" charset="-122"/>
                <a:ea typeface="宋体" pitchFamily="2" charset="-122"/>
              </a:rPr>
              <a:t>红外</a:t>
            </a:r>
            <a:r>
              <a:rPr lang="zh-CN" altLang="en-US" sz="2400">
                <a:latin typeface="宋体" pitchFamily="2" charset="-122"/>
                <a:ea typeface="宋体" pitchFamily="2" charset="-122"/>
                <a:cs typeface="宋体" pitchFamily="2" charset="-122"/>
              </a:rPr>
              <a:t>图像</a:t>
            </a:r>
            <a:r>
              <a:rPr lang="zh-CN" altLang="en-US" sz="2400">
                <a:latin typeface="宋体" pitchFamily="2" charset="-122"/>
                <a:ea typeface="宋体" pitchFamily="2" charset="-122"/>
              </a:rPr>
              <a:t>在遥感、监视和目标识别等应用中的重要性日益增加。比如军事领域：目标检测、跟踪、监控等以及电影制作的特效合成等等。</a:t>
            </a:r>
            <a:endParaRPr lang="zh-CN" altLang="en-US" sz="2400">
              <a:latin typeface="宋体" pitchFamily="2" charset="-122"/>
              <a:ea typeface="宋体" pitchFamily="2" charset="-122"/>
            </a:endParaRPr>
          </a:p>
        </p:txBody>
      </p:sp>
      <p:sp>
        <p:nvSpPr>
          <p:cNvPr id="11" name="文本框 10"/>
          <p:cNvSpPr txBox="1"/>
          <p:nvPr/>
        </p:nvSpPr>
        <p:spPr>
          <a:xfrm>
            <a:off x="1615440" y="4046220"/>
            <a:ext cx="8560435" cy="1198880"/>
          </a:xfrm>
          <a:prstGeom prst="rect">
            <a:avLst/>
          </a:prstGeom>
          <a:noFill/>
        </p:spPr>
        <p:txBody>
          <a:bodyPr wrap="square" rtlCol="0">
            <a:spAutoFit/>
          </a:bodyPr>
          <a:lstStyle/>
          <a:p>
            <a:r>
              <a:rPr lang="zh-CN" altLang="en-US" sz="2400" b="1">
                <a:latin typeface="宋体" pitchFamily="2" charset="-122"/>
                <a:ea typeface="宋体" pitchFamily="2" charset="-122"/>
              </a:rPr>
              <a:t>意义：</a:t>
            </a:r>
            <a:r>
              <a:rPr lang="zh-CN" altLang="en-US" sz="2400">
                <a:latin typeface="宋体" pitchFamily="2" charset="-122"/>
                <a:ea typeface="宋体" pitchFamily="2" charset="-122"/>
              </a:rPr>
              <a:t>收集真实红外数据成本高、风险大，合成红外图像可以降低这些成本和风险。并且提升红外图像生成质量，优化相关技术，其具有广泛应用前景。</a:t>
            </a:r>
            <a:endParaRPr lang="zh-CN" altLang="en-US" sz="2400">
              <a:latin typeface="宋体" pitchFamily="2" charset="-122"/>
              <a:ea typeface="宋体" pitchFamily="2" charset="-122"/>
            </a:endParaRPr>
          </a:p>
        </p:txBody>
      </p:sp>
    </p:spTree>
  </p:cSld>
  <p:clrMapOvr>
    <a:masterClrMapping/>
  </p:clrMapOvr>
  <p:transition spd="med">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图文框 18"/>
          <p:cNvSpPr/>
          <p:nvPr/>
        </p:nvSpPr>
        <p:spPr>
          <a:xfrm>
            <a:off x="475510" y="286669"/>
            <a:ext cx="11240980" cy="6284662"/>
          </a:xfrm>
          <a:prstGeom prst="frame">
            <a:avLst>
              <a:gd name="adj1" fmla="val 658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20" name="图文框 19"/>
          <p:cNvSpPr/>
          <p:nvPr/>
        </p:nvSpPr>
        <p:spPr>
          <a:xfrm>
            <a:off x="322912" y="536662"/>
            <a:ext cx="11546177" cy="5784676"/>
          </a:xfrm>
          <a:prstGeom prst="frame">
            <a:avLst>
              <a:gd name="adj1" fmla="val 866"/>
            </a:avLst>
          </a:prstGeom>
          <a:solidFill>
            <a:srgbClr val="004A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35" name="矩形 34"/>
          <p:cNvSpPr/>
          <p:nvPr/>
        </p:nvSpPr>
        <p:spPr>
          <a:xfrm>
            <a:off x="623172" y="401820"/>
            <a:ext cx="640144" cy="668067"/>
          </a:xfrm>
          <a:prstGeom prst="rect">
            <a:avLst/>
          </a:prstGeom>
          <a:solidFill>
            <a:srgbClr val="318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31" name="矩形 30"/>
          <p:cNvSpPr/>
          <p:nvPr/>
        </p:nvSpPr>
        <p:spPr>
          <a:xfrm>
            <a:off x="936936" y="688150"/>
            <a:ext cx="474870" cy="495584"/>
          </a:xfrm>
          <a:prstGeom prst="rect">
            <a:avLst/>
          </a:prstGeom>
          <a:solidFill>
            <a:srgbClr val="F7C1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grpSp>
        <p:nvGrpSpPr>
          <p:cNvPr id="53" name="组合 52"/>
          <p:cNvGrpSpPr/>
          <p:nvPr/>
        </p:nvGrpSpPr>
        <p:grpSpPr>
          <a:xfrm>
            <a:off x="-913511" y="-1730840"/>
            <a:ext cx="13957141" cy="10476193"/>
            <a:chOff x="-913511" y="-1730840"/>
            <a:chExt cx="13957141" cy="10476193"/>
          </a:xfrm>
        </p:grpSpPr>
        <p:sp>
          <p:nvSpPr>
            <p:cNvPr id="54" name="斜纹 53"/>
            <p:cNvSpPr/>
            <p:nvPr/>
          </p:nvSpPr>
          <p:spPr>
            <a:xfrm rot="7976160" flipH="1">
              <a:off x="11007748" y="-192645"/>
              <a:ext cx="3107736" cy="739231"/>
            </a:xfrm>
            <a:prstGeom prst="diagStripe">
              <a:avLst>
                <a:gd name="adj" fmla="val 67847"/>
              </a:avLst>
            </a:prstGeom>
            <a:gradFill>
              <a:gsLst>
                <a:gs pos="0">
                  <a:srgbClr val="F7C15D"/>
                </a:gs>
                <a:gs pos="68000">
                  <a:srgbClr val="E9AC01">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55" name="斜纹 54"/>
            <p:cNvSpPr/>
            <p:nvPr/>
          </p:nvSpPr>
          <p:spPr>
            <a:xfrm rot="7976160" flipH="1">
              <a:off x="11120147" y="-546588"/>
              <a:ext cx="3107736" cy="739231"/>
            </a:xfrm>
            <a:prstGeom prst="diagStripe">
              <a:avLst>
                <a:gd name="adj" fmla="val 67847"/>
              </a:avLst>
            </a:prstGeom>
            <a:gradFill>
              <a:gsLst>
                <a:gs pos="0">
                  <a:srgbClr val="0070C0"/>
                </a:gs>
                <a:gs pos="68000">
                  <a:srgbClr val="0070C0">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56" name="斜纹 55"/>
            <p:cNvSpPr/>
            <p:nvPr/>
          </p:nvSpPr>
          <p:spPr>
            <a:xfrm rot="18776160" flipH="1">
              <a:off x="-1802122" y="6354505"/>
              <a:ext cx="3107736" cy="739231"/>
            </a:xfrm>
            <a:prstGeom prst="diagStripe">
              <a:avLst>
                <a:gd name="adj" fmla="val 67847"/>
              </a:avLst>
            </a:prstGeom>
            <a:gradFill>
              <a:gsLst>
                <a:gs pos="0">
                  <a:srgbClr val="0070C0"/>
                </a:gs>
                <a:gs pos="68000">
                  <a:srgbClr val="0070C0">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57" name="斜纹 56"/>
            <p:cNvSpPr/>
            <p:nvPr/>
          </p:nvSpPr>
          <p:spPr>
            <a:xfrm rot="18776160" flipH="1">
              <a:off x="-2097763" y="6821869"/>
              <a:ext cx="3107736" cy="739231"/>
            </a:xfrm>
            <a:prstGeom prst="diagStripe">
              <a:avLst>
                <a:gd name="adj" fmla="val 67847"/>
              </a:avLst>
            </a:prstGeom>
            <a:gradFill>
              <a:gsLst>
                <a:gs pos="0">
                  <a:srgbClr val="F7C15D"/>
                </a:gs>
                <a:gs pos="68000">
                  <a:srgbClr val="E9AC01">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grpSp>
      <p:sp>
        <p:nvSpPr>
          <p:cNvPr id="27" name="文本框 26"/>
          <p:cNvSpPr txBox="1"/>
          <p:nvPr/>
        </p:nvSpPr>
        <p:spPr>
          <a:xfrm>
            <a:off x="1410978" y="693555"/>
            <a:ext cx="1402080" cy="460375"/>
          </a:xfrm>
          <a:prstGeom prst="rect">
            <a:avLst/>
          </a:prstGeom>
          <a:noFill/>
        </p:spPr>
        <p:txBody>
          <a:bodyPr wrap="none" rtlCol="0">
            <a:spAutoFit/>
          </a:bodyPr>
          <a:lstStyle/>
          <a:p>
            <a:r>
              <a:rPr lang="zh-CN" altLang="en-US" sz="2400" dirty="0">
                <a:solidFill>
                  <a:srgbClr val="00355C"/>
                </a:solidFill>
              </a:rPr>
              <a:t>研究目的</a:t>
            </a:r>
            <a:endParaRPr lang="zh-CN" altLang="en-US" sz="2400" dirty="0">
              <a:solidFill>
                <a:srgbClr val="00355C"/>
              </a:solidFill>
            </a:endParaRPr>
          </a:p>
        </p:txBody>
      </p:sp>
      <p:sp>
        <p:nvSpPr>
          <p:cNvPr id="2" name="文本框 1"/>
          <p:cNvSpPr txBox="1"/>
          <p:nvPr/>
        </p:nvSpPr>
        <p:spPr>
          <a:xfrm>
            <a:off x="1615440" y="2091055"/>
            <a:ext cx="8961755" cy="829945"/>
          </a:xfrm>
          <a:prstGeom prst="rect">
            <a:avLst/>
          </a:prstGeom>
          <a:noFill/>
        </p:spPr>
        <p:txBody>
          <a:bodyPr wrap="square" rtlCol="0">
            <a:spAutoFit/>
          </a:bodyPr>
          <a:lstStyle/>
          <a:p>
            <a:r>
              <a:rPr lang="zh-CN" altLang="en-US" sz="2400" b="1">
                <a:latin typeface="宋体" pitchFamily="2" charset="-122"/>
                <a:ea typeface="宋体" pitchFamily="2" charset="-122"/>
              </a:rPr>
              <a:t>主要目的：</a:t>
            </a:r>
            <a:r>
              <a:rPr lang="zh-CN" altLang="en-US" sz="2400">
                <a:latin typeface="宋体" pitchFamily="2" charset="-122"/>
                <a:ea typeface="宋体" pitchFamily="2" charset="-122"/>
                <a:cs typeface="宋体" pitchFamily="2" charset="-122"/>
              </a:rPr>
              <a:t>在数据匮乏情况下，通过单样本无监督学习，生成高质量红外图像。</a:t>
            </a:r>
            <a:endParaRPr lang="zh-CN" altLang="en-US" sz="2400">
              <a:latin typeface="宋体" pitchFamily="2" charset="-122"/>
              <a:ea typeface="宋体" pitchFamily="2" charset="-122"/>
              <a:cs typeface="宋体" pitchFamily="2" charset="-122"/>
            </a:endParaRPr>
          </a:p>
        </p:txBody>
      </p:sp>
      <p:sp>
        <p:nvSpPr>
          <p:cNvPr id="11" name="文本框 10"/>
          <p:cNvSpPr txBox="1"/>
          <p:nvPr/>
        </p:nvSpPr>
        <p:spPr>
          <a:xfrm>
            <a:off x="1615440" y="3858260"/>
            <a:ext cx="8560435" cy="829945"/>
          </a:xfrm>
          <a:prstGeom prst="rect">
            <a:avLst/>
          </a:prstGeom>
          <a:noFill/>
        </p:spPr>
        <p:txBody>
          <a:bodyPr wrap="square" rtlCol="0">
            <a:spAutoFit/>
          </a:bodyPr>
          <a:lstStyle/>
          <a:p>
            <a:r>
              <a:rPr lang="zh-CN" altLang="en-US" sz="2400" b="1">
                <a:latin typeface="宋体" pitchFamily="2" charset="-122"/>
                <a:ea typeface="宋体" pitchFamily="2" charset="-122"/>
              </a:rPr>
              <a:t>次要目的：</a:t>
            </a:r>
            <a:r>
              <a:rPr lang="zh-CN" altLang="en-US" sz="2400">
                <a:latin typeface="宋体" pitchFamily="2" charset="-122"/>
                <a:ea typeface="宋体" pitchFamily="2" charset="-122"/>
              </a:rPr>
              <a:t>验证改进网络结构的有效性以及提升红外图像生成技术的实用性和准确性。</a:t>
            </a:r>
            <a:endParaRPr lang="zh-CN" altLang="en-US" sz="2400">
              <a:latin typeface="宋体" pitchFamily="2" charset="-122"/>
              <a:ea typeface="宋体" pitchFamily="2" charset="-122"/>
            </a:endParaRPr>
          </a:p>
        </p:txBody>
      </p:sp>
    </p:spTree>
  </p:cSld>
  <p:clrMapOvr>
    <a:masterClrMapping/>
  </p:clrMapOvr>
  <p:transition spd="med">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图文框 18"/>
          <p:cNvSpPr/>
          <p:nvPr/>
        </p:nvSpPr>
        <p:spPr>
          <a:xfrm>
            <a:off x="475510" y="286669"/>
            <a:ext cx="11240980" cy="6284662"/>
          </a:xfrm>
          <a:prstGeom prst="frame">
            <a:avLst>
              <a:gd name="adj1" fmla="val 658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20" name="图文框 19"/>
          <p:cNvSpPr/>
          <p:nvPr/>
        </p:nvSpPr>
        <p:spPr>
          <a:xfrm>
            <a:off x="322912" y="536662"/>
            <a:ext cx="11546177" cy="5784676"/>
          </a:xfrm>
          <a:prstGeom prst="frame">
            <a:avLst>
              <a:gd name="adj1" fmla="val 866"/>
            </a:avLst>
          </a:prstGeom>
          <a:solidFill>
            <a:srgbClr val="004A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28" name="矩形 27"/>
          <p:cNvSpPr/>
          <p:nvPr/>
        </p:nvSpPr>
        <p:spPr>
          <a:xfrm>
            <a:off x="10694250" y="1183734"/>
            <a:ext cx="906656" cy="906656"/>
          </a:xfrm>
          <a:prstGeom prst="rect">
            <a:avLst/>
          </a:prstGeom>
          <a:solidFill>
            <a:srgbClr val="318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31" name="矩形 30"/>
          <p:cNvSpPr/>
          <p:nvPr/>
        </p:nvSpPr>
        <p:spPr>
          <a:xfrm>
            <a:off x="1011796" y="994551"/>
            <a:ext cx="707886" cy="707886"/>
          </a:xfrm>
          <a:prstGeom prst="rect">
            <a:avLst/>
          </a:prstGeom>
          <a:solidFill>
            <a:srgbClr val="F7C1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34" name="矩形 33"/>
          <p:cNvSpPr/>
          <p:nvPr/>
        </p:nvSpPr>
        <p:spPr>
          <a:xfrm>
            <a:off x="1259382" y="5378166"/>
            <a:ext cx="803686" cy="803686"/>
          </a:xfrm>
          <a:prstGeom prst="rect">
            <a:avLst/>
          </a:prstGeom>
          <a:solidFill>
            <a:srgbClr val="318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35" name="矩形 34"/>
          <p:cNvSpPr/>
          <p:nvPr/>
        </p:nvSpPr>
        <p:spPr>
          <a:xfrm>
            <a:off x="623171" y="401820"/>
            <a:ext cx="954259" cy="954259"/>
          </a:xfrm>
          <a:prstGeom prst="rect">
            <a:avLst/>
          </a:prstGeom>
          <a:solidFill>
            <a:srgbClr val="318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37" name="矩形 36"/>
          <p:cNvSpPr/>
          <p:nvPr/>
        </p:nvSpPr>
        <p:spPr>
          <a:xfrm>
            <a:off x="494205" y="5573345"/>
            <a:ext cx="906657" cy="906657"/>
          </a:xfrm>
          <a:prstGeom prst="rect">
            <a:avLst/>
          </a:prstGeom>
          <a:solidFill>
            <a:srgbClr val="F7C1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33" name="矩形 32"/>
          <p:cNvSpPr/>
          <p:nvPr/>
        </p:nvSpPr>
        <p:spPr>
          <a:xfrm>
            <a:off x="11274186" y="1716110"/>
            <a:ext cx="729687" cy="729687"/>
          </a:xfrm>
          <a:prstGeom prst="rect">
            <a:avLst/>
          </a:prstGeom>
          <a:solidFill>
            <a:srgbClr val="F7C1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grpSp>
        <p:nvGrpSpPr>
          <p:cNvPr id="52" name="组合 51"/>
          <p:cNvGrpSpPr/>
          <p:nvPr/>
        </p:nvGrpSpPr>
        <p:grpSpPr>
          <a:xfrm>
            <a:off x="3870262" y="2747660"/>
            <a:ext cx="963124" cy="963124"/>
            <a:chOff x="4082280" y="2326963"/>
            <a:chExt cx="963124" cy="963124"/>
          </a:xfrm>
        </p:grpSpPr>
        <p:sp>
          <p:nvSpPr>
            <p:cNvPr id="71" name="矩形 70"/>
            <p:cNvSpPr/>
            <p:nvPr/>
          </p:nvSpPr>
          <p:spPr>
            <a:xfrm rot="2700000">
              <a:off x="4082280" y="2326963"/>
              <a:ext cx="963124" cy="963124"/>
            </a:xfrm>
            <a:prstGeom prst="rect">
              <a:avLst/>
            </a:prstGeom>
            <a:solidFill>
              <a:srgbClr val="318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72" name="文本框 71"/>
            <p:cNvSpPr txBox="1"/>
            <p:nvPr/>
          </p:nvSpPr>
          <p:spPr>
            <a:xfrm>
              <a:off x="4088095" y="2453411"/>
              <a:ext cx="787395" cy="707886"/>
            </a:xfrm>
            <a:prstGeom prst="rect">
              <a:avLst/>
            </a:prstGeom>
            <a:noFill/>
          </p:spPr>
          <p:txBody>
            <a:bodyPr wrap="none" rtlCol="0">
              <a:spAutoFit/>
            </a:bodyPr>
            <a:lstStyle/>
            <a:p>
              <a:r>
                <a:rPr lang="en-US" altLang="zh-CN" sz="4000" i="1" dirty="0">
                  <a:solidFill>
                    <a:schemeClr val="bg1"/>
                  </a:solidFill>
                </a:rPr>
                <a:t>02</a:t>
              </a:r>
              <a:endParaRPr lang="zh-CN" altLang="en-US" sz="4000" i="1" dirty="0">
                <a:solidFill>
                  <a:schemeClr val="bg1"/>
                </a:solidFill>
              </a:endParaRPr>
            </a:p>
          </p:txBody>
        </p:sp>
      </p:grpSp>
      <p:sp>
        <p:nvSpPr>
          <p:cNvPr id="70" name="文本框 69"/>
          <p:cNvSpPr txBox="1"/>
          <p:nvPr/>
        </p:nvSpPr>
        <p:spPr>
          <a:xfrm>
            <a:off x="5273483" y="3301688"/>
            <a:ext cx="3383280" cy="645160"/>
          </a:xfrm>
          <a:prstGeom prst="rect">
            <a:avLst/>
          </a:prstGeom>
          <a:noFill/>
        </p:spPr>
        <p:txBody>
          <a:bodyPr wrap="none" rtlCol="0">
            <a:spAutoFit/>
          </a:bodyPr>
          <a:lstStyle/>
          <a:p>
            <a:r>
              <a:rPr lang="zh-CN" altLang="en-US" sz="3600" dirty="0"/>
              <a:t>研究方法与内容</a:t>
            </a:r>
            <a:endParaRPr lang="zh-CN" altLang="en-US" sz="3600" dirty="0"/>
          </a:p>
        </p:txBody>
      </p:sp>
      <p:sp>
        <p:nvSpPr>
          <p:cNvPr id="8" name="文本框 7"/>
          <p:cNvSpPr txBox="1"/>
          <p:nvPr/>
        </p:nvSpPr>
        <p:spPr>
          <a:xfrm>
            <a:off x="5309711" y="2442419"/>
            <a:ext cx="2887345" cy="922020"/>
          </a:xfrm>
          <a:prstGeom prst="rect">
            <a:avLst/>
          </a:prstGeom>
          <a:noFill/>
        </p:spPr>
        <p:txBody>
          <a:bodyPr wrap="none" rtlCol="0">
            <a:spAutoFit/>
          </a:bodyPr>
          <a:lstStyle/>
          <a:p>
            <a:r>
              <a:rPr lang="en-US" altLang="zh-CN" sz="5400" dirty="0">
                <a:solidFill>
                  <a:srgbClr val="F7C15D"/>
                </a:solidFill>
              </a:rPr>
              <a:t>PART 02</a:t>
            </a:r>
            <a:endParaRPr lang="zh-CN" altLang="en-US" sz="5400" dirty="0">
              <a:solidFill>
                <a:srgbClr val="F7C15D"/>
              </a:solidFill>
            </a:endParaRPr>
          </a:p>
        </p:txBody>
      </p:sp>
      <p:cxnSp>
        <p:nvCxnSpPr>
          <p:cNvPr id="11" name="直接连接符 10"/>
          <p:cNvCxnSpPr/>
          <p:nvPr/>
        </p:nvCxnSpPr>
        <p:spPr>
          <a:xfrm>
            <a:off x="5273135" y="3228536"/>
            <a:ext cx="2954655" cy="0"/>
          </a:xfrm>
          <a:prstGeom prst="line">
            <a:avLst/>
          </a:prstGeom>
          <a:ln w="25400">
            <a:solidFill>
              <a:srgbClr val="3187C6"/>
            </a:solidFill>
          </a:ln>
        </p:spPr>
        <p:style>
          <a:lnRef idx="1">
            <a:schemeClr val="accent1"/>
          </a:lnRef>
          <a:fillRef idx="0">
            <a:schemeClr val="accent1"/>
          </a:fillRef>
          <a:effectRef idx="0">
            <a:schemeClr val="accent1"/>
          </a:effectRef>
          <a:fontRef idx="minor">
            <a:schemeClr val="tx1"/>
          </a:fontRef>
        </p:style>
      </p:cxnSp>
      <p:grpSp>
        <p:nvGrpSpPr>
          <p:cNvPr id="22" name="组合 21"/>
          <p:cNvGrpSpPr/>
          <p:nvPr/>
        </p:nvGrpSpPr>
        <p:grpSpPr>
          <a:xfrm>
            <a:off x="96241" y="1246768"/>
            <a:ext cx="11620249" cy="5735092"/>
            <a:chOff x="96241" y="1246768"/>
            <a:chExt cx="11620249" cy="5735092"/>
          </a:xfrm>
        </p:grpSpPr>
        <p:sp>
          <p:nvSpPr>
            <p:cNvPr id="23" name="斜纹 22"/>
            <p:cNvSpPr/>
            <p:nvPr/>
          </p:nvSpPr>
          <p:spPr>
            <a:xfrm rot="18776160" flipH="1">
              <a:off x="-792370" y="4591012"/>
              <a:ext cx="3107736" cy="739231"/>
            </a:xfrm>
            <a:prstGeom prst="diagStripe">
              <a:avLst>
                <a:gd name="adj" fmla="val 67847"/>
              </a:avLst>
            </a:prstGeom>
            <a:gradFill>
              <a:gsLst>
                <a:gs pos="0">
                  <a:srgbClr val="0070C0"/>
                </a:gs>
                <a:gs pos="68000">
                  <a:srgbClr val="0070C0">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24" name="斜纹 23"/>
            <p:cNvSpPr/>
            <p:nvPr/>
          </p:nvSpPr>
          <p:spPr>
            <a:xfrm rot="18776160" flipH="1">
              <a:off x="-1088011" y="5058376"/>
              <a:ext cx="3107736" cy="739231"/>
            </a:xfrm>
            <a:prstGeom prst="diagStripe">
              <a:avLst>
                <a:gd name="adj" fmla="val 67847"/>
              </a:avLst>
            </a:prstGeom>
            <a:gradFill>
              <a:gsLst>
                <a:gs pos="0">
                  <a:srgbClr val="F7C15D"/>
                </a:gs>
                <a:gs pos="68000">
                  <a:srgbClr val="E9AC01">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25" name="斜纹 24"/>
            <p:cNvSpPr/>
            <p:nvPr/>
          </p:nvSpPr>
          <p:spPr>
            <a:xfrm rot="7976160" flipH="1">
              <a:off x="9793007" y="2431020"/>
              <a:ext cx="3107736" cy="739231"/>
            </a:xfrm>
            <a:prstGeom prst="diagStripe">
              <a:avLst>
                <a:gd name="adj" fmla="val 67847"/>
              </a:avLst>
            </a:prstGeom>
            <a:gradFill>
              <a:gsLst>
                <a:gs pos="0">
                  <a:srgbClr val="0070C0"/>
                </a:gs>
                <a:gs pos="68000">
                  <a:srgbClr val="0070C0">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26" name="斜纹 25"/>
            <p:cNvSpPr/>
            <p:nvPr/>
          </p:nvSpPr>
          <p:spPr>
            <a:xfrm rot="7976160" flipH="1">
              <a:off x="9680608" y="2784963"/>
              <a:ext cx="3107736" cy="739231"/>
            </a:xfrm>
            <a:prstGeom prst="diagStripe">
              <a:avLst>
                <a:gd name="adj" fmla="val 67847"/>
              </a:avLst>
            </a:prstGeom>
            <a:gradFill>
              <a:gsLst>
                <a:gs pos="0">
                  <a:srgbClr val="F7C15D"/>
                </a:gs>
                <a:gs pos="68000">
                  <a:srgbClr val="E9AC01">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grpSp>
    </p:spTree>
  </p:cSld>
  <p:clrMapOvr>
    <a:masterClrMapping/>
  </p:clrMapOvr>
  <p:transition spd="med">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图文框 18"/>
          <p:cNvSpPr/>
          <p:nvPr/>
        </p:nvSpPr>
        <p:spPr>
          <a:xfrm>
            <a:off x="475510" y="286669"/>
            <a:ext cx="11240980" cy="6284662"/>
          </a:xfrm>
          <a:prstGeom prst="frame">
            <a:avLst>
              <a:gd name="adj1" fmla="val 658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20" name="图文框 19"/>
          <p:cNvSpPr/>
          <p:nvPr/>
        </p:nvSpPr>
        <p:spPr>
          <a:xfrm>
            <a:off x="322912" y="536662"/>
            <a:ext cx="11546177" cy="5784676"/>
          </a:xfrm>
          <a:prstGeom prst="frame">
            <a:avLst>
              <a:gd name="adj1" fmla="val 866"/>
            </a:avLst>
          </a:prstGeom>
          <a:solidFill>
            <a:srgbClr val="004A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35" name="矩形 34"/>
          <p:cNvSpPr/>
          <p:nvPr/>
        </p:nvSpPr>
        <p:spPr>
          <a:xfrm>
            <a:off x="623172" y="401820"/>
            <a:ext cx="640144" cy="668067"/>
          </a:xfrm>
          <a:prstGeom prst="rect">
            <a:avLst/>
          </a:prstGeom>
          <a:solidFill>
            <a:srgbClr val="318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31" name="矩形 30"/>
          <p:cNvSpPr/>
          <p:nvPr/>
        </p:nvSpPr>
        <p:spPr>
          <a:xfrm>
            <a:off x="936936" y="688150"/>
            <a:ext cx="474870" cy="495584"/>
          </a:xfrm>
          <a:prstGeom prst="rect">
            <a:avLst/>
          </a:prstGeom>
          <a:solidFill>
            <a:srgbClr val="F7C1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22" name="文本框 21"/>
          <p:cNvSpPr txBox="1"/>
          <p:nvPr/>
        </p:nvSpPr>
        <p:spPr>
          <a:xfrm>
            <a:off x="1410978" y="693555"/>
            <a:ext cx="2011680" cy="460375"/>
          </a:xfrm>
          <a:prstGeom prst="rect">
            <a:avLst/>
          </a:prstGeom>
          <a:noFill/>
        </p:spPr>
        <p:txBody>
          <a:bodyPr wrap="none" rtlCol="0">
            <a:spAutoFit/>
          </a:bodyPr>
          <a:lstStyle/>
          <a:p>
            <a:r>
              <a:rPr lang="zh-CN" altLang="en-US" sz="2400" dirty="0">
                <a:solidFill>
                  <a:srgbClr val="00355C"/>
                </a:solidFill>
              </a:rPr>
              <a:t>相关名词解释</a:t>
            </a:r>
            <a:endParaRPr lang="zh-CN" altLang="en-US" sz="2400" dirty="0">
              <a:solidFill>
                <a:srgbClr val="00355C"/>
              </a:solidFill>
            </a:endParaRPr>
          </a:p>
        </p:txBody>
      </p:sp>
      <p:grpSp>
        <p:nvGrpSpPr>
          <p:cNvPr id="66" name="组合 65"/>
          <p:cNvGrpSpPr/>
          <p:nvPr/>
        </p:nvGrpSpPr>
        <p:grpSpPr>
          <a:xfrm>
            <a:off x="-913511" y="-1730840"/>
            <a:ext cx="13957141" cy="10476193"/>
            <a:chOff x="-913511" y="-1730840"/>
            <a:chExt cx="13957141" cy="10476193"/>
          </a:xfrm>
        </p:grpSpPr>
        <p:sp>
          <p:nvSpPr>
            <p:cNvPr id="45" name="斜纹 44"/>
            <p:cNvSpPr/>
            <p:nvPr/>
          </p:nvSpPr>
          <p:spPr>
            <a:xfrm rot="7976160" flipH="1">
              <a:off x="11007748" y="-192645"/>
              <a:ext cx="3107736" cy="739231"/>
            </a:xfrm>
            <a:prstGeom prst="diagStripe">
              <a:avLst>
                <a:gd name="adj" fmla="val 67847"/>
              </a:avLst>
            </a:prstGeom>
            <a:gradFill>
              <a:gsLst>
                <a:gs pos="0">
                  <a:srgbClr val="F7C15D"/>
                </a:gs>
                <a:gs pos="68000">
                  <a:srgbClr val="E9AC01">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44" name="斜纹 43"/>
            <p:cNvSpPr/>
            <p:nvPr/>
          </p:nvSpPr>
          <p:spPr>
            <a:xfrm rot="7976160" flipH="1">
              <a:off x="11120147" y="-546588"/>
              <a:ext cx="3107736" cy="739231"/>
            </a:xfrm>
            <a:prstGeom prst="diagStripe">
              <a:avLst>
                <a:gd name="adj" fmla="val 67847"/>
              </a:avLst>
            </a:prstGeom>
            <a:gradFill>
              <a:gsLst>
                <a:gs pos="0">
                  <a:srgbClr val="0070C0"/>
                </a:gs>
                <a:gs pos="68000">
                  <a:srgbClr val="0070C0">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15" name="斜纹 14"/>
            <p:cNvSpPr/>
            <p:nvPr/>
          </p:nvSpPr>
          <p:spPr>
            <a:xfrm rot="18776160" flipH="1">
              <a:off x="-1802122" y="6354505"/>
              <a:ext cx="3107736" cy="739231"/>
            </a:xfrm>
            <a:prstGeom prst="diagStripe">
              <a:avLst>
                <a:gd name="adj" fmla="val 67847"/>
              </a:avLst>
            </a:prstGeom>
            <a:gradFill>
              <a:gsLst>
                <a:gs pos="0">
                  <a:srgbClr val="0070C0"/>
                </a:gs>
                <a:gs pos="68000">
                  <a:srgbClr val="0070C0">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16" name="斜纹 15"/>
            <p:cNvSpPr/>
            <p:nvPr/>
          </p:nvSpPr>
          <p:spPr>
            <a:xfrm rot="18776160" flipH="1">
              <a:off x="-2097763" y="6821869"/>
              <a:ext cx="3107736" cy="739231"/>
            </a:xfrm>
            <a:prstGeom prst="diagStripe">
              <a:avLst>
                <a:gd name="adj" fmla="val 67847"/>
              </a:avLst>
            </a:prstGeom>
            <a:gradFill>
              <a:gsLst>
                <a:gs pos="0">
                  <a:srgbClr val="F7C15D"/>
                </a:gs>
                <a:gs pos="68000">
                  <a:srgbClr val="E9AC01">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grpSp>
      <p:grpSp>
        <p:nvGrpSpPr>
          <p:cNvPr id="51" name="组合 50"/>
          <p:cNvGrpSpPr/>
          <p:nvPr>
            <p:custDataLst>
              <p:tags r:id="rId1"/>
            </p:custDataLst>
          </p:nvPr>
        </p:nvGrpSpPr>
        <p:grpSpPr>
          <a:xfrm>
            <a:off x="3234690" y="1958852"/>
            <a:ext cx="5721830" cy="706292"/>
            <a:chOff x="2254559" y="3427791"/>
            <a:chExt cx="5721830" cy="706292"/>
          </a:xfrm>
        </p:grpSpPr>
        <p:pic>
          <p:nvPicPr>
            <p:cNvPr id="5" name="图形 4" descr="徽章 1 纯色填充"/>
            <p:cNvPicPr>
              <a:picLocks noChangeAspect="1"/>
            </p:cNvPicPr>
            <p:nvPr>
              <p:custDataLst>
                <p:tags r:id="rId2"/>
              </p:custDataLst>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254559" y="3427791"/>
              <a:ext cx="706292" cy="706292"/>
            </a:xfrm>
            <a:prstGeom prst="rect">
              <a:avLst/>
            </a:prstGeom>
          </p:spPr>
        </p:pic>
        <p:pic>
          <p:nvPicPr>
            <p:cNvPr id="26" name="图形 25" descr="徽章 纯色填充"/>
            <p:cNvPicPr>
              <a:picLocks noChangeAspect="1"/>
            </p:cNvPicPr>
            <p:nvPr>
              <p:custDataLst>
                <p:tags r:id="rId5"/>
              </p:custDataLst>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762328" y="3427791"/>
              <a:ext cx="706292" cy="706292"/>
            </a:xfrm>
            <a:prstGeom prst="rect">
              <a:avLst/>
            </a:prstGeom>
          </p:spPr>
        </p:pic>
        <p:pic>
          <p:nvPicPr>
            <p:cNvPr id="28" name="图形 27" descr="徽章 3 纯色填充"/>
            <p:cNvPicPr>
              <a:picLocks noChangeAspect="1"/>
            </p:cNvPicPr>
            <p:nvPr>
              <p:custDataLst>
                <p:tags r:id="rId8"/>
              </p:custDataLst>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270097" y="3427791"/>
              <a:ext cx="706292" cy="706292"/>
            </a:xfrm>
            <a:prstGeom prst="rect">
              <a:avLst/>
            </a:prstGeom>
          </p:spPr>
        </p:pic>
      </p:grpSp>
      <p:grpSp>
        <p:nvGrpSpPr>
          <p:cNvPr id="64" name="组合 63"/>
          <p:cNvGrpSpPr/>
          <p:nvPr>
            <p:custDataLst>
              <p:tags r:id="rId11"/>
            </p:custDataLst>
          </p:nvPr>
        </p:nvGrpSpPr>
        <p:grpSpPr>
          <a:xfrm>
            <a:off x="2163682" y="2665338"/>
            <a:ext cx="7724289" cy="3361055"/>
            <a:chOff x="1033382" y="4057258"/>
            <a:chExt cx="7724289" cy="3361055"/>
          </a:xfrm>
        </p:grpSpPr>
        <p:grpSp>
          <p:nvGrpSpPr>
            <p:cNvPr id="52" name="组合 51"/>
            <p:cNvGrpSpPr/>
            <p:nvPr/>
          </p:nvGrpSpPr>
          <p:grpSpPr>
            <a:xfrm>
              <a:off x="1033382" y="4057258"/>
              <a:ext cx="2862580" cy="2545715"/>
              <a:chOff x="7952323" y="3743524"/>
              <a:chExt cx="3516742" cy="2545715"/>
            </a:xfrm>
          </p:grpSpPr>
          <p:sp>
            <p:nvSpPr>
              <p:cNvPr id="53" name="文本框 60"/>
              <p:cNvSpPr/>
              <p:nvPr>
                <p:custDataLst>
                  <p:tags r:id="rId12"/>
                </p:custDataLst>
              </p:nvPr>
            </p:nvSpPr>
            <p:spPr>
              <a:xfrm>
                <a:off x="7952323" y="4265494"/>
                <a:ext cx="3516742" cy="2023745"/>
              </a:xfrm>
              <a:prstGeom prst="rect">
                <a:avLst/>
              </a:prstGeom>
            </p:spPr>
            <p:txBody>
              <a:bodyPr wrap="square">
                <a:no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defRPr/>
                </a:pPr>
                <a:r>
                  <a:rPr kumimoji="0" lang="zh-CN" altLang="en-US" b="0" i="0" u="none" strike="noStrike" kern="1200" cap="none" spc="0" normalizeH="0" baseline="0" noProof="0" dirty="0">
                    <a:ln>
                      <a:noFill/>
                    </a:ln>
                    <a:solidFill>
                      <a:schemeClr val="tx1">
                        <a:lumMod val="95000"/>
                        <a:lumOff val="5000"/>
                      </a:schemeClr>
                    </a:solidFill>
                    <a:effectLst/>
                    <a:uLnTx/>
                    <a:uFillTx/>
                    <a:latin typeface="宋体" pitchFamily="2" charset="-122"/>
                    <a:ea typeface="宋体" pitchFamily="2" charset="-122"/>
                    <a:cs typeface="+mn-ea"/>
                    <a:sym typeface="+mn-lt"/>
                  </a:rPr>
                  <a:t>不依赖标签数据，发现数据内在结构和规律</a:t>
                </a:r>
                <a:endParaRPr kumimoji="0" lang="zh-CN" altLang="en-US" b="0" i="0" u="none" strike="noStrike" kern="1200" cap="none" spc="0" normalizeH="0" baseline="0" noProof="0" dirty="0">
                  <a:ln>
                    <a:noFill/>
                  </a:ln>
                  <a:solidFill>
                    <a:schemeClr val="tx1">
                      <a:lumMod val="95000"/>
                      <a:lumOff val="5000"/>
                    </a:schemeClr>
                  </a:solidFill>
                  <a:effectLst/>
                  <a:uLnTx/>
                  <a:uFillTx/>
                  <a:latin typeface="宋体" pitchFamily="2" charset="-122"/>
                  <a:ea typeface="宋体" pitchFamily="2" charset="-122"/>
                  <a:cs typeface="+mn-ea"/>
                  <a:sym typeface="+mn-lt"/>
                </a:endParaRPr>
              </a:p>
            </p:txBody>
          </p:sp>
          <p:sp>
            <p:nvSpPr>
              <p:cNvPr id="54" name="文本框 53"/>
              <p:cNvSpPr txBox="1"/>
              <p:nvPr>
                <p:custDataLst>
                  <p:tags r:id="rId13"/>
                </p:custDataLst>
              </p:nvPr>
            </p:nvSpPr>
            <p:spPr>
              <a:xfrm>
                <a:off x="7953103" y="3743524"/>
                <a:ext cx="3422349" cy="521970"/>
              </a:xfrm>
              <a:prstGeom prst="rect">
                <a:avLst/>
              </a:prstGeom>
              <a:noFill/>
            </p:spPr>
            <p:txBody>
              <a:bodyPr wrap="square" rtlCol="0">
                <a:spAutoFit/>
              </a:bodyPr>
              <a:lstStyle/>
              <a:p>
                <a:pPr algn="ctr"/>
                <a:r>
                  <a:rPr lang="zh-CN" altLang="en-US" sz="2800" b="1" dirty="0">
                    <a:solidFill>
                      <a:schemeClr val="tx1">
                        <a:lumMod val="95000"/>
                        <a:lumOff val="5000"/>
                      </a:schemeClr>
                    </a:solidFill>
                    <a:latin typeface="宋体" pitchFamily="2" charset="-122"/>
                    <a:ea typeface="宋体" pitchFamily="2" charset="-122"/>
                  </a:rPr>
                  <a:t>无监督学习</a:t>
                </a:r>
                <a:endParaRPr lang="zh-CN" altLang="en-US" sz="2800" b="1" dirty="0">
                  <a:solidFill>
                    <a:schemeClr val="tx1">
                      <a:lumMod val="95000"/>
                      <a:lumOff val="5000"/>
                    </a:schemeClr>
                  </a:solidFill>
                  <a:latin typeface="宋体" pitchFamily="2" charset="-122"/>
                  <a:ea typeface="宋体" pitchFamily="2" charset="-122"/>
                </a:endParaRPr>
              </a:p>
            </p:txBody>
          </p:sp>
        </p:grpSp>
        <p:grpSp>
          <p:nvGrpSpPr>
            <p:cNvPr id="55" name="组合 54"/>
            <p:cNvGrpSpPr/>
            <p:nvPr/>
          </p:nvGrpSpPr>
          <p:grpSpPr>
            <a:xfrm>
              <a:off x="3896036" y="4057258"/>
              <a:ext cx="2208530" cy="2344420"/>
              <a:chOff x="8425071" y="3743524"/>
              <a:chExt cx="2713228" cy="2344420"/>
            </a:xfrm>
          </p:grpSpPr>
          <p:sp>
            <p:nvSpPr>
              <p:cNvPr id="56" name="文本框 60"/>
              <p:cNvSpPr/>
              <p:nvPr>
                <p:custDataLst>
                  <p:tags r:id="rId14"/>
                </p:custDataLst>
              </p:nvPr>
            </p:nvSpPr>
            <p:spPr>
              <a:xfrm>
                <a:off x="8503862" y="4265494"/>
                <a:ext cx="2634436" cy="1822450"/>
              </a:xfrm>
              <a:prstGeom prst="rect">
                <a:avLst/>
              </a:prstGeom>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defRPr/>
                </a:pPr>
                <a:r>
                  <a:rPr kumimoji="0" lang="zh-CN" altLang="en-US" sz="1800" b="0" i="0" u="none" strike="noStrike" kern="1200" cap="none" spc="0" normalizeH="0" baseline="0" noProof="0" dirty="0">
                    <a:ln>
                      <a:noFill/>
                    </a:ln>
                    <a:solidFill>
                      <a:schemeClr val="tx1">
                        <a:lumMod val="95000"/>
                        <a:lumOff val="5000"/>
                      </a:schemeClr>
                    </a:solidFill>
                    <a:effectLst/>
                    <a:uLnTx/>
                    <a:uFillTx/>
                    <a:latin typeface="宋体" pitchFamily="2" charset="-122"/>
                    <a:ea typeface="宋体" pitchFamily="2" charset="-122"/>
                    <a:cs typeface="+mn-ea"/>
                    <a:sym typeface="+mn-lt"/>
                  </a:rPr>
                  <a:t>是一种常用的评价图像质量的指标，尤其在图像压缩和各种图像处理领域中。</a:t>
                </a:r>
                <a:endParaRPr kumimoji="0" lang="zh-CN" altLang="en-US" sz="1800" b="0" i="0" u="none" strike="noStrike" kern="1200" cap="none" spc="0" normalizeH="0" baseline="0" noProof="0" dirty="0">
                  <a:ln>
                    <a:noFill/>
                  </a:ln>
                  <a:solidFill>
                    <a:schemeClr val="tx1">
                      <a:lumMod val="95000"/>
                      <a:lumOff val="5000"/>
                    </a:schemeClr>
                  </a:solidFill>
                  <a:effectLst/>
                  <a:uLnTx/>
                  <a:uFillTx/>
                  <a:latin typeface="宋体" pitchFamily="2" charset="-122"/>
                  <a:ea typeface="宋体" pitchFamily="2" charset="-122"/>
                  <a:cs typeface="+mn-ea"/>
                  <a:sym typeface="+mn-lt"/>
                </a:endParaRPr>
              </a:p>
            </p:txBody>
          </p:sp>
          <p:sp>
            <p:nvSpPr>
              <p:cNvPr id="57" name="文本框 56"/>
              <p:cNvSpPr txBox="1"/>
              <p:nvPr>
                <p:custDataLst>
                  <p:tags r:id="rId15"/>
                </p:custDataLst>
              </p:nvPr>
            </p:nvSpPr>
            <p:spPr>
              <a:xfrm>
                <a:off x="8425071" y="3743524"/>
                <a:ext cx="2713228" cy="521970"/>
              </a:xfrm>
              <a:prstGeom prst="rect">
                <a:avLst/>
              </a:prstGeom>
              <a:noFill/>
            </p:spPr>
            <p:txBody>
              <a:bodyPr wrap="square" rtlCol="0">
                <a:spAutoFit/>
              </a:bodyPr>
              <a:lstStyle/>
              <a:p>
                <a:pPr algn="ctr">
                  <a:buClrTx/>
                  <a:buSzTx/>
                  <a:buFontTx/>
                </a:pPr>
                <a:r>
                  <a:rPr lang="zh-CN" altLang="en-US" sz="2800" b="1" dirty="0">
                    <a:solidFill>
                      <a:schemeClr val="tx1">
                        <a:lumMod val="95000"/>
                        <a:lumOff val="5000"/>
                      </a:schemeClr>
                    </a:solidFill>
                    <a:latin typeface="宋体" pitchFamily="2" charset="-122"/>
                    <a:ea typeface="宋体" pitchFamily="2" charset="-122"/>
                  </a:rPr>
                  <a:t>峰值信噪比</a:t>
                </a:r>
                <a:endParaRPr lang="zh-CN" altLang="en-US" sz="2800" b="1" dirty="0">
                  <a:solidFill>
                    <a:schemeClr val="tx1">
                      <a:lumMod val="95000"/>
                      <a:lumOff val="5000"/>
                    </a:schemeClr>
                  </a:solidFill>
                  <a:latin typeface="宋体" pitchFamily="2" charset="-122"/>
                  <a:ea typeface="宋体" pitchFamily="2" charset="-122"/>
                </a:endParaRPr>
              </a:p>
            </p:txBody>
          </p:sp>
        </p:grpSp>
        <p:grpSp>
          <p:nvGrpSpPr>
            <p:cNvPr id="61" name="组合 60"/>
            <p:cNvGrpSpPr/>
            <p:nvPr/>
          </p:nvGrpSpPr>
          <p:grpSpPr>
            <a:xfrm>
              <a:off x="6355465" y="4057258"/>
              <a:ext cx="2402205" cy="3361055"/>
              <a:chOff x="8402448" y="3743524"/>
              <a:chExt cx="2951162" cy="3361055"/>
            </a:xfrm>
          </p:grpSpPr>
          <p:sp>
            <p:nvSpPr>
              <p:cNvPr id="62" name="文本框 60"/>
              <p:cNvSpPr/>
              <p:nvPr>
                <p:custDataLst>
                  <p:tags r:id="rId16"/>
                </p:custDataLst>
              </p:nvPr>
            </p:nvSpPr>
            <p:spPr>
              <a:xfrm>
                <a:off x="8402448" y="4265494"/>
                <a:ext cx="2951162" cy="2839085"/>
              </a:xfrm>
              <a:prstGeom prst="rect">
                <a:avLst/>
              </a:prstGeom>
            </p:spPr>
            <p:txBody>
              <a:bodyPr wrap="square">
                <a:no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defRPr/>
                </a:pPr>
                <a:r>
                  <a:rPr kumimoji="0" lang="zh-CN" altLang="en-US" sz="1800" b="0" i="0" u="none" strike="noStrike" kern="1200" cap="none" spc="0" normalizeH="0" baseline="0" noProof="0" dirty="0">
                    <a:ln>
                      <a:noFill/>
                    </a:ln>
                    <a:solidFill>
                      <a:schemeClr val="tx1">
                        <a:lumMod val="95000"/>
                        <a:lumOff val="5000"/>
                      </a:schemeClr>
                    </a:solidFill>
                    <a:effectLst/>
                    <a:uLnTx/>
                    <a:uFillTx/>
                    <a:latin typeface="宋体" pitchFamily="2" charset="-122"/>
                    <a:ea typeface="宋体" pitchFamily="2" charset="-122"/>
                    <a:cs typeface="+mn-ea"/>
                    <a:sym typeface="+mn-lt"/>
                  </a:rPr>
                  <a:t>是一种衡量两幅图像相似度的指标，它基于人眼视觉系统的特性，考虑了图像的亮度、对比度和结构三个关键特征。</a:t>
                </a:r>
                <a:endParaRPr kumimoji="0" lang="zh-CN" altLang="en-US" sz="1800" b="0" i="0" u="none" strike="noStrike" kern="1200" cap="none" spc="0" normalizeH="0" baseline="0" noProof="0" dirty="0">
                  <a:ln>
                    <a:noFill/>
                  </a:ln>
                  <a:solidFill>
                    <a:schemeClr val="tx1">
                      <a:lumMod val="95000"/>
                      <a:lumOff val="5000"/>
                    </a:schemeClr>
                  </a:solidFill>
                  <a:effectLst/>
                  <a:uLnTx/>
                  <a:uFillTx/>
                  <a:latin typeface="宋体" pitchFamily="2" charset="-122"/>
                  <a:ea typeface="宋体" pitchFamily="2" charset="-122"/>
                  <a:cs typeface="+mn-ea"/>
                  <a:sym typeface="+mn-lt"/>
                </a:endParaRPr>
              </a:p>
            </p:txBody>
          </p:sp>
          <p:sp>
            <p:nvSpPr>
              <p:cNvPr id="63" name="文本框 62"/>
              <p:cNvSpPr txBox="1"/>
              <p:nvPr>
                <p:custDataLst>
                  <p:tags r:id="rId17"/>
                </p:custDataLst>
              </p:nvPr>
            </p:nvSpPr>
            <p:spPr>
              <a:xfrm>
                <a:off x="8664565" y="3743524"/>
                <a:ext cx="2426147" cy="521970"/>
              </a:xfrm>
              <a:prstGeom prst="rect">
                <a:avLst/>
              </a:prstGeom>
              <a:noFill/>
            </p:spPr>
            <p:txBody>
              <a:bodyPr wrap="square" rtlCol="0">
                <a:spAutoFit/>
              </a:bodyPr>
              <a:lstStyle/>
              <a:p>
                <a:pPr algn="ctr">
                  <a:buClrTx/>
                  <a:buSzTx/>
                  <a:buFontTx/>
                </a:pPr>
                <a:r>
                  <a:rPr lang="zh-CN" altLang="en-US" sz="2800" b="1" dirty="0">
                    <a:solidFill>
                      <a:schemeClr val="tx1">
                        <a:lumMod val="95000"/>
                        <a:lumOff val="5000"/>
                      </a:schemeClr>
                    </a:solidFill>
                    <a:latin typeface="宋体" pitchFamily="2" charset="-122"/>
                    <a:ea typeface="宋体" pitchFamily="2" charset="-122"/>
                  </a:rPr>
                  <a:t>结构相似性</a:t>
                </a:r>
                <a:endParaRPr lang="zh-CN" altLang="en-US" sz="2800" b="1" dirty="0">
                  <a:solidFill>
                    <a:schemeClr val="tx1">
                      <a:lumMod val="95000"/>
                      <a:lumOff val="5000"/>
                    </a:schemeClr>
                  </a:solidFill>
                  <a:latin typeface="宋体" pitchFamily="2" charset="-122"/>
                  <a:ea typeface="宋体" pitchFamily="2" charset="-122"/>
                </a:endParaRPr>
              </a:p>
            </p:txBody>
          </p:sp>
        </p:grpSp>
      </p:grpSp>
    </p:spTree>
  </p:cSld>
  <p:clrMapOvr>
    <a:masterClrMapping/>
  </p:clrMapOvr>
  <p:transition spd="med">
    <p:fad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图文框 18"/>
          <p:cNvSpPr/>
          <p:nvPr/>
        </p:nvSpPr>
        <p:spPr>
          <a:xfrm>
            <a:off x="475510" y="286669"/>
            <a:ext cx="11240980" cy="6284662"/>
          </a:xfrm>
          <a:prstGeom prst="frame">
            <a:avLst>
              <a:gd name="adj1" fmla="val 658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20" name="图文框 19"/>
          <p:cNvSpPr/>
          <p:nvPr/>
        </p:nvSpPr>
        <p:spPr>
          <a:xfrm>
            <a:off x="322912" y="536662"/>
            <a:ext cx="11546177" cy="5784676"/>
          </a:xfrm>
          <a:prstGeom prst="frame">
            <a:avLst>
              <a:gd name="adj1" fmla="val 866"/>
            </a:avLst>
          </a:prstGeom>
          <a:solidFill>
            <a:srgbClr val="004A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35" name="矩形 34"/>
          <p:cNvSpPr/>
          <p:nvPr/>
        </p:nvSpPr>
        <p:spPr>
          <a:xfrm>
            <a:off x="623172" y="401820"/>
            <a:ext cx="640144" cy="668067"/>
          </a:xfrm>
          <a:prstGeom prst="rect">
            <a:avLst/>
          </a:prstGeom>
          <a:solidFill>
            <a:srgbClr val="318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31" name="矩形 30"/>
          <p:cNvSpPr/>
          <p:nvPr/>
        </p:nvSpPr>
        <p:spPr>
          <a:xfrm>
            <a:off x="936936" y="688150"/>
            <a:ext cx="474870" cy="495584"/>
          </a:xfrm>
          <a:prstGeom prst="rect">
            <a:avLst/>
          </a:prstGeom>
          <a:solidFill>
            <a:srgbClr val="F7C1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grpSp>
        <p:nvGrpSpPr>
          <p:cNvPr id="53" name="组合 52"/>
          <p:cNvGrpSpPr/>
          <p:nvPr/>
        </p:nvGrpSpPr>
        <p:grpSpPr>
          <a:xfrm>
            <a:off x="-913511" y="-1730840"/>
            <a:ext cx="13957141" cy="10476193"/>
            <a:chOff x="-913511" y="-1730840"/>
            <a:chExt cx="13957141" cy="10476193"/>
          </a:xfrm>
        </p:grpSpPr>
        <p:sp>
          <p:nvSpPr>
            <p:cNvPr id="54" name="斜纹 53"/>
            <p:cNvSpPr/>
            <p:nvPr/>
          </p:nvSpPr>
          <p:spPr>
            <a:xfrm rot="7976160" flipH="1">
              <a:off x="11007748" y="-192645"/>
              <a:ext cx="3107736" cy="739231"/>
            </a:xfrm>
            <a:prstGeom prst="diagStripe">
              <a:avLst>
                <a:gd name="adj" fmla="val 67847"/>
              </a:avLst>
            </a:prstGeom>
            <a:gradFill>
              <a:gsLst>
                <a:gs pos="0">
                  <a:srgbClr val="F7C15D"/>
                </a:gs>
                <a:gs pos="68000">
                  <a:srgbClr val="E9AC01">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55" name="斜纹 54"/>
            <p:cNvSpPr/>
            <p:nvPr/>
          </p:nvSpPr>
          <p:spPr>
            <a:xfrm rot="7976160" flipH="1">
              <a:off x="11120147" y="-546588"/>
              <a:ext cx="3107736" cy="739231"/>
            </a:xfrm>
            <a:prstGeom prst="diagStripe">
              <a:avLst>
                <a:gd name="adj" fmla="val 67847"/>
              </a:avLst>
            </a:prstGeom>
            <a:gradFill>
              <a:gsLst>
                <a:gs pos="0">
                  <a:srgbClr val="0070C0"/>
                </a:gs>
                <a:gs pos="68000">
                  <a:srgbClr val="0070C0">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56" name="斜纹 55"/>
            <p:cNvSpPr/>
            <p:nvPr/>
          </p:nvSpPr>
          <p:spPr>
            <a:xfrm rot="18776160" flipH="1">
              <a:off x="-1802122" y="6354505"/>
              <a:ext cx="3107736" cy="739231"/>
            </a:xfrm>
            <a:prstGeom prst="diagStripe">
              <a:avLst>
                <a:gd name="adj" fmla="val 67847"/>
              </a:avLst>
            </a:prstGeom>
            <a:gradFill>
              <a:gsLst>
                <a:gs pos="0">
                  <a:srgbClr val="0070C0"/>
                </a:gs>
                <a:gs pos="68000">
                  <a:srgbClr val="0070C0">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57" name="斜纹 56"/>
            <p:cNvSpPr/>
            <p:nvPr/>
          </p:nvSpPr>
          <p:spPr>
            <a:xfrm rot="18776160" flipH="1">
              <a:off x="-2097763" y="6821869"/>
              <a:ext cx="3107736" cy="739231"/>
            </a:xfrm>
            <a:prstGeom prst="diagStripe">
              <a:avLst>
                <a:gd name="adj" fmla="val 67847"/>
              </a:avLst>
            </a:prstGeom>
            <a:gradFill>
              <a:gsLst>
                <a:gs pos="0">
                  <a:srgbClr val="F7C15D"/>
                </a:gs>
                <a:gs pos="68000">
                  <a:srgbClr val="E9AC01">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grpSp>
      <p:sp>
        <p:nvSpPr>
          <p:cNvPr id="27" name="文本框 26"/>
          <p:cNvSpPr txBox="1"/>
          <p:nvPr/>
        </p:nvSpPr>
        <p:spPr>
          <a:xfrm>
            <a:off x="1410978" y="693555"/>
            <a:ext cx="1402080" cy="460375"/>
          </a:xfrm>
          <a:prstGeom prst="rect">
            <a:avLst/>
          </a:prstGeom>
          <a:noFill/>
        </p:spPr>
        <p:txBody>
          <a:bodyPr wrap="none" rtlCol="0">
            <a:spAutoFit/>
          </a:bodyPr>
          <a:lstStyle/>
          <a:p>
            <a:r>
              <a:rPr lang="zh-CN" altLang="en-US" sz="2400" dirty="0">
                <a:solidFill>
                  <a:srgbClr val="00355C"/>
                </a:solidFill>
              </a:rPr>
              <a:t>研究方法</a:t>
            </a:r>
            <a:endParaRPr lang="zh-CN" altLang="en-US" sz="2400" dirty="0">
              <a:solidFill>
                <a:srgbClr val="00355C"/>
              </a:solidFill>
            </a:endParaRPr>
          </a:p>
        </p:txBody>
      </p:sp>
      <p:sp>
        <p:nvSpPr>
          <p:cNvPr id="2" name="文本框 1"/>
          <p:cNvSpPr txBox="1"/>
          <p:nvPr/>
        </p:nvSpPr>
        <p:spPr>
          <a:xfrm>
            <a:off x="1509395" y="1278890"/>
            <a:ext cx="9172575" cy="3784600"/>
          </a:xfrm>
          <a:prstGeom prst="rect">
            <a:avLst/>
          </a:prstGeom>
          <a:noFill/>
        </p:spPr>
        <p:txBody>
          <a:bodyPr wrap="square" rtlCol="0">
            <a:spAutoFit/>
          </a:bodyPr>
          <a:lstStyle/>
          <a:p>
            <a:endParaRPr lang="zh-CN" altLang="en-US" sz="2400">
              <a:latin typeface="宋体" pitchFamily="2" charset="-122"/>
              <a:ea typeface="宋体" pitchFamily="2" charset="-122"/>
            </a:endParaRPr>
          </a:p>
          <a:p>
            <a:r>
              <a:rPr lang="zh-CN" altLang="en-US" sz="2400" b="1">
                <a:latin typeface="宋体" pitchFamily="2" charset="-122"/>
                <a:ea typeface="宋体" pitchFamily="2" charset="-122"/>
              </a:rPr>
              <a:t>模型训练：</a:t>
            </a:r>
            <a:endParaRPr lang="zh-CN" altLang="en-US" sz="2400" b="1">
              <a:latin typeface="宋体" pitchFamily="2" charset="-122"/>
              <a:ea typeface="宋体" pitchFamily="2" charset="-122"/>
            </a:endParaRPr>
          </a:p>
          <a:p>
            <a:r>
              <a:rPr lang="zh-CN" altLang="en-US" sz="2400">
                <a:latin typeface="宋体" pitchFamily="2" charset="-122"/>
                <a:ea typeface="宋体" pitchFamily="2" charset="-122"/>
              </a:rPr>
              <a:t>采用无监督学习方法，无需标签数据。</a:t>
            </a:r>
            <a:endParaRPr lang="zh-CN" altLang="en-US" sz="2400">
              <a:latin typeface="宋体" pitchFamily="2" charset="-122"/>
              <a:ea typeface="宋体" pitchFamily="2" charset="-122"/>
            </a:endParaRPr>
          </a:p>
          <a:p>
            <a:endParaRPr lang="zh-CN" altLang="en-US" sz="2400">
              <a:latin typeface="宋体" pitchFamily="2" charset="-122"/>
              <a:ea typeface="宋体" pitchFamily="2" charset="-122"/>
            </a:endParaRPr>
          </a:p>
          <a:p>
            <a:r>
              <a:rPr lang="zh-CN" altLang="en-US" sz="2400" b="1">
                <a:latin typeface="宋体" pitchFamily="2" charset="-122"/>
                <a:ea typeface="宋体" pitchFamily="2" charset="-122"/>
              </a:rPr>
              <a:t>网络结构：</a:t>
            </a:r>
            <a:endParaRPr lang="zh-CN" altLang="en-US" sz="2400" b="1">
              <a:latin typeface="宋体" pitchFamily="2" charset="-122"/>
              <a:ea typeface="宋体" pitchFamily="2" charset="-122"/>
            </a:endParaRPr>
          </a:p>
          <a:p>
            <a:r>
              <a:rPr lang="zh-CN" altLang="en-US" sz="2400">
                <a:latin typeface="宋体" pitchFamily="2" charset="-122"/>
                <a:ea typeface="宋体" pitchFamily="2" charset="-122"/>
              </a:rPr>
              <a:t>改进网络结构，提升图像特征提取能力。</a:t>
            </a:r>
            <a:endParaRPr lang="zh-CN" altLang="en-US" sz="2400">
              <a:latin typeface="宋体" pitchFamily="2" charset="-122"/>
              <a:ea typeface="宋体" pitchFamily="2" charset="-122"/>
            </a:endParaRPr>
          </a:p>
          <a:p>
            <a:endParaRPr lang="zh-CN" altLang="en-US" sz="2400">
              <a:latin typeface="宋体" pitchFamily="2" charset="-122"/>
              <a:ea typeface="宋体" pitchFamily="2" charset="-122"/>
            </a:endParaRPr>
          </a:p>
          <a:p>
            <a:r>
              <a:rPr lang="zh-CN" altLang="en-US" sz="2400" b="1">
                <a:latin typeface="宋体" pitchFamily="2" charset="-122"/>
                <a:ea typeface="宋体" pitchFamily="2" charset="-122"/>
              </a:rPr>
              <a:t>评价指标：</a:t>
            </a:r>
            <a:endParaRPr lang="zh-CN" altLang="en-US" sz="2400" b="1">
              <a:latin typeface="宋体" pitchFamily="2" charset="-122"/>
              <a:ea typeface="宋体" pitchFamily="2" charset="-122"/>
            </a:endParaRPr>
          </a:p>
          <a:p>
            <a:r>
              <a:rPr lang="zh-CN" altLang="en-US" sz="2400">
                <a:latin typeface="宋体" pitchFamily="2" charset="-122"/>
                <a:ea typeface="宋体" pitchFamily="2" charset="-122"/>
              </a:rPr>
              <a:t>峰值信噪比（PSNR）</a:t>
            </a:r>
            <a:endParaRPr lang="zh-CN" altLang="en-US" sz="2400">
              <a:latin typeface="宋体" pitchFamily="2" charset="-122"/>
              <a:ea typeface="宋体" pitchFamily="2" charset="-122"/>
            </a:endParaRPr>
          </a:p>
          <a:p>
            <a:r>
              <a:rPr lang="zh-CN" altLang="en-US" sz="2400">
                <a:latin typeface="宋体" pitchFamily="2" charset="-122"/>
                <a:ea typeface="宋体" pitchFamily="2" charset="-122"/>
              </a:rPr>
              <a:t>结构相似性（SSIM）</a:t>
            </a:r>
            <a:endParaRPr lang="zh-CN" altLang="en-US" sz="2400">
              <a:latin typeface="宋体" pitchFamily="2" charset="-122"/>
              <a:ea typeface="宋体" pitchFamily="2" charset="-122"/>
            </a:endParaRPr>
          </a:p>
        </p:txBody>
      </p:sp>
    </p:spTree>
  </p:cSld>
  <p:clrMapOvr>
    <a:masterClrMapping/>
  </p:clrMapOvr>
  <p:transition spd="med">
    <p:fad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图文框 18"/>
          <p:cNvSpPr/>
          <p:nvPr/>
        </p:nvSpPr>
        <p:spPr>
          <a:xfrm>
            <a:off x="475510" y="286669"/>
            <a:ext cx="11240980" cy="6284662"/>
          </a:xfrm>
          <a:prstGeom prst="frame">
            <a:avLst>
              <a:gd name="adj1" fmla="val 658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20" name="图文框 19"/>
          <p:cNvSpPr/>
          <p:nvPr/>
        </p:nvSpPr>
        <p:spPr>
          <a:xfrm>
            <a:off x="322912" y="536662"/>
            <a:ext cx="11546177" cy="5784676"/>
          </a:xfrm>
          <a:prstGeom prst="frame">
            <a:avLst>
              <a:gd name="adj1" fmla="val 866"/>
            </a:avLst>
          </a:prstGeom>
          <a:solidFill>
            <a:srgbClr val="004A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35" name="矩形 34"/>
          <p:cNvSpPr/>
          <p:nvPr/>
        </p:nvSpPr>
        <p:spPr>
          <a:xfrm>
            <a:off x="623172" y="401820"/>
            <a:ext cx="640144" cy="668067"/>
          </a:xfrm>
          <a:prstGeom prst="rect">
            <a:avLst/>
          </a:prstGeom>
          <a:solidFill>
            <a:srgbClr val="318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31" name="矩形 30"/>
          <p:cNvSpPr/>
          <p:nvPr/>
        </p:nvSpPr>
        <p:spPr>
          <a:xfrm>
            <a:off x="936936" y="688150"/>
            <a:ext cx="474870" cy="495584"/>
          </a:xfrm>
          <a:prstGeom prst="rect">
            <a:avLst/>
          </a:prstGeom>
          <a:solidFill>
            <a:srgbClr val="F7C1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grpSp>
        <p:nvGrpSpPr>
          <p:cNvPr id="53" name="组合 52"/>
          <p:cNvGrpSpPr/>
          <p:nvPr/>
        </p:nvGrpSpPr>
        <p:grpSpPr>
          <a:xfrm>
            <a:off x="-913511" y="-1730840"/>
            <a:ext cx="13957141" cy="10476193"/>
            <a:chOff x="-913511" y="-1730840"/>
            <a:chExt cx="13957141" cy="10476193"/>
          </a:xfrm>
        </p:grpSpPr>
        <p:sp>
          <p:nvSpPr>
            <p:cNvPr id="54" name="斜纹 53"/>
            <p:cNvSpPr/>
            <p:nvPr/>
          </p:nvSpPr>
          <p:spPr>
            <a:xfrm rot="7976160" flipH="1">
              <a:off x="11007748" y="-192645"/>
              <a:ext cx="3107736" cy="739231"/>
            </a:xfrm>
            <a:prstGeom prst="diagStripe">
              <a:avLst>
                <a:gd name="adj" fmla="val 67847"/>
              </a:avLst>
            </a:prstGeom>
            <a:gradFill>
              <a:gsLst>
                <a:gs pos="0">
                  <a:srgbClr val="F7C15D"/>
                </a:gs>
                <a:gs pos="68000">
                  <a:srgbClr val="E9AC01">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55" name="斜纹 54"/>
            <p:cNvSpPr/>
            <p:nvPr/>
          </p:nvSpPr>
          <p:spPr>
            <a:xfrm rot="7976160" flipH="1">
              <a:off x="11120147" y="-546588"/>
              <a:ext cx="3107736" cy="739231"/>
            </a:xfrm>
            <a:prstGeom prst="diagStripe">
              <a:avLst>
                <a:gd name="adj" fmla="val 67847"/>
              </a:avLst>
            </a:prstGeom>
            <a:gradFill>
              <a:gsLst>
                <a:gs pos="0">
                  <a:srgbClr val="0070C0"/>
                </a:gs>
                <a:gs pos="68000">
                  <a:srgbClr val="0070C0">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56" name="斜纹 55"/>
            <p:cNvSpPr/>
            <p:nvPr/>
          </p:nvSpPr>
          <p:spPr>
            <a:xfrm rot="18776160" flipH="1">
              <a:off x="-1802122" y="6354505"/>
              <a:ext cx="3107736" cy="739231"/>
            </a:xfrm>
            <a:prstGeom prst="diagStripe">
              <a:avLst>
                <a:gd name="adj" fmla="val 67847"/>
              </a:avLst>
            </a:prstGeom>
            <a:gradFill>
              <a:gsLst>
                <a:gs pos="0">
                  <a:srgbClr val="0070C0"/>
                </a:gs>
                <a:gs pos="68000">
                  <a:srgbClr val="0070C0">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57" name="斜纹 56"/>
            <p:cNvSpPr/>
            <p:nvPr/>
          </p:nvSpPr>
          <p:spPr>
            <a:xfrm rot="18776160" flipH="1">
              <a:off x="-2097763" y="6821869"/>
              <a:ext cx="3107736" cy="739231"/>
            </a:xfrm>
            <a:prstGeom prst="diagStripe">
              <a:avLst>
                <a:gd name="adj" fmla="val 67847"/>
              </a:avLst>
            </a:prstGeom>
            <a:gradFill>
              <a:gsLst>
                <a:gs pos="0">
                  <a:srgbClr val="F7C15D"/>
                </a:gs>
                <a:gs pos="68000">
                  <a:srgbClr val="E9AC01">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grpSp>
      <p:sp>
        <p:nvSpPr>
          <p:cNvPr id="27" name="文本框 26"/>
          <p:cNvSpPr txBox="1"/>
          <p:nvPr/>
        </p:nvSpPr>
        <p:spPr>
          <a:xfrm>
            <a:off x="1410978" y="693555"/>
            <a:ext cx="1402080" cy="460375"/>
          </a:xfrm>
          <a:prstGeom prst="rect">
            <a:avLst/>
          </a:prstGeom>
          <a:noFill/>
        </p:spPr>
        <p:txBody>
          <a:bodyPr wrap="none" rtlCol="0">
            <a:spAutoFit/>
          </a:bodyPr>
          <a:lstStyle/>
          <a:p>
            <a:r>
              <a:rPr lang="zh-CN" altLang="en-US" sz="2400" dirty="0">
                <a:solidFill>
                  <a:srgbClr val="00355C"/>
                </a:solidFill>
              </a:rPr>
              <a:t>研究内容</a:t>
            </a:r>
            <a:endParaRPr lang="zh-CN" altLang="en-US" sz="2400" dirty="0">
              <a:solidFill>
                <a:srgbClr val="00355C"/>
              </a:solidFill>
            </a:endParaRPr>
          </a:p>
        </p:txBody>
      </p:sp>
      <p:pic>
        <p:nvPicPr>
          <p:cNvPr id="3" name="图片 2"/>
          <p:cNvPicPr>
            <a:picLocks noChangeAspect="1"/>
          </p:cNvPicPr>
          <p:nvPr/>
        </p:nvPicPr>
        <p:blipFill>
          <a:blip r:embed="rId1"/>
          <a:stretch>
            <a:fillRect/>
          </a:stretch>
        </p:blipFill>
        <p:spPr>
          <a:xfrm>
            <a:off x="1290955" y="1892935"/>
            <a:ext cx="9941560" cy="3909060"/>
          </a:xfrm>
          <a:prstGeom prst="rect">
            <a:avLst/>
          </a:prstGeom>
        </p:spPr>
      </p:pic>
      <p:sp>
        <p:nvSpPr>
          <p:cNvPr id="4" name="文本框 3"/>
          <p:cNvSpPr txBox="1"/>
          <p:nvPr/>
        </p:nvSpPr>
        <p:spPr>
          <a:xfrm>
            <a:off x="1764665" y="1466215"/>
            <a:ext cx="4064000" cy="460375"/>
          </a:xfrm>
          <a:prstGeom prst="rect">
            <a:avLst/>
          </a:prstGeom>
          <a:noFill/>
        </p:spPr>
        <p:txBody>
          <a:bodyPr wrap="square" rtlCol="0">
            <a:spAutoFit/>
          </a:bodyPr>
          <a:lstStyle/>
          <a:p>
            <a:r>
              <a:rPr lang="zh-CN" altLang="en-US" sz="2400" b="1">
                <a:latin typeface="宋体" pitchFamily="2" charset="-122"/>
                <a:ea typeface="宋体" pitchFamily="2" charset="-122"/>
              </a:rPr>
              <a:t>整体网络框架</a:t>
            </a:r>
            <a:endParaRPr lang="zh-CN" altLang="en-US" sz="2400" b="1">
              <a:latin typeface="宋体" pitchFamily="2" charset="-122"/>
              <a:ea typeface="宋体" pitchFamily="2" charset="-122"/>
            </a:endParaRPr>
          </a:p>
        </p:txBody>
      </p:sp>
    </p:spTree>
  </p:cSld>
  <p:clrMapOvr>
    <a:masterClrMapping/>
  </p:clrMapOvr>
  <p:transition spd="med">
    <p:fad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图文框 18"/>
          <p:cNvSpPr/>
          <p:nvPr/>
        </p:nvSpPr>
        <p:spPr>
          <a:xfrm>
            <a:off x="475510" y="286669"/>
            <a:ext cx="11240980" cy="6284662"/>
          </a:xfrm>
          <a:prstGeom prst="frame">
            <a:avLst>
              <a:gd name="adj1" fmla="val 658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20" name="图文框 19"/>
          <p:cNvSpPr/>
          <p:nvPr/>
        </p:nvSpPr>
        <p:spPr>
          <a:xfrm>
            <a:off x="322912" y="536662"/>
            <a:ext cx="11546177" cy="5784676"/>
          </a:xfrm>
          <a:prstGeom prst="frame">
            <a:avLst>
              <a:gd name="adj1" fmla="val 866"/>
            </a:avLst>
          </a:prstGeom>
          <a:solidFill>
            <a:srgbClr val="004A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35" name="矩形 34"/>
          <p:cNvSpPr/>
          <p:nvPr/>
        </p:nvSpPr>
        <p:spPr>
          <a:xfrm>
            <a:off x="623172" y="401820"/>
            <a:ext cx="640144" cy="668067"/>
          </a:xfrm>
          <a:prstGeom prst="rect">
            <a:avLst/>
          </a:prstGeom>
          <a:solidFill>
            <a:srgbClr val="318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31" name="矩形 30"/>
          <p:cNvSpPr/>
          <p:nvPr/>
        </p:nvSpPr>
        <p:spPr>
          <a:xfrm>
            <a:off x="936936" y="688150"/>
            <a:ext cx="474870" cy="495584"/>
          </a:xfrm>
          <a:prstGeom prst="rect">
            <a:avLst/>
          </a:prstGeom>
          <a:solidFill>
            <a:srgbClr val="F7C1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grpSp>
        <p:nvGrpSpPr>
          <p:cNvPr id="53" name="组合 52"/>
          <p:cNvGrpSpPr/>
          <p:nvPr/>
        </p:nvGrpSpPr>
        <p:grpSpPr>
          <a:xfrm>
            <a:off x="-913511" y="-1730840"/>
            <a:ext cx="13957141" cy="10476193"/>
            <a:chOff x="-913511" y="-1730840"/>
            <a:chExt cx="13957141" cy="10476193"/>
          </a:xfrm>
        </p:grpSpPr>
        <p:sp>
          <p:nvSpPr>
            <p:cNvPr id="54" name="斜纹 53"/>
            <p:cNvSpPr/>
            <p:nvPr/>
          </p:nvSpPr>
          <p:spPr>
            <a:xfrm rot="7976160" flipH="1">
              <a:off x="11007748" y="-192645"/>
              <a:ext cx="3107736" cy="739231"/>
            </a:xfrm>
            <a:prstGeom prst="diagStripe">
              <a:avLst>
                <a:gd name="adj" fmla="val 67847"/>
              </a:avLst>
            </a:prstGeom>
            <a:gradFill>
              <a:gsLst>
                <a:gs pos="0">
                  <a:srgbClr val="F7C15D"/>
                </a:gs>
                <a:gs pos="68000">
                  <a:srgbClr val="E9AC01">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55" name="斜纹 54"/>
            <p:cNvSpPr/>
            <p:nvPr/>
          </p:nvSpPr>
          <p:spPr>
            <a:xfrm rot="7976160" flipH="1">
              <a:off x="11120147" y="-546588"/>
              <a:ext cx="3107736" cy="739231"/>
            </a:xfrm>
            <a:prstGeom prst="diagStripe">
              <a:avLst>
                <a:gd name="adj" fmla="val 67847"/>
              </a:avLst>
            </a:prstGeom>
            <a:gradFill>
              <a:gsLst>
                <a:gs pos="0">
                  <a:srgbClr val="0070C0"/>
                </a:gs>
                <a:gs pos="68000">
                  <a:srgbClr val="0070C0">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56" name="斜纹 55"/>
            <p:cNvSpPr/>
            <p:nvPr/>
          </p:nvSpPr>
          <p:spPr>
            <a:xfrm rot="18776160" flipH="1">
              <a:off x="-1802122" y="6354505"/>
              <a:ext cx="3107736" cy="739231"/>
            </a:xfrm>
            <a:prstGeom prst="diagStripe">
              <a:avLst>
                <a:gd name="adj" fmla="val 67847"/>
              </a:avLst>
            </a:prstGeom>
            <a:gradFill>
              <a:gsLst>
                <a:gs pos="0">
                  <a:srgbClr val="0070C0"/>
                </a:gs>
                <a:gs pos="68000">
                  <a:srgbClr val="0070C0">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57" name="斜纹 56"/>
            <p:cNvSpPr/>
            <p:nvPr/>
          </p:nvSpPr>
          <p:spPr>
            <a:xfrm rot="18776160" flipH="1">
              <a:off x="-2097763" y="6821869"/>
              <a:ext cx="3107736" cy="739231"/>
            </a:xfrm>
            <a:prstGeom prst="diagStripe">
              <a:avLst>
                <a:gd name="adj" fmla="val 67847"/>
              </a:avLst>
            </a:prstGeom>
            <a:gradFill>
              <a:gsLst>
                <a:gs pos="0">
                  <a:srgbClr val="F7C15D"/>
                </a:gs>
                <a:gs pos="68000">
                  <a:srgbClr val="E9AC01">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grpSp>
      <p:sp>
        <p:nvSpPr>
          <p:cNvPr id="27" name="文本框 26"/>
          <p:cNvSpPr txBox="1"/>
          <p:nvPr/>
        </p:nvSpPr>
        <p:spPr>
          <a:xfrm>
            <a:off x="1410978" y="693555"/>
            <a:ext cx="1402080" cy="460375"/>
          </a:xfrm>
          <a:prstGeom prst="rect">
            <a:avLst/>
          </a:prstGeom>
          <a:noFill/>
        </p:spPr>
        <p:txBody>
          <a:bodyPr wrap="none" rtlCol="0">
            <a:spAutoFit/>
          </a:bodyPr>
          <a:lstStyle/>
          <a:p>
            <a:r>
              <a:rPr lang="zh-CN" altLang="en-US" sz="2400" dirty="0">
                <a:solidFill>
                  <a:srgbClr val="00355C"/>
                </a:solidFill>
              </a:rPr>
              <a:t>研究内容</a:t>
            </a:r>
            <a:endParaRPr lang="zh-CN" altLang="en-US" sz="2400" dirty="0">
              <a:solidFill>
                <a:srgbClr val="00355C"/>
              </a:solidFill>
            </a:endParaRPr>
          </a:p>
        </p:txBody>
      </p:sp>
      <p:sp>
        <p:nvSpPr>
          <p:cNvPr id="2" name="文本框 1"/>
          <p:cNvSpPr txBox="1"/>
          <p:nvPr/>
        </p:nvSpPr>
        <p:spPr>
          <a:xfrm>
            <a:off x="1509395" y="1278890"/>
            <a:ext cx="8925560" cy="4664710"/>
          </a:xfrm>
          <a:prstGeom prst="rect">
            <a:avLst/>
          </a:prstGeom>
          <a:noFill/>
        </p:spPr>
        <p:txBody>
          <a:bodyPr wrap="square" rtlCol="0">
            <a:noAutofit/>
          </a:bodyPr>
          <a:lstStyle/>
          <a:p>
            <a:r>
              <a:rPr lang="zh-CN" altLang="en-US" sz="2400" b="1">
                <a:latin typeface="宋体" pitchFamily="2" charset="-122"/>
                <a:ea typeface="宋体" pitchFamily="2" charset="-122"/>
              </a:rPr>
              <a:t>实验过程：</a:t>
            </a:r>
            <a:endParaRPr lang="zh-CN" altLang="en-US" sz="2400" b="1">
              <a:latin typeface="宋体" pitchFamily="2" charset="-122"/>
              <a:ea typeface="宋体" pitchFamily="2" charset="-122"/>
            </a:endParaRPr>
          </a:p>
          <a:p>
            <a:r>
              <a:rPr lang="en-US" altLang="zh-CN" sz="2400" b="1">
                <a:latin typeface="宋体" pitchFamily="2" charset="-122"/>
                <a:ea typeface="宋体" pitchFamily="2" charset="-122"/>
              </a:rPr>
              <a:t>     </a:t>
            </a:r>
            <a:r>
              <a:rPr lang="zh-CN" altLang="en-US" sz="2400" b="1">
                <a:latin typeface="宋体" pitchFamily="2" charset="-122"/>
                <a:ea typeface="宋体" pitchFamily="2" charset="-122"/>
              </a:rPr>
              <a:t>实验训练图像生成模型采用的平台配置如下：</a:t>
            </a:r>
            <a:r>
              <a:rPr lang="zh-CN" altLang="en-US" sz="2400">
                <a:latin typeface="宋体" pitchFamily="2" charset="-122"/>
                <a:ea typeface="宋体" pitchFamily="2" charset="-122"/>
              </a:rPr>
              <a:t>在 </a:t>
            </a:r>
            <a:r>
              <a:rPr lang="en-US" altLang="zh-CN" sz="2400">
                <a:latin typeface="Malgun Gothic Semilight" panose="020B0502040204020203" charset="-122"/>
                <a:ea typeface="Malgun Gothic Semilight" panose="020B0502040204020203" charset="-122"/>
              </a:rPr>
              <a:t>Ubuntu</a:t>
            </a:r>
            <a:r>
              <a:rPr lang="zh-CN" altLang="en-US" sz="2400">
                <a:latin typeface="宋体" pitchFamily="2" charset="-122"/>
                <a:ea typeface="宋体" pitchFamily="2" charset="-122"/>
              </a:rPr>
              <a:t>系统中配置</a:t>
            </a:r>
            <a:r>
              <a:rPr lang="en-US" altLang="zh-CN" sz="2400">
                <a:latin typeface="宋体" pitchFamily="2" charset="-122"/>
                <a:ea typeface="宋体" pitchFamily="2" charset="-122"/>
              </a:rPr>
              <a:t>Python3.7</a:t>
            </a:r>
            <a:r>
              <a:rPr lang="zh-CN" altLang="en-US" sz="2400">
                <a:latin typeface="宋体" pitchFamily="2" charset="-122"/>
                <a:ea typeface="宋体" pitchFamily="2" charset="-122"/>
              </a:rPr>
              <a:t>的环 境；采 用</a:t>
            </a:r>
            <a:r>
              <a:rPr lang="en-US" altLang="zh-CN" sz="2400">
                <a:latin typeface="宋体" pitchFamily="2" charset="-122"/>
                <a:ea typeface="宋体" pitchFamily="2" charset="-122"/>
              </a:rPr>
              <a:t>Pytorch</a:t>
            </a:r>
            <a:r>
              <a:rPr lang="zh-CN" altLang="en-US" sz="2400">
                <a:latin typeface="宋体" pitchFamily="2" charset="-122"/>
                <a:ea typeface="宋体" pitchFamily="2" charset="-122"/>
              </a:rPr>
              <a:t>框 架；显 卡 为</a:t>
            </a:r>
            <a:r>
              <a:rPr lang="en-US" altLang="zh-CN" sz="2400">
                <a:latin typeface="宋体" pitchFamily="2" charset="-122"/>
                <a:ea typeface="宋体" pitchFamily="2" charset="-122"/>
              </a:rPr>
              <a:t>GeForceRTX2080Ti</a:t>
            </a:r>
            <a:r>
              <a:rPr lang="zh-CN" altLang="en-US" sz="2400">
                <a:latin typeface="宋体" pitchFamily="2" charset="-122"/>
                <a:ea typeface="宋体" pitchFamily="2" charset="-122"/>
              </a:rPr>
              <a:t>；运行内存为</a:t>
            </a:r>
            <a:r>
              <a:rPr lang="en-US" altLang="zh-CN" sz="2400">
                <a:latin typeface="宋体" pitchFamily="2" charset="-122"/>
                <a:ea typeface="宋体" pitchFamily="2" charset="-122"/>
              </a:rPr>
              <a:t>11G</a:t>
            </a:r>
            <a:r>
              <a:rPr lang="zh-CN" altLang="en-US" sz="2400">
                <a:latin typeface="宋体" pitchFamily="2" charset="-122"/>
                <a:ea typeface="宋体" pitchFamily="2" charset="-122"/>
              </a:rPr>
              <a:t>。测试后的结果和消融实验结果指标都是在</a:t>
            </a:r>
            <a:r>
              <a:rPr lang="en-US" altLang="zh-CN" sz="2400">
                <a:latin typeface="宋体" pitchFamily="2" charset="-122"/>
                <a:ea typeface="宋体" pitchFamily="2" charset="-122"/>
              </a:rPr>
              <a:t>Windows10</a:t>
            </a:r>
            <a:r>
              <a:rPr lang="zh-CN" altLang="en-US" sz="2400">
                <a:latin typeface="宋体" pitchFamily="2" charset="-122"/>
                <a:ea typeface="宋体" pitchFamily="2" charset="-122"/>
              </a:rPr>
              <a:t>操作系统中运行</a:t>
            </a:r>
            <a:r>
              <a:rPr lang="en-US" altLang="zh-CN" sz="2400">
                <a:latin typeface="宋体" pitchFamily="2" charset="-122"/>
                <a:ea typeface="宋体" pitchFamily="2" charset="-122"/>
              </a:rPr>
              <a:t>Matlab2019</a:t>
            </a:r>
            <a:r>
              <a:rPr lang="zh-CN" altLang="en-US" sz="2400">
                <a:latin typeface="宋体" pitchFamily="2" charset="-122"/>
                <a:ea typeface="宋体" pitchFamily="2" charset="-122"/>
              </a:rPr>
              <a:t>后得出的。</a:t>
            </a:r>
            <a:endParaRPr lang="zh-CN" altLang="en-US" sz="2400">
              <a:latin typeface="宋体" pitchFamily="2" charset="-122"/>
              <a:ea typeface="宋体" pitchFamily="2" charset="-122"/>
            </a:endParaRPr>
          </a:p>
          <a:p>
            <a:endParaRPr lang="zh-CN" altLang="en-US" sz="2400">
              <a:latin typeface="宋体" pitchFamily="2" charset="-122"/>
              <a:ea typeface="宋体" pitchFamily="2" charset="-122"/>
            </a:endParaRPr>
          </a:p>
          <a:p>
            <a:r>
              <a:rPr lang="en-US" altLang="zh-CN" sz="2400">
                <a:latin typeface="宋体" pitchFamily="2" charset="-122"/>
                <a:ea typeface="宋体" pitchFamily="2" charset="-122"/>
              </a:rPr>
              <a:t>     </a:t>
            </a:r>
            <a:r>
              <a:rPr lang="zh-CN" altLang="en-US" sz="2400" b="1">
                <a:latin typeface="宋体" pitchFamily="2" charset="-122"/>
                <a:ea typeface="宋体" pitchFamily="2" charset="-122"/>
              </a:rPr>
              <a:t>训练期间采用数据集：</a:t>
            </a:r>
            <a:r>
              <a:rPr lang="en-US" altLang="zh-CN" sz="2400">
                <a:latin typeface="宋体" pitchFamily="2" charset="-122"/>
                <a:ea typeface="宋体" pitchFamily="2" charset="-122"/>
              </a:rPr>
              <a:t>OSU</a:t>
            </a:r>
            <a:r>
              <a:rPr lang="zh-CN" altLang="en-US" sz="2400">
                <a:latin typeface="宋体" pitchFamily="2" charset="-122"/>
                <a:ea typeface="宋体" pitchFamily="2" charset="-122"/>
              </a:rPr>
              <a:t>色热数据集以及艾睿光电数据库的红外图像与可见光图像序列对。</a:t>
            </a:r>
            <a:endParaRPr lang="zh-CN" altLang="en-US" sz="2400">
              <a:latin typeface="宋体" pitchFamily="2" charset="-122"/>
              <a:ea typeface="宋体" pitchFamily="2" charset="-122"/>
            </a:endParaRPr>
          </a:p>
          <a:p>
            <a:endParaRPr lang="zh-CN" altLang="en-US" sz="2400">
              <a:latin typeface="宋体" pitchFamily="2" charset="-122"/>
              <a:ea typeface="宋体" pitchFamily="2" charset="-122"/>
            </a:endParaRPr>
          </a:p>
          <a:p>
            <a:r>
              <a:rPr lang="en-US" altLang="zh-CN" sz="2400">
                <a:latin typeface="宋体" pitchFamily="2" charset="-122"/>
                <a:ea typeface="宋体" pitchFamily="2" charset="-122"/>
              </a:rPr>
              <a:t>     </a:t>
            </a:r>
            <a:r>
              <a:rPr lang="zh-CN" altLang="en-US" sz="2400" b="1">
                <a:latin typeface="宋体" pitchFamily="2" charset="-122"/>
                <a:ea typeface="宋体" pitchFamily="2" charset="-122"/>
              </a:rPr>
              <a:t>消融实验：</a:t>
            </a:r>
            <a:r>
              <a:rPr lang="zh-CN" altLang="en-US" sz="2400">
                <a:latin typeface="宋体" pitchFamily="2" charset="-122"/>
                <a:ea typeface="宋体" pitchFamily="2" charset="-122"/>
              </a:rPr>
              <a:t>通过对网络生成器与辨别器结构进行不同程度的加深来验证网络生成图像的稳定性是否有效。</a:t>
            </a:r>
            <a:endParaRPr lang="zh-CN" altLang="en-US" sz="2400">
              <a:latin typeface="宋体" pitchFamily="2" charset="-122"/>
              <a:ea typeface="宋体" pitchFamily="2" charset="-122"/>
            </a:endParaRPr>
          </a:p>
        </p:txBody>
      </p:sp>
    </p:spTree>
  </p:cSld>
  <p:clrMapOvr>
    <a:masterClrMapping/>
  </p:clrMapOvr>
  <p:transition spd="med">
    <p:fade/>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图文框 18"/>
          <p:cNvSpPr/>
          <p:nvPr/>
        </p:nvSpPr>
        <p:spPr>
          <a:xfrm>
            <a:off x="475510" y="286669"/>
            <a:ext cx="11240980" cy="6284662"/>
          </a:xfrm>
          <a:prstGeom prst="frame">
            <a:avLst>
              <a:gd name="adj1" fmla="val 658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20" name="图文框 19"/>
          <p:cNvSpPr/>
          <p:nvPr/>
        </p:nvSpPr>
        <p:spPr>
          <a:xfrm>
            <a:off x="322912" y="536662"/>
            <a:ext cx="11546177" cy="5784676"/>
          </a:xfrm>
          <a:prstGeom prst="frame">
            <a:avLst>
              <a:gd name="adj1" fmla="val 866"/>
            </a:avLst>
          </a:prstGeom>
          <a:solidFill>
            <a:srgbClr val="004A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28" name="矩形 27"/>
          <p:cNvSpPr/>
          <p:nvPr/>
        </p:nvSpPr>
        <p:spPr>
          <a:xfrm>
            <a:off x="10694250" y="1183734"/>
            <a:ext cx="906656" cy="906656"/>
          </a:xfrm>
          <a:prstGeom prst="rect">
            <a:avLst/>
          </a:prstGeom>
          <a:solidFill>
            <a:srgbClr val="318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31" name="矩形 30"/>
          <p:cNvSpPr/>
          <p:nvPr/>
        </p:nvSpPr>
        <p:spPr>
          <a:xfrm>
            <a:off x="1011796" y="994551"/>
            <a:ext cx="707886" cy="707886"/>
          </a:xfrm>
          <a:prstGeom prst="rect">
            <a:avLst/>
          </a:prstGeom>
          <a:solidFill>
            <a:srgbClr val="F7C1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34" name="矩形 33"/>
          <p:cNvSpPr/>
          <p:nvPr/>
        </p:nvSpPr>
        <p:spPr>
          <a:xfrm>
            <a:off x="1259382" y="5378166"/>
            <a:ext cx="803686" cy="803686"/>
          </a:xfrm>
          <a:prstGeom prst="rect">
            <a:avLst/>
          </a:prstGeom>
          <a:solidFill>
            <a:srgbClr val="318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35" name="矩形 34"/>
          <p:cNvSpPr/>
          <p:nvPr/>
        </p:nvSpPr>
        <p:spPr>
          <a:xfrm>
            <a:off x="623171" y="401820"/>
            <a:ext cx="954259" cy="954259"/>
          </a:xfrm>
          <a:prstGeom prst="rect">
            <a:avLst/>
          </a:prstGeom>
          <a:solidFill>
            <a:srgbClr val="318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37" name="矩形 36"/>
          <p:cNvSpPr/>
          <p:nvPr/>
        </p:nvSpPr>
        <p:spPr>
          <a:xfrm>
            <a:off x="494205" y="5573345"/>
            <a:ext cx="906657" cy="906657"/>
          </a:xfrm>
          <a:prstGeom prst="rect">
            <a:avLst/>
          </a:prstGeom>
          <a:solidFill>
            <a:srgbClr val="F7C1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33" name="矩形 32"/>
          <p:cNvSpPr/>
          <p:nvPr/>
        </p:nvSpPr>
        <p:spPr>
          <a:xfrm>
            <a:off x="11274186" y="1716110"/>
            <a:ext cx="729687" cy="729687"/>
          </a:xfrm>
          <a:prstGeom prst="rect">
            <a:avLst/>
          </a:prstGeom>
          <a:solidFill>
            <a:srgbClr val="F7C1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grpSp>
        <p:nvGrpSpPr>
          <p:cNvPr id="52" name="组合 51"/>
          <p:cNvGrpSpPr/>
          <p:nvPr/>
        </p:nvGrpSpPr>
        <p:grpSpPr>
          <a:xfrm>
            <a:off x="3870262" y="2747660"/>
            <a:ext cx="963124" cy="963124"/>
            <a:chOff x="4082280" y="2326963"/>
            <a:chExt cx="963124" cy="963124"/>
          </a:xfrm>
        </p:grpSpPr>
        <p:sp>
          <p:nvSpPr>
            <p:cNvPr id="71" name="矩形 70"/>
            <p:cNvSpPr/>
            <p:nvPr/>
          </p:nvSpPr>
          <p:spPr>
            <a:xfrm rot="2700000">
              <a:off x="4082280" y="2326963"/>
              <a:ext cx="963124" cy="963124"/>
            </a:xfrm>
            <a:prstGeom prst="rect">
              <a:avLst/>
            </a:prstGeom>
            <a:solidFill>
              <a:srgbClr val="318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72" name="文本框 71"/>
            <p:cNvSpPr txBox="1"/>
            <p:nvPr/>
          </p:nvSpPr>
          <p:spPr>
            <a:xfrm>
              <a:off x="4088095" y="2453411"/>
              <a:ext cx="787395" cy="707886"/>
            </a:xfrm>
            <a:prstGeom prst="rect">
              <a:avLst/>
            </a:prstGeom>
            <a:noFill/>
          </p:spPr>
          <p:txBody>
            <a:bodyPr wrap="none" rtlCol="0">
              <a:spAutoFit/>
            </a:bodyPr>
            <a:lstStyle/>
            <a:p>
              <a:r>
                <a:rPr lang="en-US" altLang="zh-CN" sz="4000" i="1" dirty="0">
                  <a:solidFill>
                    <a:schemeClr val="bg1"/>
                  </a:solidFill>
                </a:rPr>
                <a:t>03</a:t>
              </a:r>
              <a:endParaRPr lang="zh-CN" altLang="en-US" sz="4000" i="1" dirty="0">
                <a:solidFill>
                  <a:schemeClr val="bg1"/>
                </a:solidFill>
              </a:endParaRPr>
            </a:p>
          </p:txBody>
        </p:sp>
      </p:grpSp>
      <p:sp>
        <p:nvSpPr>
          <p:cNvPr id="70" name="文本框 69"/>
          <p:cNvSpPr txBox="1"/>
          <p:nvPr/>
        </p:nvSpPr>
        <p:spPr>
          <a:xfrm>
            <a:off x="5273483" y="3301688"/>
            <a:ext cx="3383280" cy="645160"/>
          </a:xfrm>
          <a:prstGeom prst="rect">
            <a:avLst/>
          </a:prstGeom>
          <a:noFill/>
        </p:spPr>
        <p:txBody>
          <a:bodyPr wrap="none" rtlCol="0">
            <a:spAutoFit/>
          </a:bodyPr>
          <a:lstStyle/>
          <a:p>
            <a:r>
              <a:rPr lang="zh-CN" altLang="en-US" sz="3600" dirty="0"/>
              <a:t>实验结果与分析</a:t>
            </a:r>
            <a:endParaRPr lang="zh-CN" altLang="en-US" sz="3600" dirty="0"/>
          </a:p>
        </p:txBody>
      </p:sp>
      <p:sp>
        <p:nvSpPr>
          <p:cNvPr id="8" name="文本框 7"/>
          <p:cNvSpPr txBox="1"/>
          <p:nvPr/>
        </p:nvSpPr>
        <p:spPr>
          <a:xfrm>
            <a:off x="5309711" y="2442419"/>
            <a:ext cx="2887345" cy="922020"/>
          </a:xfrm>
          <a:prstGeom prst="rect">
            <a:avLst/>
          </a:prstGeom>
          <a:noFill/>
        </p:spPr>
        <p:txBody>
          <a:bodyPr wrap="none" rtlCol="0">
            <a:spAutoFit/>
          </a:bodyPr>
          <a:lstStyle/>
          <a:p>
            <a:r>
              <a:rPr lang="en-US" altLang="zh-CN" sz="5400" dirty="0">
                <a:solidFill>
                  <a:srgbClr val="FECC3C"/>
                </a:solidFill>
              </a:rPr>
              <a:t>PART 03</a:t>
            </a:r>
            <a:endParaRPr lang="zh-CN" altLang="en-US" sz="5400" dirty="0">
              <a:solidFill>
                <a:srgbClr val="FECC3C"/>
              </a:solidFill>
            </a:endParaRPr>
          </a:p>
        </p:txBody>
      </p:sp>
      <p:cxnSp>
        <p:nvCxnSpPr>
          <p:cNvPr id="11" name="直接连接符 10"/>
          <p:cNvCxnSpPr/>
          <p:nvPr/>
        </p:nvCxnSpPr>
        <p:spPr>
          <a:xfrm>
            <a:off x="5273135" y="3228536"/>
            <a:ext cx="2954655" cy="0"/>
          </a:xfrm>
          <a:prstGeom prst="line">
            <a:avLst/>
          </a:prstGeom>
          <a:ln w="25400">
            <a:solidFill>
              <a:srgbClr val="3187C6"/>
            </a:solidFill>
          </a:ln>
        </p:spPr>
        <p:style>
          <a:lnRef idx="1">
            <a:schemeClr val="accent1"/>
          </a:lnRef>
          <a:fillRef idx="0">
            <a:schemeClr val="accent1"/>
          </a:fillRef>
          <a:effectRef idx="0">
            <a:schemeClr val="accent1"/>
          </a:effectRef>
          <a:fontRef idx="minor">
            <a:schemeClr val="tx1"/>
          </a:fontRef>
        </p:style>
      </p:cxnSp>
      <p:grpSp>
        <p:nvGrpSpPr>
          <p:cNvPr id="22" name="组合 21"/>
          <p:cNvGrpSpPr/>
          <p:nvPr/>
        </p:nvGrpSpPr>
        <p:grpSpPr>
          <a:xfrm>
            <a:off x="96241" y="1246768"/>
            <a:ext cx="11620249" cy="5735092"/>
            <a:chOff x="96241" y="1246768"/>
            <a:chExt cx="11620249" cy="5735092"/>
          </a:xfrm>
        </p:grpSpPr>
        <p:sp>
          <p:nvSpPr>
            <p:cNvPr id="23" name="斜纹 22"/>
            <p:cNvSpPr/>
            <p:nvPr/>
          </p:nvSpPr>
          <p:spPr>
            <a:xfrm rot="18776160" flipH="1">
              <a:off x="-792370" y="4591012"/>
              <a:ext cx="3107736" cy="739231"/>
            </a:xfrm>
            <a:prstGeom prst="diagStripe">
              <a:avLst>
                <a:gd name="adj" fmla="val 67847"/>
              </a:avLst>
            </a:prstGeom>
            <a:gradFill>
              <a:gsLst>
                <a:gs pos="0">
                  <a:srgbClr val="0070C0"/>
                </a:gs>
                <a:gs pos="68000">
                  <a:srgbClr val="0070C0">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24" name="斜纹 23"/>
            <p:cNvSpPr/>
            <p:nvPr/>
          </p:nvSpPr>
          <p:spPr>
            <a:xfrm rot="18776160" flipH="1">
              <a:off x="-1088011" y="5058376"/>
              <a:ext cx="3107736" cy="739231"/>
            </a:xfrm>
            <a:prstGeom prst="diagStripe">
              <a:avLst>
                <a:gd name="adj" fmla="val 67847"/>
              </a:avLst>
            </a:prstGeom>
            <a:gradFill>
              <a:gsLst>
                <a:gs pos="0">
                  <a:srgbClr val="F7C15D"/>
                </a:gs>
                <a:gs pos="68000">
                  <a:srgbClr val="E9AC01">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25" name="斜纹 24"/>
            <p:cNvSpPr/>
            <p:nvPr/>
          </p:nvSpPr>
          <p:spPr>
            <a:xfrm rot="7976160" flipH="1">
              <a:off x="9793007" y="2431020"/>
              <a:ext cx="3107736" cy="739231"/>
            </a:xfrm>
            <a:prstGeom prst="diagStripe">
              <a:avLst>
                <a:gd name="adj" fmla="val 67847"/>
              </a:avLst>
            </a:prstGeom>
            <a:gradFill>
              <a:gsLst>
                <a:gs pos="0">
                  <a:srgbClr val="0070C0"/>
                </a:gs>
                <a:gs pos="68000">
                  <a:srgbClr val="0070C0">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26" name="斜纹 25"/>
            <p:cNvSpPr/>
            <p:nvPr/>
          </p:nvSpPr>
          <p:spPr>
            <a:xfrm rot="7976160" flipH="1">
              <a:off x="9680608" y="2784963"/>
              <a:ext cx="3107736" cy="739231"/>
            </a:xfrm>
            <a:prstGeom prst="diagStripe">
              <a:avLst>
                <a:gd name="adj" fmla="val 67847"/>
              </a:avLst>
            </a:prstGeom>
            <a:gradFill>
              <a:gsLst>
                <a:gs pos="0">
                  <a:srgbClr val="F7C15D"/>
                </a:gs>
                <a:gs pos="68000">
                  <a:srgbClr val="E9AC01">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grpSp>
    </p:spTree>
  </p:cSld>
  <p:clrMapOvr>
    <a:masterClrMapping/>
  </p:clrMapOvr>
  <p:transition spd="med">
    <p:fade/>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图文框 18"/>
          <p:cNvSpPr/>
          <p:nvPr/>
        </p:nvSpPr>
        <p:spPr>
          <a:xfrm>
            <a:off x="475510" y="286669"/>
            <a:ext cx="11240980" cy="6284662"/>
          </a:xfrm>
          <a:prstGeom prst="frame">
            <a:avLst>
              <a:gd name="adj1" fmla="val 658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20" name="图文框 19"/>
          <p:cNvSpPr/>
          <p:nvPr/>
        </p:nvSpPr>
        <p:spPr>
          <a:xfrm>
            <a:off x="322912" y="536662"/>
            <a:ext cx="11546177" cy="5784676"/>
          </a:xfrm>
          <a:prstGeom prst="frame">
            <a:avLst>
              <a:gd name="adj1" fmla="val 866"/>
            </a:avLst>
          </a:prstGeom>
          <a:solidFill>
            <a:srgbClr val="004A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35" name="矩形 34"/>
          <p:cNvSpPr/>
          <p:nvPr/>
        </p:nvSpPr>
        <p:spPr>
          <a:xfrm>
            <a:off x="623172" y="401820"/>
            <a:ext cx="640144" cy="668067"/>
          </a:xfrm>
          <a:prstGeom prst="rect">
            <a:avLst/>
          </a:prstGeom>
          <a:solidFill>
            <a:srgbClr val="318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31" name="矩形 30"/>
          <p:cNvSpPr/>
          <p:nvPr/>
        </p:nvSpPr>
        <p:spPr>
          <a:xfrm>
            <a:off x="936936" y="688150"/>
            <a:ext cx="474870" cy="495584"/>
          </a:xfrm>
          <a:prstGeom prst="rect">
            <a:avLst/>
          </a:prstGeom>
          <a:solidFill>
            <a:srgbClr val="F7C1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grpSp>
        <p:nvGrpSpPr>
          <p:cNvPr id="53" name="组合 52"/>
          <p:cNvGrpSpPr/>
          <p:nvPr/>
        </p:nvGrpSpPr>
        <p:grpSpPr>
          <a:xfrm>
            <a:off x="-913511" y="-1730840"/>
            <a:ext cx="13957141" cy="10476193"/>
            <a:chOff x="-913511" y="-1730840"/>
            <a:chExt cx="13957141" cy="10476193"/>
          </a:xfrm>
        </p:grpSpPr>
        <p:sp>
          <p:nvSpPr>
            <p:cNvPr id="54" name="斜纹 53"/>
            <p:cNvSpPr/>
            <p:nvPr/>
          </p:nvSpPr>
          <p:spPr>
            <a:xfrm rot="7976160" flipH="1">
              <a:off x="11007748" y="-192645"/>
              <a:ext cx="3107736" cy="739231"/>
            </a:xfrm>
            <a:prstGeom prst="diagStripe">
              <a:avLst>
                <a:gd name="adj" fmla="val 67847"/>
              </a:avLst>
            </a:prstGeom>
            <a:gradFill>
              <a:gsLst>
                <a:gs pos="0">
                  <a:srgbClr val="F7C15D"/>
                </a:gs>
                <a:gs pos="68000">
                  <a:srgbClr val="E9AC01">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55" name="斜纹 54"/>
            <p:cNvSpPr/>
            <p:nvPr/>
          </p:nvSpPr>
          <p:spPr>
            <a:xfrm rot="7976160" flipH="1">
              <a:off x="11120147" y="-546588"/>
              <a:ext cx="3107736" cy="739231"/>
            </a:xfrm>
            <a:prstGeom prst="diagStripe">
              <a:avLst>
                <a:gd name="adj" fmla="val 67847"/>
              </a:avLst>
            </a:prstGeom>
            <a:gradFill>
              <a:gsLst>
                <a:gs pos="0">
                  <a:srgbClr val="0070C0"/>
                </a:gs>
                <a:gs pos="68000">
                  <a:srgbClr val="0070C0">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56" name="斜纹 55"/>
            <p:cNvSpPr/>
            <p:nvPr/>
          </p:nvSpPr>
          <p:spPr>
            <a:xfrm rot="18776160" flipH="1">
              <a:off x="-1802122" y="6354505"/>
              <a:ext cx="3107736" cy="739231"/>
            </a:xfrm>
            <a:prstGeom prst="diagStripe">
              <a:avLst>
                <a:gd name="adj" fmla="val 67847"/>
              </a:avLst>
            </a:prstGeom>
            <a:gradFill>
              <a:gsLst>
                <a:gs pos="0">
                  <a:srgbClr val="0070C0"/>
                </a:gs>
                <a:gs pos="68000">
                  <a:srgbClr val="0070C0">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57" name="斜纹 56"/>
            <p:cNvSpPr/>
            <p:nvPr/>
          </p:nvSpPr>
          <p:spPr>
            <a:xfrm rot="18776160" flipH="1">
              <a:off x="-2097763" y="6821869"/>
              <a:ext cx="3107736" cy="739231"/>
            </a:xfrm>
            <a:prstGeom prst="diagStripe">
              <a:avLst>
                <a:gd name="adj" fmla="val 67847"/>
              </a:avLst>
            </a:prstGeom>
            <a:gradFill>
              <a:gsLst>
                <a:gs pos="0">
                  <a:srgbClr val="F7C15D"/>
                </a:gs>
                <a:gs pos="68000">
                  <a:srgbClr val="E9AC01">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grpSp>
      <p:sp>
        <p:nvSpPr>
          <p:cNvPr id="27" name="文本框 26"/>
          <p:cNvSpPr txBox="1"/>
          <p:nvPr/>
        </p:nvSpPr>
        <p:spPr>
          <a:xfrm>
            <a:off x="1410978" y="693555"/>
            <a:ext cx="1402080" cy="460375"/>
          </a:xfrm>
          <a:prstGeom prst="rect">
            <a:avLst/>
          </a:prstGeom>
          <a:noFill/>
        </p:spPr>
        <p:txBody>
          <a:bodyPr wrap="none" rtlCol="0">
            <a:spAutoFit/>
          </a:bodyPr>
          <a:lstStyle/>
          <a:p>
            <a:r>
              <a:rPr lang="zh-CN" altLang="en-US" sz="2400" dirty="0">
                <a:solidFill>
                  <a:srgbClr val="00355C"/>
                </a:solidFill>
              </a:rPr>
              <a:t>实验结果</a:t>
            </a:r>
            <a:endParaRPr lang="zh-CN" altLang="en-US" sz="2400" dirty="0">
              <a:solidFill>
                <a:srgbClr val="00355C"/>
              </a:solidFill>
            </a:endParaRPr>
          </a:p>
        </p:txBody>
      </p:sp>
      <p:pic>
        <p:nvPicPr>
          <p:cNvPr id="3" name="图片 2"/>
          <p:cNvPicPr>
            <a:picLocks noChangeAspect="1"/>
          </p:cNvPicPr>
          <p:nvPr/>
        </p:nvPicPr>
        <p:blipFill>
          <a:blip r:embed="rId1"/>
          <a:stretch>
            <a:fillRect/>
          </a:stretch>
        </p:blipFill>
        <p:spPr>
          <a:xfrm>
            <a:off x="1537335" y="1183640"/>
            <a:ext cx="8714740" cy="4764405"/>
          </a:xfrm>
          <a:prstGeom prst="rect">
            <a:avLst/>
          </a:prstGeom>
        </p:spPr>
      </p:pic>
    </p:spTree>
  </p:cSld>
  <p:clrMapOvr>
    <a:masterClrMapping/>
  </p:clrMapOvr>
  <p:transition spd="med">
    <p:fade/>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图文框 18"/>
          <p:cNvSpPr/>
          <p:nvPr/>
        </p:nvSpPr>
        <p:spPr>
          <a:xfrm>
            <a:off x="475510" y="286669"/>
            <a:ext cx="11240980" cy="6284662"/>
          </a:xfrm>
          <a:prstGeom prst="frame">
            <a:avLst>
              <a:gd name="adj1" fmla="val 658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20" name="图文框 19"/>
          <p:cNvSpPr/>
          <p:nvPr/>
        </p:nvSpPr>
        <p:spPr>
          <a:xfrm>
            <a:off x="322912" y="536662"/>
            <a:ext cx="11546177" cy="5784676"/>
          </a:xfrm>
          <a:prstGeom prst="frame">
            <a:avLst>
              <a:gd name="adj1" fmla="val 866"/>
            </a:avLst>
          </a:prstGeom>
          <a:solidFill>
            <a:srgbClr val="004A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35" name="矩形 34"/>
          <p:cNvSpPr/>
          <p:nvPr/>
        </p:nvSpPr>
        <p:spPr>
          <a:xfrm>
            <a:off x="623172" y="401820"/>
            <a:ext cx="640144" cy="668067"/>
          </a:xfrm>
          <a:prstGeom prst="rect">
            <a:avLst/>
          </a:prstGeom>
          <a:solidFill>
            <a:srgbClr val="318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31" name="矩形 30"/>
          <p:cNvSpPr/>
          <p:nvPr/>
        </p:nvSpPr>
        <p:spPr>
          <a:xfrm>
            <a:off x="936936" y="688150"/>
            <a:ext cx="474870" cy="495584"/>
          </a:xfrm>
          <a:prstGeom prst="rect">
            <a:avLst/>
          </a:prstGeom>
          <a:solidFill>
            <a:srgbClr val="F7C1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grpSp>
        <p:nvGrpSpPr>
          <p:cNvPr id="53" name="组合 52"/>
          <p:cNvGrpSpPr/>
          <p:nvPr/>
        </p:nvGrpSpPr>
        <p:grpSpPr>
          <a:xfrm>
            <a:off x="-913511" y="-1730840"/>
            <a:ext cx="13957141" cy="10476193"/>
            <a:chOff x="-913511" y="-1730840"/>
            <a:chExt cx="13957141" cy="10476193"/>
          </a:xfrm>
        </p:grpSpPr>
        <p:sp>
          <p:nvSpPr>
            <p:cNvPr id="54" name="斜纹 53"/>
            <p:cNvSpPr/>
            <p:nvPr/>
          </p:nvSpPr>
          <p:spPr>
            <a:xfrm rot="7976160" flipH="1">
              <a:off x="11007748" y="-192645"/>
              <a:ext cx="3107736" cy="739231"/>
            </a:xfrm>
            <a:prstGeom prst="diagStripe">
              <a:avLst>
                <a:gd name="adj" fmla="val 67847"/>
              </a:avLst>
            </a:prstGeom>
            <a:gradFill>
              <a:gsLst>
                <a:gs pos="0">
                  <a:srgbClr val="F7C15D"/>
                </a:gs>
                <a:gs pos="68000">
                  <a:srgbClr val="E9AC01">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55" name="斜纹 54"/>
            <p:cNvSpPr/>
            <p:nvPr/>
          </p:nvSpPr>
          <p:spPr>
            <a:xfrm rot="7976160" flipH="1">
              <a:off x="11120147" y="-546588"/>
              <a:ext cx="3107736" cy="739231"/>
            </a:xfrm>
            <a:prstGeom prst="diagStripe">
              <a:avLst>
                <a:gd name="adj" fmla="val 67847"/>
              </a:avLst>
            </a:prstGeom>
            <a:gradFill>
              <a:gsLst>
                <a:gs pos="0">
                  <a:srgbClr val="0070C0"/>
                </a:gs>
                <a:gs pos="68000">
                  <a:srgbClr val="0070C0">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56" name="斜纹 55"/>
            <p:cNvSpPr/>
            <p:nvPr/>
          </p:nvSpPr>
          <p:spPr>
            <a:xfrm rot="18776160" flipH="1">
              <a:off x="-1802122" y="6354505"/>
              <a:ext cx="3107736" cy="739231"/>
            </a:xfrm>
            <a:prstGeom prst="diagStripe">
              <a:avLst>
                <a:gd name="adj" fmla="val 67847"/>
              </a:avLst>
            </a:prstGeom>
            <a:gradFill>
              <a:gsLst>
                <a:gs pos="0">
                  <a:srgbClr val="0070C0"/>
                </a:gs>
                <a:gs pos="68000">
                  <a:srgbClr val="0070C0">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57" name="斜纹 56"/>
            <p:cNvSpPr/>
            <p:nvPr/>
          </p:nvSpPr>
          <p:spPr>
            <a:xfrm rot="18776160" flipH="1">
              <a:off x="-2097763" y="6821869"/>
              <a:ext cx="3107736" cy="739231"/>
            </a:xfrm>
            <a:prstGeom prst="diagStripe">
              <a:avLst>
                <a:gd name="adj" fmla="val 67847"/>
              </a:avLst>
            </a:prstGeom>
            <a:gradFill>
              <a:gsLst>
                <a:gs pos="0">
                  <a:srgbClr val="F7C15D"/>
                </a:gs>
                <a:gs pos="68000">
                  <a:srgbClr val="E9AC01">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grpSp>
      <p:sp>
        <p:nvSpPr>
          <p:cNvPr id="27" name="文本框 26"/>
          <p:cNvSpPr txBox="1"/>
          <p:nvPr/>
        </p:nvSpPr>
        <p:spPr>
          <a:xfrm>
            <a:off x="1410978" y="693555"/>
            <a:ext cx="2316480" cy="460375"/>
          </a:xfrm>
          <a:prstGeom prst="rect">
            <a:avLst/>
          </a:prstGeom>
          <a:noFill/>
        </p:spPr>
        <p:txBody>
          <a:bodyPr wrap="none" rtlCol="0">
            <a:spAutoFit/>
          </a:bodyPr>
          <a:lstStyle/>
          <a:p>
            <a:r>
              <a:rPr lang="zh-CN" altLang="en-US" sz="2400" dirty="0">
                <a:solidFill>
                  <a:srgbClr val="00355C"/>
                </a:solidFill>
              </a:rPr>
              <a:t>实验结果及分析</a:t>
            </a:r>
            <a:endParaRPr lang="zh-CN" altLang="en-US" sz="2400" dirty="0">
              <a:solidFill>
                <a:srgbClr val="00355C"/>
              </a:solidFill>
            </a:endParaRPr>
          </a:p>
        </p:txBody>
      </p:sp>
      <p:pic>
        <p:nvPicPr>
          <p:cNvPr id="2" name="图片 1"/>
          <p:cNvPicPr>
            <a:picLocks noChangeAspect="1"/>
          </p:cNvPicPr>
          <p:nvPr/>
        </p:nvPicPr>
        <p:blipFill>
          <a:blip r:embed="rId1"/>
          <a:stretch>
            <a:fillRect/>
          </a:stretch>
        </p:blipFill>
        <p:spPr>
          <a:xfrm>
            <a:off x="1788160" y="1277620"/>
            <a:ext cx="8329295" cy="1616075"/>
          </a:xfrm>
          <a:prstGeom prst="rect">
            <a:avLst/>
          </a:prstGeom>
        </p:spPr>
      </p:pic>
      <p:sp>
        <p:nvSpPr>
          <p:cNvPr id="5" name="文本框 4"/>
          <p:cNvSpPr txBox="1"/>
          <p:nvPr/>
        </p:nvSpPr>
        <p:spPr>
          <a:xfrm>
            <a:off x="1775460" y="3429000"/>
            <a:ext cx="8754110" cy="1630045"/>
          </a:xfrm>
          <a:prstGeom prst="rect">
            <a:avLst/>
          </a:prstGeom>
          <a:noFill/>
        </p:spPr>
        <p:txBody>
          <a:bodyPr wrap="square" rtlCol="0">
            <a:spAutoFit/>
          </a:bodyPr>
          <a:lstStyle/>
          <a:p>
            <a:r>
              <a:rPr lang="zh-CN" altLang="en-US" sz="2000">
                <a:latin typeface="宋体" pitchFamily="2" charset="-122"/>
                <a:ea typeface="宋体" pitchFamily="2" charset="-122"/>
                <a:cs typeface="宋体" pitchFamily="2" charset="-122"/>
              </a:rPr>
              <a:t>相较于 CycleGAN方法与 Recycle-GAN方法，本文方法的数据指标有很大提升。并且采用本文方法生成的图像细节纹理接近于真实的红外图像，图像质量高;而采用StyleGAN方法(Original)生成的红外图像细节丢失严重，图像模糊不清。因此，本文提出的算法在单样本图像生成任务中取得了显著效果，客观上验证了其有效性。</a:t>
            </a:r>
            <a:endParaRPr lang="zh-CN" altLang="en-US" sz="2000">
              <a:latin typeface="宋体" pitchFamily="2" charset="-122"/>
              <a:ea typeface="宋体" pitchFamily="2" charset="-122"/>
              <a:cs typeface="宋体" pitchFamily="2" charset="-122"/>
            </a:endParaRPr>
          </a:p>
        </p:txBody>
      </p:sp>
    </p:spTree>
  </p:cSld>
  <p:clrMapOvr>
    <a:masterClrMapping/>
  </p:clrMapOvr>
  <p:transition spd="med">
    <p:fade/>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图文框 18"/>
          <p:cNvSpPr/>
          <p:nvPr/>
        </p:nvSpPr>
        <p:spPr>
          <a:xfrm>
            <a:off x="475510" y="286669"/>
            <a:ext cx="11240980" cy="6284662"/>
          </a:xfrm>
          <a:prstGeom prst="frame">
            <a:avLst>
              <a:gd name="adj1" fmla="val 658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20" name="图文框 19"/>
          <p:cNvSpPr/>
          <p:nvPr/>
        </p:nvSpPr>
        <p:spPr>
          <a:xfrm>
            <a:off x="322912" y="536662"/>
            <a:ext cx="11546177" cy="5784676"/>
          </a:xfrm>
          <a:prstGeom prst="frame">
            <a:avLst>
              <a:gd name="adj1" fmla="val 866"/>
            </a:avLst>
          </a:prstGeom>
          <a:solidFill>
            <a:srgbClr val="004A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35" name="矩形 34"/>
          <p:cNvSpPr/>
          <p:nvPr/>
        </p:nvSpPr>
        <p:spPr>
          <a:xfrm>
            <a:off x="623172" y="401820"/>
            <a:ext cx="640144" cy="668067"/>
          </a:xfrm>
          <a:prstGeom prst="rect">
            <a:avLst/>
          </a:prstGeom>
          <a:solidFill>
            <a:srgbClr val="318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31" name="矩形 30"/>
          <p:cNvSpPr/>
          <p:nvPr/>
        </p:nvSpPr>
        <p:spPr>
          <a:xfrm>
            <a:off x="936936" y="688150"/>
            <a:ext cx="474870" cy="495584"/>
          </a:xfrm>
          <a:prstGeom prst="rect">
            <a:avLst/>
          </a:prstGeom>
          <a:solidFill>
            <a:srgbClr val="F7C1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grpSp>
        <p:nvGrpSpPr>
          <p:cNvPr id="53" name="组合 52"/>
          <p:cNvGrpSpPr/>
          <p:nvPr/>
        </p:nvGrpSpPr>
        <p:grpSpPr>
          <a:xfrm>
            <a:off x="-913511" y="-1730840"/>
            <a:ext cx="13957141" cy="10476193"/>
            <a:chOff x="-913511" y="-1730840"/>
            <a:chExt cx="13957141" cy="10476193"/>
          </a:xfrm>
        </p:grpSpPr>
        <p:sp>
          <p:nvSpPr>
            <p:cNvPr id="54" name="斜纹 53"/>
            <p:cNvSpPr/>
            <p:nvPr/>
          </p:nvSpPr>
          <p:spPr>
            <a:xfrm rot="7976160" flipH="1">
              <a:off x="11007748" y="-192645"/>
              <a:ext cx="3107736" cy="739231"/>
            </a:xfrm>
            <a:prstGeom prst="diagStripe">
              <a:avLst>
                <a:gd name="adj" fmla="val 67847"/>
              </a:avLst>
            </a:prstGeom>
            <a:gradFill>
              <a:gsLst>
                <a:gs pos="0">
                  <a:srgbClr val="F7C15D"/>
                </a:gs>
                <a:gs pos="68000">
                  <a:srgbClr val="E9AC01">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55" name="斜纹 54"/>
            <p:cNvSpPr/>
            <p:nvPr/>
          </p:nvSpPr>
          <p:spPr>
            <a:xfrm rot="7976160" flipH="1">
              <a:off x="11120147" y="-546588"/>
              <a:ext cx="3107736" cy="739231"/>
            </a:xfrm>
            <a:prstGeom prst="diagStripe">
              <a:avLst>
                <a:gd name="adj" fmla="val 67847"/>
              </a:avLst>
            </a:prstGeom>
            <a:gradFill>
              <a:gsLst>
                <a:gs pos="0">
                  <a:srgbClr val="0070C0"/>
                </a:gs>
                <a:gs pos="68000">
                  <a:srgbClr val="0070C0">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56" name="斜纹 55"/>
            <p:cNvSpPr/>
            <p:nvPr/>
          </p:nvSpPr>
          <p:spPr>
            <a:xfrm rot="18776160" flipH="1">
              <a:off x="-1802122" y="6354505"/>
              <a:ext cx="3107736" cy="739231"/>
            </a:xfrm>
            <a:prstGeom prst="diagStripe">
              <a:avLst>
                <a:gd name="adj" fmla="val 67847"/>
              </a:avLst>
            </a:prstGeom>
            <a:gradFill>
              <a:gsLst>
                <a:gs pos="0">
                  <a:srgbClr val="0070C0"/>
                </a:gs>
                <a:gs pos="68000">
                  <a:srgbClr val="0070C0">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57" name="斜纹 56"/>
            <p:cNvSpPr/>
            <p:nvPr/>
          </p:nvSpPr>
          <p:spPr>
            <a:xfrm rot="18776160" flipH="1">
              <a:off x="-2097763" y="6821869"/>
              <a:ext cx="3107736" cy="739231"/>
            </a:xfrm>
            <a:prstGeom prst="diagStripe">
              <a:avLst>
                <a:gd name="adj" fmla="val 67847"/>
              </a:avLst>
            </a:prstGeom>
            <a:gradFill>
              <a:gsLst>
                <a:gs pos="0">
                  <a:srgbClr val="F7C15D"/>
                </a:gs>
                <a:gs pos="68000">
                  <a:srgbClr val="E9AC01">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grpSp>
      <p:sp>
        <p:nvSpPr>
          <p:cNvPr id="27" name="文本框 26"/>
          <p:cNvSpPr txBox="1"/>
          <p:nvPr/>
        </p:nvSpPr>
        <p:spPr>
          <a:xfrm>
            <a:off x="1410978" y="693555"/>
            <a:ext cx="1402080" cy="460375"/>
          </a:xfrm>
          <a:prstGeom prst="rect">
            <a:avLst/>
          </a:prstGeom>
          <a:noFill/>
        </p:spPr>
        <p:txBody>
          <a:bodyPr wrap="none" rtlCol="0">
            <a:spAutoFit/>
          </a:bodyPr>
          <a:lstStyle/>
          <a:p>
            <a:r>
              <a:rPr lang="zh-CN" altLang="en-US" sz="2400" dirty="0">
                <a:solidFill>
                  <a:srgbClr val="00355C"/>
                </a:solidFill>
              </a:rPr>
              <a:t>实验结果</a:t>
            </a:r>
            <a:endParaRPr lang="zh-CN" altLang="en-US" sz="2400" dirty="0">
              <a:solidFill>
                <a:srgbClr val="00355C"/>
              </a:solidFill>
            </a:endParaRPr>
          </a:p>
        </p:txBody>
      </p:sp>
      <p:pic>
        <p:nvPicPr>
          <p:cNvPr id="2" name="图片 1"/>
          <p:cNvPicPr>
            <a:picLocks noChangeAspect="1"/>
          </p:cNvPicPr>
          <p:nvPr/>
        </p:nvPicPr>
        <p:blipFill>
          <a:blip r:embed="rId1"/>
          <a:stretch>
            <a:fillRect/>
          </a:stretch>
        </p:blipFill>
        <p:spPr>
          <a:xfrm>
            <a:off x="1755775" y="1856740"/>
            <a:ext cx="8362315" cy="4200525"/>
          </a:xfrm>
          <a:prstGeom prst="rect">
            <a:avLst/>
          </a:prstGeom>
        </p:spPr>
      </p:pic>
      <p:sp>
        <p:nvSpPr>
          <p:cNvPr id="4" name="文本框 3"/>
          <p:cNvSpPr txBox="1"/>
          <p:nvPr/>
        </p:nvSpPr>
        <p:spPr>
          <a:xfrm>
            <a:off x="1569720" y="1212215"/>
            <a:ext cx="7303770" cy="840105"/>
          </a:xfrm>
          <a:prstGeom prst="rect">
            <a:avLst/>
          </a:prstGeom>
          <a:noFill/>
        </p:spPr>
        <p:txBody>
          <a:bodyPr wrap="square" rtlCol="0">
            <a:noAutofit/>
          </a:bodyPr>
          <a:lstStyle/>
          <a:p>
            <a:r>
              <a:rPr lang="zh-CN" altLang="en-US" sz="2400" b="1">
                <a:latin typeface="宋体" pitchFamily="2" charset="-122"/>
                <a:ea typeface="宋体" pitchFamily="2" charset="-122"/>
              </a:rPr>
              <a:t>消融实验：</a:t>
            </a:r>
            <a:endParaRPr lang="zh-CN" altLang="en-US">
              <a:latin typeface="宋体" pitchFamily="2" charset="-122"/>
              <a:ea typeface="宋体" pitchFamily="2" charset="-122"/>
            </a:endParaRPr>
          </a:p>
          <a:p>
            <a:r>
              <a:rPr lang="en-US" altLang="zh-CN">
                <a:latin typeface="宋体" pitchFamily="2" charset="-122"/>
                <a:ea typeface="宋体" pitchFamily="2" charset="-122"/>
              </a:rPr>
              <a:t>          </a:t>
            </a:r>
            <a:r>
              <a:rPr lang="zh-CN" altLang="en-US">
                <a:latin typeface="宋体" pitchFamily="2" charset="-122"/>
                <a:ea typeface="宋体" pitchFamily="2" charset="-122"/>
              </a:rPr>
              <a:t>单样本图像在艾睿光电数据集上训练时生成的可视化结果</a:t>
            </a:r>
            <a:endParaRPr lang="zh-CN" altLang="en-US">
              <a:latin typeface="宋体" pitchFamily="2" charset="-122"/>
              <a:ea typeface="宋体" pitchFamily="2" charset="-122"/>
            </a:endParaRPr>
          </a:p>
        </p:txBody>
      </p:sp>
    </p:spTree>
  </p:cSld>
  <p:clrMapOvr>
    <a:masterClrMapping/>
  </p:clrMapOvr>
  <p:transition spd="med">
    <p:fade/>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图文框 18"/>
          <p:cNvSpPr/>
          <p:nvPr/>
        </p:nvSpPr>
        <p:spPr>
          <a:xfrm>
            <a:off x="475510" y="286669"/>
            <a:ext cx="11240980" cy="6284662"/>
          </a:xfrm>
          <a:prstGeom prst="frame">
            <a:avLst>
              <a:gd name="adj1" fmla="val 658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20" name="图文框 19"/>
          <p:cNvSpPr/>
          <p:nvPr/>
        </p:nvSpPr>
        <p:spPr>
          <a:xfrm>
            <a:off x="322912" y="536662"/>
            <a:ext cx="11546177" cy="5784676"/>
          </a:xfrm>
          <a:prstGeom prst="frame">
            <a:avLst>
              <a:gd name="adj1" fmla="val 866"/>
            </a:avLst>
          </a:prstGeom>
          <a:solidFill>
            <a:srgbClr val="004A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35" name="矩形 34"/>
          <p:cNvSpPr/>
          <p:nvPr/>
        </p:nvSpPr>
        <p:spPr>
          <a:xfrm>
            <a:off x="623172" y="401820"/>
            <a:ext cx="640144" cy="668067"/>
          </a:xfrm>
          <a:prstGeom prst="rect">
            <a:avLst/>
          </a:prstGeom>
          <a:solidFill>
            <a:srgbClr val="318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31" name="矩形 30"/>
          <p:cNvSpPr/>
          <p:nvPr/>
        </p:nvSpPr>
        <p:spPr>
          <a:xfrm>
            <a:off x="936936" y="688150"/>
            <a:ext cx="474870" cy="495584"/>
          </a:xfrm>
          <a:prstGeom prst="rect">
            <a:avLst/>
          </a:prstGeom>
          <a:solidFill>
            <a:srgbClr val="F7C1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grpSp>
        <p:nvGrpSpPr>
          <p:cNvPr id="53" name="组合 52"/>
          <p:cNvGrpSpPr/>
          <p:nvPr/>
        </p:nvGrpSpPr>
        <p:grpSpPr>
          <a:xfrm>
            <a:off x="-913511" y="-1730840"/>
            <a:ext cx="13957141" cy="10476193"/>
            <a:chOff x="-913511" y="-1730840"/>
            <a:chExt cx="13957141" cy="10476193"/>
          </a:xfrm>
        </p:grpSpPr>
        <p:sp>
          <p:nvSpPr>
            <p:cNvPr id="54" name="斜纹 53"/>
            <p:cNvSpPr/>
            <p:nvPr/>
          </p:nvSpPr>
          <p:spPr>
            <a:xfrm rot="7976160" flipH="1">
              <a:off x="11007748" y="-192645"/>
              <a:ext cx="3107736" cy="739231"/>
            </a:xfrm>
            <a:prstGeom prst="diagStripe">
              <a:avLst>
                <a:gd name="adj" fmla="val 67847"/>
              </a:avLst>
            </a:prstGeom>
            <a:gradFill>
              <a:gsLst>
                <a:gs pos="0">
                  <a:srgbClr val="F7C15D"/>
                </a:gs>
                <a:gs pos="68000">
                  <a:srgbClr val="E9AC01">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55" name="斜纹 54"/>
            <p:cNvSpPr/>
            <p:nvPr/>
          </p:nvSpPr>
          <p:spPr>
            <a:xfrm rot="7976160" flipH="1">
              <a:off x="11120147" y="-546588"/>
              <a:ext cx="3107736" cy="739231"/>
            </a:xfrm>
            <a:prstGeom prst="diagStripe">
              <a:avLst>
                <a:gd name="adj" fmla="val 67847"/>
              </a:avLst>
            </a:prstGeom>
            <a:gradFill>
              <a:gsLst>
                <a:gs pos="0">
                  <a:srgbClr val="0070C0"/>
                </a:gs>
                <a:gs pos="68000">
                  <a:srgbClr val="0070C0">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56" name="斜纹 55"/>
            <p:cNvSpPr/>
            <p:nvPr/>
          </p:nvSpPr>
          <p:spPr>
            <a:xfrm rot="18776160" flipH="1">
              <a:off x="-1802122" y="6354505"/>
              <a:ext cx="3107736" cy="739231"/>
            </a:xfrm>
            <a:prstGeom prst="diagStripe">
              <a:avLst>
                <a:gd name="adj" fmla="val 67847"/>
              </a:avLst>
            </a:prstGeom>
            <a:gradFill>
              <a:gsLst>
                <a:gs pos="0">
                  <a:srgbClr val="0070C0"/>
                </a:gs>
                <a:gs pos="68000">
                  <a:srgbClr val="0070C0">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57" name="斜纹 56"/>
            <p:cNvSpPr/>
            <p:nvPr/>
          </p:nvSpPr>
          <p:spPr>
            <a:xfrm rot="18776160" flipH="1">
              <a:off x="-2097763" y="6821869"/>
              <a:ext cx="3107736" cy="739231"/>
            </a:xfrm>
            <a:prstGeom prst="diagStripe">
              <a:avLst>
                <a:gd name="adj" fmla="val 67847"/>
              </a:avLst>
            </a:prstGeom>
            <a:gradFill>
              <a:gsLst>
                <a:gs pos="0">
                  <a:srgbClr val="F7C15D"/>
                </a:gs>
                <a:gs pos="68000">
                  <a:srgbClr val="E9AC01">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grpSp>
      <p:sp>
        <p:nvSpPr>
          <p:cNvPr id="27" name="文本框 26"/>
          <p:cNvSpPr txBox="1"/>
          <p:nvPr/>
        </p:nvSpPr>
        <p:spPr>
          <a:xfrm>
            <a:off x="1410978" y="693555"/>
            <a:ext cx="1402080" cy="460375"/>
          </a:xfrm>
          <a:prstGeom prst="rect">
            <a:avLst/>
          </a:prstGeom>
          <a:noFill/>
        </p:spPr>
        <p:txBody>
          <a:bodyPr wrap="none" rtlCol="0">
            <a:spAutoFit/>
          </a:bodyPr>
          <a:lstStyle/>
          <a:p>
            <a:r>
              <a:rPr lang="zh-CN" altLang="en-US" sz="2400" dirty="0">
                <a:solidFill>
                  <a:srgbClr val="00355C"/>
                </a:solidFill>
              </a:rPr>
              <a:t>实验结果</a:t>
            </a:r>
            <a:endParaRPr lang="zh-CN" altLang="en-US" sz="2400" dirty="0">
              <a:solidFill>
                <a:srgbClr val="00355C"/>
              </a:solidFill>
            </a:endParaRPr>
          </a:p>
        </p:txBody>
      </p:sp>
      <p:sp>
        <p:nvSpPr>
          <p:cNvPr id="4" name="文本框 3"/>
          <p:cNvSpPr txBox="1"/>
          <p:nvPr/>
        </p:nvSpPr>
        <p:spPr>
          <a:xfrm>
            <a:off x="1569720" y="1212215"/>
            <a:ext cx="8465820" cy="840105"/>
          </a:xfrm>
          <a:prstGeom prst="rect">
            <a:avLst/>
          </a:prstGeom>
          <a:noFill/>
        </p:spPr>
        <p:txBody>
          <a:bodyPr wrap="square" rtlCol="0">
            <a:noAutofit/>
          </a:bodyPr>
          <a:lstStyle/>
          <a:p>
            <a:r>
              <a:rPr lang="zh-CN" altLang="en-US" sz="2400" b="1">
                <a:latin typeface="宋体" pitchFamily="2" charset="-122"/>
                <a:ea typeface="宋体" pitchFamily="2" charset="-122"/>
              </a:rPr>
              <a:t>消融实验：</a:t>
            </a:r>
            <a:endParaRPr lang="zh-CN" altLang="en-US">
              <a:latin typeface="宋体" pitchFamily="2" charset="-122"/>
              <a:ea typeface="宋体" pitchFamily="2" charset="-122"/>
            </a:endParaRPr>
          </a:p>
          <a:p>
            <a:r>
              <a:rPr lang="en-US" altLang="zh-CN">
                <a:latin typeface="宋体" pitchFamily="2" charset="-122"/>
                <a:ea typeface="宋体" pitchFamily="2" charset="-122"/>
              </a:rPr>
              <a:t>          </a:t>
            </a:r>
            <a:r>
              <a:rPr lang="zh-CN" altLang="en-US">
                <a:latin typeface="宋体" pitchFamily="2" charset="-122"/>
                <a:ea typeface="宋体" pitchFamily="2" charset="-122"/>
              </a:rPr>
              <a:t>单样本图像在艾睿光电数据集上进行模型测试时生成的可视化结果</a:t>
            </a:r>
            <a:endParaRPr lang="zh-CN" altLang="en-US">
              <a:latin typeface="宋体" pitchFamily="2" charset="-122"/>
              <a:ea typeface="宋体" pitchFamily="2" charset="-122"/>
            </a:endParaRPr>
          </a:p>
        </p:txBody>
      </p:sp>
      <p:pic>
        <p:nvPicPr>
          <p:cNvPr id="3" name="图片 2"/>
          <p:cNvPicPr>
            <a:picLocks noChangeAspect="1"/>
          </p:cNvPicPr>
          <p:nvPr/>
        </p:nvPicPr>
        <p:blipFill>
          <a:blip r:embed="rId1"/>
          <a:stretch>
            <a:fillRect/>
          </a:stretch>
        </p:blipFill>
        <p:spPr>
          <a:xfrm>
            <a:off x="1793240" y="1990090"/>
            <a:ext cx="8462010" cy="4040505"/>
          </a:xfrm>
          <a:prstGeom prst="rect">
            <a:avLst/>
          </a:prstGeom>
        </p:spPr>
      </p:pic>
    </p:spTree>
  </p:cSld>
  <p:clrMapOvr>
    <a:masterClrMapping/>
  </p:clrMapOvr>
  <p:transition spd="med">
    <p:fade/>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图文框 18"/>
          <p:cNvSpPr/>
          <p:nvPr/>
        </p:nvSpPr>
        <p:spPr>
          <a:xfrm>
            <a:off x="475510" y="286669"/>
            <a:ext cx="11240980" cy="6284662"/>
          </a:xfrm>
          <a:prstGeom prst="frame">
            <a:avLst>
              <a:gd name="adj1" fmla="val 658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20" name="图文框 19"/>
          <p:cNvSpPr/>
          <p:nvPr/>
        </p:nvSpPr>
        <p:spPr>
          <a:xfrm>
            <a:off x="322912" y="536662"/>
            <a:ext cx="11546177" cy="5784676"/>
          </a:xfrm>
          <a:prstGeom prst="frame">
            <a:avLst>
              <a:gd name="adj1" fmla="val 866"/>
            </a:avLst>
          </a:prstGeom>
          <a:solidFill>
            <a:srgbClr val="004A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35" name="矩形 34"/>
          <p:cNvSpPr/>
          <p:nvPr/>
        </p:nvSpPr>
        <p:spPr>
          <a:xfrm>
            <a:off x="623172" y="401820"/>
            <a:ext cx="640144" cy="668067"/>
          </a:xfrm>
          <a:prstGeom prst="rect">
            <a:avLst/>
          </a:prstGeom>
          <a:solidFill>
            <a:srgbClr val="318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31" name="矩形 30"/>
          <p:cNvSpPr/>
          <p:nvPr/>
        </p:nvSpPr>
        <p:spPr>
          <a:xfrm>
            <a:off x="936936" y="688150"/>
            <a:ext cx="474870" cy="495584"/>
          </a:xfrm>
          <a:prstGeom prst="rect">
            <a:avLst/>
          </a:prstGeom>
          <a:solidFill>
            <a:srgbClr val="F7C1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grpSp>
        <p:nvGrpSpPr>
          <p:cNvPr id="53" name="组合 52"/>
          <p:cNvGrpSpPr/>
          <p:nvPr/>
        </p:nvGrpSpPr>
        <p:grpSpPr>
          <a:xfrm>
            <a:off x="-913511" y="-1730840"/>
            <a:ext cx="13957141" cy="10476193"/>
            <a:chOff x="-913511" y="-1730840"/>
            <a:chExt cx="13957141" cy="10476193"/>
          </a:xfrm>
        </p:grpSpPr>
        <p:sp>
          <p:nvSpPr>
            <p:cNvPr id="54" name="斜纹 53"/>
            <p:cNvSpPr/>
            <p:nvPr/>
          </p:nvSpPr>
          <p:spPr>
            <a:xfrm rot="7976160" flipH="1">
              <a:off x="11007748" y="-192645"/>
              <a:ext cx="3107736" cy="739231"/>
            </a:xfrm>
            <a:prstGeom prst="diagStripe">
              <a:avLst>
                <a:gd name="adj" fmla="val 67847"/>
              </a:avLst>
            </a:prstGeom>
            <a:gradFill>
              <a:gsLst>
                <a:gs pos="0">
                  <a:srgbClr val="F7C15D"/>
                </a:gs>
                <a:gs pos="68000">
                  <a:srgbClr val="E9AC01">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55" name="斜纹 54"/>
            <p:cNvSpPr/>
            <p:nvPr/>
          </p:nvSpPr>
          <p:spPr>
            <a:xfrm rot="7976160" flipH="1">
              <a:off x="11120147" y="-546588"/>
              <a:ext cx="3107736" cy="739231"/>
            </a:xfrm>
            <a:prstGeom prst="diagStripe">
              <a:avLst>
                <a:gd name="adj" fmla="val 67847"/>
              </a:avLst>
            </a:prstGeom>
            <a:gradFill>
              <a:gsLst>
                <a:gs pos="0">
                  <a:srgbClr val="0070C0"/>
                </a:gs>
                <a:gs pos="68000">
                  <a:srgbClr val="0070C0">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56" name="斜纹 55"/>
            <p:cNvSpPr/>
            <p:nvPr/>
          </p:nvSpPr>
          <p:spPr>
            <a:xfrm rot="18776160" flipH="1">
              <a:off x="-1802122" y="6354505"/>
              <a:ext cx="3107736" cy="739231"/>
            </a:xfrm>
            <a:prstGeom prst="diagStripe">
              <a:avLst>
                <a:gd name="adj" fmla="val 67847"/>
              </a:avLst>
            </a:prstGeom>
            <a:gradFill>
              <a:gsLst>
                <a:gs pos="0">
                  <a:srgbClr val="0070C0"/>
                </a:gs>
                <a:gs pos="68000">
                  <a:srgbClr val="0070C0">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57" name="斜纹 56"/>
            <p:cNvSpPr/>
            <p:nvPr/>
          </p:nvSpPr>
          <p:spPr>
            <a:xfrm rot="18776160" flipH="1">
              <a:off x="-2097763" y="6821869"/>
              <a:ext cx="3107736" cy="739231"/>
            </a:xfrm>
            <a:prstGeom prst="diagStripe">
              <a:avLst>
                <a:gd name="adj" fmla="val 67847"/>
              </a:avLst>
            </a:prstGeom>
            <a:gradFill>
              <a:gsLst>
                <a:gs pos="0">
                  <a:srgbClr val="F7C15D"/>
                </a:gs>
                <a:gs pos="68000">
                  <a:srgbClr val="E9AC01">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grpSp>
      <p:sp>
        <p:nvSpPr>
          <p:cNvPr id="27" name="文本框 26"/>
          <p:cNvSpPr txBox="1"/>
          <p:nvPr/>
        </p:nvSpPr>
        <p:spPr>
          <a:xfrm>
            <a:off x="1410978" y="693555"/>
            <a:ext cx="2316480" cy="460375"/>
          </a:xfrm>
          <a:prstGeom prst="rect">
            <a:avLst/>
          </a:prstGeom>
          <a:noFill/>
        </p:spPr>
        <p:txBody>
          <a:bodyPr wrap="none" rtlCol="0">
            <a:spAutoFit/>
          </a:bodyPr>
          <a:lstStyle/>
          <a:p>
            <a:r>
              <a:rPr lang="zh-CN" altLang="en-US" sz="2400" dirty="0">
                <a:solidFill>
                  <a:srgbClr val="00355C"/>
                </a:solidFill>
              </a:rPr>
              <a:t>实验结果及分析</a:t>
            </a:r>
            <a:endParaRPr lang="zh-CN" altLang="en-US" sz="2400" dirty="0">
              <a:solidFill>
                <a:srgbClr val="00355C"/>
              </a:solidFill>
            </a:endParaRPr>
          </a:p>
        </p:txBody>
      </p:sp>
      <p:sp>
        <p:nvSpPr>
          <p:cNvPr id="5" name="文本框 4"/>
          <p:cNvSpPr txBox="1"/>
          <p:nvPr/>
        </p:nvSpPr>
        <p:spPr>
          <a:xfrm>
            <a:off x="1718310" y="4828540"/>
            <a:ext cx="8754110" cy="398780"/>
          </a:xfrm>
          <a:prstGeom prst="rect">
            <a:avLst/>
          </a:prstGeom>
          <a:noFill/>
        </p:spPr>
        <p:txBody>
          <a:bodyPr wrap="square" rtlCol="0">
            <a:spAutoFit/>
          </a:bodyPr>
          <a:lstStyle/>
          <a:p>
            <a:r>
              <a:rPr lang="zh-CN" altLang="en-US" sz="2000">
                <a:latin typeface="宋体" pitchFamily="2" charset="-122"/>
                <a:ea typeface="宋体" pitchFamily="2" charset="-122"/>
                <a:cs typeface="宋体" pitchFamily="2" charset="-122"/>
              </a:rPr>
              <a:t>由此可见，增加生成器与辨别器深度后能够有效提高红外图像生成的质量。</a:t>
            </a:r>
            <a:endParaRPr lang="zh-CN" altLang="en-US" sz="2000">
              <a:latin typeface="宋体" pitchFamily="2" charset="-122"/>
              <a:ea typeface="宋体" pitchFamily="2" charset="-122"/>
              <a:cs typeface="宋体" pitchFamily="2" charset="-122"/>
            </a:endParaRPr>
          </a:p>
        </p:txBody>
      </p:sp>
      <p:pic>
        <p:nvPicPr>
          <p:cNvPr id="3" name="图片 2"/>
          <p:cNvPicPr>
            <a:picLocks noChangeAspect="1"/>
          </p:cNvPicPr>
          <p:nvPr/>
        </p:nvPicPr>
        <p:blipFill>
          <a:blip r:embed="rId1"/>
          <a:stretch>
            <a:fillRect/>
          </a:stretch>
        </p:blipFill>
        <p:spPr>
          <a:xfrm>
            <a:off x="2526030" y="2152650"/>
            <a:ext cx="7139305" cy="2109470"/>
          </a:xfrm>
          <a:prstGeom prst="rect">
            <a:avLst/>
          </a:prstGeom>
        </p:spPr>
      </p:pic>
      <p:sp>
        <p:nvSpPr>
          <p:cNvPr id="4" name="文本框 3"/>
          <p:cNvSpPr txBox="1"/>
          <p:nvPr/>
        </p:nvSpPr>
        <p:spPr>
          <a:xfrm>
            <a:off x="1569720" y="1212215"/>
            <a:ext cx="8465820" cy="840105"/>
          </a:xfrm>
          <a:prstGeom prst="rect">
            <a:avLst/>
          </a:prstGeom>
          <a:noFill/>
        </p:spPr>
        <p:txBody>
          <a:bodyPr wrap="square" rtlCol="0">
            <a:noAutofit/>
          </a:bodyPr>
          <a:lstStyle/>
          <a:p>
            <a:r>
              <a:rPr lang="zh-CN" altLang="en-US" sz="2400" b="1">
                <a:latin typeface="宋体" pitchFamily="2" charset="-122"/>
                <a:ea typeface="宋体" pitchFamily="2" charset="-122"/>
              </a:rPr>
              <a:t>消融实验：</a:t>
            </a:r>
            <a:endParaRPr lang="zh-CN" altLang="en-US">
              <a:latin typeface="宋体" pitchFamily="2" charset="-122"/>
              <a:ea typeface="宋体" pitchFamily="2" charset="-122"/>
            </a:endParaRPr>
          </a:p>
          <a:p>
            <a:r>
              <a:rPr lang="en-US" altLang="zh-CN">
                <a:latin typeface="宋体" pitchFamily="2" charset="-122"/>
                <a:ea typeface="宋体" pitchFamily="2" charset="-122"/>
              </a:rPr>
              <a:t>          </a:t>
            </a:r>
            <a:r>
              <a:rPr lang="zh-CN" altLang="en-US">
                <a:latin typeface="宋体" pitchFamily="2" charset="-122"/>
                <a:ea typeface="宋体" pitchFamily="2" charset="-122"/>
              </a:rPr>
              <a:t>单样本图像生成在不同深度参数下的消融实验评价指标数据</a:t>
            </a:r>
            <a:endParaRPr lang="zh-CN" altLang="en-US">
              <a:latin typeface="宋体" pitchFamily="2" charset="-122"/>
              <a:ea typeface="宋体" pitchFamily="2" charset="-122"/>
            </a:endParaRPr>
          </a:p>
        </p:txBody>
      </p:sp>
    </p:spTree>
  </p:cSld>
  <p:clrMapOvr>
    <a:masterClrMapping/>
  </p:clrMapOvr>
  <p:transition spd="med">
    <p:fade/>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图文框 18"/>
          <p:cNvSpPr/>
          <p:nvPr/>
        </p:nvSpPr>
        <p:spPr>
          <a:xfrm>
            <a:off x="475510" y="286669"/>
            <a:ext cx="11240980" cy="6284662"/>
          </a:xfrm>
          <a:prstGeom prst="frame">
            <a:avLst>
              <a:gd name="adj1" fmla="val 658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20" name="图文框 19"/>
          <p:cNvSpPr/>
          <p:nvPr/>
        </p:nvSpPr>
        <p:spPr>
          <a:xfrm>
            <a:off x="322912" y="536662"/>
            <a:ext cx="11546177" cy="5784676"/>
          </a:xfrm>
          <a:prstGeom prst="frame">
            <a:avLst>
              <a:gd name="adj1" fmla="val 866"/>
            </a:avLst>
          </a:prstGeom>
          <a:solidFill>
            <a:srgbClr val="004A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28" name="矩形 27"/>
          <p:cNvSpPr/>
          <p:nvPr/>
        </p:nvSpPr>
        <p:spPr>
          <a:xfrm>
            <a:off x="10694250" y="1183734"/>
            <a:ext cx="906656" cy="906656"/>
          </a:xfrm>
          <a:prstGeom prst="rect">
            <a:avLst/>
          </a:prstGeom>
          <a:solidFill>
            <a:srgbClr val="318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31" name="矩形 30"/>
          <p:cNvSpPr/>
          <p:nvPr/>
        </p:nvSpPr>
        <p:spPr>
          <a:xfrm>
            <a:off x="1011796" y="994551"/>
            <a:ext cx="707886" cy="707886"/>
          </a:xfrm>
          <a:prstGeom prst="rect">
            <a:avLst/>
          </a:prstGeom>
          <a:solidFill>
            <a:srgbClr val="F7C1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34" name="矩形 33"/>
          <p:cNvSpPr/>
          <p:nvPr/>
        </p:nvSpPr>
        <p:spPr>
          <a:xfrm>
            <a:off x="1259382" y="5378166"/>
            <a:ext cx="803686" cy="803686"/>
          </a:xfrm>
          <a:prstGeom prst="rect">
            <a:avLst/>
          </a:prstGeom>
          <a:solidFill>
            <a:srgbClr val="318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35" name="矩形 34"/>
          <p:cNvSpPr/>
          <p:nvPr/>
        </p:nvSpPr>
        <p:spPr>
          <a:xfrm>
            <a:off x="623171" y="401820"/>
            <a:ext cx="954259" cy="954259"/>
          </a:xfrm>
          <a:prstGeom prst="rect">
            <a:avLst/>
          </a:prstGeom>
          <a:solidFill>
            <a:srgbClr val="318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37" name="矩形 36"/>
          <p:cNvSpPr/>
          <p:nvPr/>
        </p:nvSpPr>
        <p:spPr>
          <a:xfrm>
            <a:off x="494205" y="5573345"/>
            <a:ext cx="906657" cy="906657"/>
          </a:xfrm>
          <a:prstGeom prst="rect">
            <a:avLst/>
          </a:prstGeom>
          <a:solidFill>
            <a:srgbClr val="F7C1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33" name="矩形 32"/>
          <p:cNvSpPr/>
          <p:nvPr/>
        </p:nvSpPr>
        <p:spPr>
          <a:xfrm>
            <a:off x="11274186" y="1716110"/>
            <a:ext cx="729687" cy="729687"/>
          </a:xfrm>
          <a:prstGeom prst="rect">
            <a:avLst/>
          </a:prstGeom>
          <a:solidFill>
            <a:srgbClr val="F7C1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grpSp>
        <p:nvGrpSpPr>
          <p:cNvPr id="52" name="组合 51"/>
          <p:cNvGrpSpPr/>
          <p:nvPr/>
        </p:nvGrpSpPr>
        <p:grpSpPr>
          <a:xfrm>
            <a:off x="3870262" y="2747660"/>
            <a:ext cx="963124" cy="963124"/>
            <a:chOff x="4082280" y="2326963"/>
            <a:chExt cx="963124" cy="963124"/>
          </a:xfrm>
        </p:grpSpPr>
        <p:sp>
          <p:nvSpPr>
            <p:cNvPr id="71" name="矩形 70"/>
            <p:cNvSpPr/>
            <p:nvPr/>
          </p:nvSpPr>
          <p:spPr>
            <a:xfrm rot="2700000">
              <a:off x="4082280" y="2326963"/>
              <a:ext cx="963124" cy="963124"/>
            </a:xfrm>
            <a:prstGeom prst="rect">
              <a:avLst/>
            </a:prstGeom>
            <a:solidFill>
              <a:srgbClr val="318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72" name="文本框 71"/>
            <p:cNvSpPr txBox="1"/>
            <p:nvPr/>
          </p:nvSpPr>
          <p:spPr>
            <a:xfrm>
              <a:off x="4088095" y="2453411"/>
              <a:ext cx="787395" cy="707886"/>
            </a:xfrm>
            <a:prstGeom prst="rect">
              <a:avLst/>
            </a:prstGeom>
            <a:noFill/>
          </p:spPr>
          <p:txBody>
            <a:bodyPr wrap="none" rtlCol="0">
              <a:spAutoFit/>
            </a:bodyPr>
            <a:lstStyle/>
            <a:p>
              <a:r>
                <a:rPr lang="en-US" altLang="zh-CN" sz="4000" i="1" dirty="0">
                  <a:solidFill>
                    <a:schemeClr val="bg1"/>
                  </a:solidFill>
                </a:rPr>
                <a:t>04</a:t>
              </a:r>
              <a:endParaRPr lang="zh-CN" altLang="en-US" sz="4000" i="1" dirty="0">
                <a:solidFill>
                  <a:schemeClr val="bg1"/>
                </a:solidFill>
              </a:endParaRPr>
            </a:p>
          </p:txBody>
        </p:sp>
      </p:grpSp>
      <p:sp>
        <p:nvSpPr>
          <p:cNvPr id="70" name="文本框 69"/>
          <p:cNvSpPr txBox="1"/>
          <p:nvPr/>
        </p:nvSpPr>
        <p:spPr>
          <a:xfrm>
            <a:off x="5273483" y="3301688"/>
            <a:ext cx="2468880" cy="645160"/>
          </a:xfrm>
          <a:prstGeom prst="rect">
            <a:avLst/>
          </a:prstGeom>
          <a:noFill/>
        </p:spPr>
        <p:txBody>
          <a:bodyPr wrap="none" rtlCol="0">
            <a:spAutoFit/>
          </a:bodyPr>
          <a:lstStyle/>
          <a:p>
            <a:pPr algn="l"/>
            <a:r>
              <a:rPr lang="zh-CN" altLang="en-US" sz="3600" dirty="0">
                <a:solidFill>
                  <a:srgbClr val="0B1D2B"/>
                </a:solidFill>
                <a:sym typeface="+mn-ea"/>
              </a:rPr>
              <a:t>总结与展望</a:t>
            </a:r>
            <a:endParaRPr lang="zh-CN" altLang="en-US" sz="3600" dirty="0"/>
          </a:p>
        </p:txBody>
      </p:sp>
      <p:sp>
        <p:nvSpPr>
          <p:cNvPr id="8" name="文本框 7"/>
          <p:cNvSpPr txBox="1"/>
          <p:nvPr/>
        </p:nvSpPr>
        <p:spPr>
          <a:xfrm>
            <a:off x="5309711" y="2442419"/>
            <a:ext cx="2887345" cy="922020"/>
          </a:xfrm>
          <a:prstGeom prst="rect">
            <a:avLst/>
          </a:prstGeom>
          <a:noFill/>
        </p:spPr>
        <p:txBody>
          <a:bodyPr wrap="none" rtlCol="0">
            <a:spAutoFit/>
          </a:bodyPr>
          <a:lstStyle/>
          <a:p>
            <a:r>
              <a:rPr lang="en-US" altLang="zh-CN" sz="5400" dirty="0">
                <a:solidFill>
                  <a:srgbClr val="F7C15D"/>
                </a:solidFill>
              </a:rPr>
              <a:t>PART 04</a:t>
            </a:r>
            <a:endParaRPr lang="zh-CN" altLang="en-US" sz="5400" dirty="0">
              <a:solidFill>
                <a:srgbClr val="F7C15D"/>
              </a:solidFill>
            </a:endParaRPr>
          </a:p>
        </p:txBody>
      </p:sp>
      <p:cxnSp>
        <p:nvCxnSpPr>
          <p:cNvPr id="11" name="直接连接符 10"/>
          <p:cNvCxnSpPr/>
          <p:nvPr/>
        </p:nvCxnSpPr>
        <p:spPr>
          <a:xfrm>
            <a:off x="5273135" y="3228536"/>
            <a:ext cx="2954655" cy="0"/>
          </a:xfrm>
          <a:prstGeom prst="line">
            <a:avLst/>
          </a:prstGeom>
          <a:ln w="25400">
            <a:solidFill>
              <a:srgbClr val="3187C6"/>
            </a:solidFill>
          </a:ln>
        </p:spPr>
        <p:style>
          <a:lnRef idx="1">
            <a:schemeClr val="accent1"/>
          </a:lnRef>
          <a:fillRef idx="0">
            <a:schemeClr val="accent1"/>
          </a:fillRef>
          <a:effectRef idx="0">
            <a:schemeClr val="accent1"/>
          </a:effectRef>
          <a:fontRef idx="minor">
            <a:schemeClr val="tx1"/>
          </a:fontRef>
        </p:style>
      </p:cxnSp>
      <p:grpSp>
        <p:nvGrpSpPr>
          <p:cNvPr id="22" name="组合 21"/>
          <p:cNvGrpSpPr/>
          <p:nvPr/>
        </p:nvGrpSpPr>
        <p:grpSpPr>
          <a:xfrm>
            <a:off x="96241" y="1246768"/>
            <a:ext cx="11620249" cy="5735092"/>
            <a:chOff x="96241" y="1246768"/>
            <a:chExt cx="11620249" cy="5735092"/>
          </a:xfrm>
        </p:grpSpPr>
        <p:sp>
          <p:nvSpPr>
            <p:cNvPr id="23" name="斜纹 22"/>
            <p:cNvSpPr/>
            <p:nvPr/>
          </p:nvSpPr>
          <p:spPr>
            <a:xfrm rot="18776160" flipH="1">
              <a:off x="-792370" y="4591012"/>
              <a:ext cx="3107736" cy="739231"/>
            </a:xfrm>
            <a:prstGeom prst="diagStripe">
              <a:avLst>
                <a:gd name="adj" fmla="val 67847"/>
              </a:avLst>
            </a:prstGeom>
            <a:gradFill>
              <a:gsLst>
                <a:gs pos="0">
                  <a:srgbClr val="0070C0"/>
                </a:gs>
                <a:gs pos="68000">
                  <a:srgbClr val="0070C0">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24" name="斜纹 23"/>
            <p:cNvSpPr/>
            <p:nvPr/>
          </p:nvSpPr>
          <p:spPr>
            <a:xfrm rot="18776160" flipH="1">
              <a:off x="-1088011" y="5058376"/>
              <a:ext cx="3107736" cy="739231"/>
            </a:xfrm>
            <a:prstGeom prst="diagStripe">
              <a:avLst>
                <a:gd name="adj" fmla="val 67847"/>
              </a:avLst>
            </a:prstGeom>
            <a:gradFill>
              <a:gsLst>
                <a:gs pos="0">
                  <a:srgbClr val="F7C15D"/>
                </a:gs>
                <a:gs pos="68000">
                  <a:srgbClr val="E9AC01">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25" name="斜纹 24"/>
            <p:cNvSpPr/>
            <p:nvPr/>
          </p:nvSpPr>
          <p:spPr>
            <a:xfrm rot="7976160" flipH="1">
              <a:off x="9793007" y="2431020"/>
              <a:ext cx="3107736" cy="739231"/>
            </a:xfrm>
            <a:prstGeom prst="diagStripe">
              <a:avLst>
                <a:gd name="adj" fmla="val 67847"/>
              </a:avLst>
            </a:prstGeom>
            <a:gradFill>
              <a:gsLst>
                <a:gs pos="0">
                  <a:srgbClr val="0070C0"/>
                </a:gs>
                <a:gs pos="68000">
                  <a:srgbClr val="0070C0">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26" name="斜纹 25"/>
            <p:cNvSpPr/>
            <p:nvPr/>
          </p:nvSpPr>
          <p:spPr>
            <a:xfrm rot="7976160" flipH="1">
              <a:off x="9680608" y="2784963"/>
              <a:ext cx="3107736" cy="739231"/>
            </a:xfrm>
            <a:prstGeom prst="diagStripe">
              <a:avLst>
                <a:gd name="adj" fmla="val 67847"/>
              </a:avLst>
            </a:prstGeom>
            <a:gradFill>
              <a:gsLst>
                <a:gs pos="0">
                  <a:srgbClr val="F7C15D"/>
                </a:gs>
                <a:gs pos="68000">
                  <a:srgbClr val="E9AC01">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grpSp>
    </p:spTree>
  </p:cSld>
  <p:clrMapOvr>
    <a:masterClrMapping/>
  </p:clrMapOvr>
  <p:transition spd="med">
    <p:fade/>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图文框 18"/>
          <p:cNvSpPr/>
          <p:nvPr/>
        </p:nvSpPr>
        <p:spPr>
          <a:xfrm>
            <a:off x="475510" y="286669"/>
            <a:ext cx="11240980" cy="6284662"/>
          </a:xfrm>
          <a:prstGeom prst="frame">
            <a:avLst>
              <a:gd name="adj1" fmla="val 658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20" name="图文框 19"/>
          <p:cNvSpPr/>
          <p:nvPr/>
        </p:nvSpPr>
        <p:spPr>
          <a:xfrm>
            <a:off x="322912" y="536662"/>
            <a:ext cx="11546177" cy="5784676"/>
          </a:xfrm>
          <a:prstGeom prst="frame">
            <a:avLst>
              <a:gd name="adj1" fmla="val 866"/>
            </a:avLst>
          </a:prstGeom>
          <a:solidFill>
            <a:srgbClr val="004A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35" name="矩形 34"/>
          <p:cNvSpPr/>
          <p:nvPr/>
        </p:nvSpPr>
        <p:spPr>
          <a:xfrm>
            <a:off x="623172" y="401820"/>
            <a:ext cx="640144" cy="668067"/>
          </a:xfrm>
          <a:prstGeom prst="rect">
            <a:avLst/>
          </a:prstGeom>
          <a:solidFill>
            <a:srgbClr val="318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31" name="矩形 30"/>
          <p:cNvSpPr/>
          <p:nvPr/>
        </p:nvSpPr>
        <p:spPr>
          <a:xfrm>
            <a:off x="936936" y="688150"/>
            <a:ext cx="474870" cy="495584"/>
          </a:xfrm>
          <a:prstGeom prst="rect">
            <a:avLst/>
          </a:prstGeom>
          <a:solidFill>
            <a:srgbClr val="F7C1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grpSp>
        <p:nvGrpSpPr>
          <p:cNvPr id="53" name="组合 52"/>
          <p:cNvGrpSpPr/>
          <p:nvPr/>
        </p:nvGrpSpPr>
        <p:grpSpPr>
          <a:xfrm>
            <a:off x="-913511" y="-1730840"/>
            <a:ext cx="13957141" cy="10476193"/>
            <a:chOff x="-913511" y="-1730840"/>
            <a:chExt cx="13957141" cy="10476193"/>
          </a:xfrm>
        </p:grpSpPr>
        <p:sp>
          <p:nvSpPr>
            <p:cNvPr id="54" name="斜纹 53"/>
            <p:cNvSpPr/>
            <p:nvPr/>
          </p:nvSpPr>
          <p:spPr>
            <a:xfrm rot="7976160" flipH="1">
              <a:off x="11007748" y="-192645"/>
              <a:ext cx="3107736" cy="739231"/>
            </a:xfrm>
            <a:prstGeom prst="diagStripe">
              <a:avLst>
                <a:gd name="adj" fmla="val 67847"/>
              </a:avLst>
            </a:prstGeom>
            <a:gradFill>
              <a:gsLst>
                <a:gs pos="0">
                  <a:srgbClr val="F7C15D"/>
                </a:gs>
                <a:gs pos="68000">
                  <a:srgbClr val="E9AC01">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55" name="斜纹 54"/>
            <p:cNvSpPr/>
            <p:nvPr/>
          </p:nvSpPr>
          <p:spPr>
            <a:xfrm rot="7976160" flipH="1">
              <a:off x="11120147" y="-546588"/>
              <a:ext cx="3107736" cy="739231"/>
            </a:xfrm>
            <a:prstGeom prst="diagStripe">
              <a:avLst>
                <a:gd name="adj" fmla="val 67847"/>
              </a:avLst>
            </a:prstGeom>
            <a:gradFill>
              <a:gsLst>
                <a:gs pos="0">
                  <a:srgbClr val="0070C0"/>
                </a:gs>
                <a:gs pos="68000">
                  <a:srgbClr val="0070C0">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56" name="斜纹 55"/>
            <p:cNvSpPr/>
            <p:nvPr/>
          </p:nvSpPr>
          <p:spPr>
            <a:xfrm rot="18776160" flipH="1">
              <a:off x="-1802122" y="6354505"/>
              <a:ext cx="3107736" cy="739231"/>
            </a:xfrm>
            <a:prstGeom prst="diagStripe">
              <a:avLst>
                <a:gd name="adj" fmla="val 67847"/>
              </a:avLst>
            </a:prstGeom>
            <a:gradFill>
              <a:gsLst>
                <a:gs pos="0">
                  <a:srgbClr val="0070C0"/>
                </a:gs>
                <a:gs pos="68000">
                  <a:srgbClr val="0070C0">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57" name="斜纹 56"/>
            <p:cNvSpPr/>
            <p:nvPr/>
          </p:nvSpPr>
          <p:spPr>
            <a:xfrm rot="18776160" flipH="1">
              <a:off x="-2097763" y="6821869"/>
              <a:ext cx="3107736" cy="739231"/>
            </a:xfrm>
            <a:prstGeom prst="diagStripe">
              <a:avLst>
                <a:gd name="adj" fmla="val 67847"/>
              </a:avLst>
            </a:prstGeom>
            <a:gradFill>
              <a:gsLst>
                <a:gs pos="0">
                  <a:srgbClr val="F7C15D"/>
                </a:gs>
                <a:gs pos="68000">
                  <a:srgbClr val="E9AC01">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grpSp>
      <p:sp>
        <p:nvSpPr>
          <p:cNvPr id="27" name="文本框 26"/>
          <p:cNvSpPr txBox="1"/>
          <p:nvPr/>
        </p:nvSpPr>
        <p:spPr>
          <a:xfrm>
            <a:off x="1410978" y="693555"/>
            <a:ext cx="1706880" cy="460375"/>
          </a:xfrm>
          <a:prstGeom prst="rect">
            <a:avLst/>
          </a:prstGeom>
          <a:noFill/>
        </p:spPr>
        <p:txBody>
          <a:bodyPr wrap="none" rtlCol="0">
            <a:spAutoFit/>
          </a:bodyPr>
          <a:lstStyle/>
          <a:p>
            <a:r>
              <a:rPr lang="zh-CN" altLang="en-US" sz="2400" dirty="0">
                <a:solidFill>
                  <a:srgbClr val="00355C"/>
                </a:solidFill>
              </a:rPr>
              <a:t>总结与展望</a:t>
            </a:r>
            <a:endParaRPr lang="zh-CN" altLang="en-US" sz="2400" dirty="0">
              <a:solidFill>
                <a:srgbClr val="00355C"/>
              </a:solidFill>
            </a:endParaRPr>
          </a:p>
        </p:txBody>
      </p:sp>
      <p:sp>
        <p:nvSpPr>
          <p:cNvPr id="2" name="文本框 1"/>
          <p:cNvSpPr txBox="1"/>
          <p:nvPr/>
        </p:nvSpPr>
        <p:spPr>
          <a:xfrm>
            <a:off x="1704975" y="1566545"/>
            <a:ext cx="9043670" cy="1938020"/>
          </a:xfrm>
          <a:prstGeom prst="rect">
            <a:avLst/>
          </a:prstGeom>
          <a:noFill/>
        </p:spPr>
        <p:txBody>
          <a:bodyPr wrap="square" rtlCol="0">
            <a:spAutoFit/>
          </a:bodyPr>
          <a:lstStyle/>
          <a:p>
            <a:r>
              <a:rPr lang="zh-CN" altLang="en-US" sz="2400" b="1">
                <a:latin typeface="宋体" pitchFamily="2" charset="-122"/>
                <a:ea typeface="宋体" pitchFamily="2" charset="-122"/>
              </a:rPr>
              <a:t>总结：</a:t>
            </a:r>
            <a:r>
              <a:rPr lang="zh-CN" altLang="en-US" sz="2400">
                <a:latin typeface="宋体" pitchFamily="2" charset="-122"/>
                <a:ea typeface="宋体" pitchFamily="2" charset="-122"/>
                <a:cs typeface="宋体" pitchFamily="2" charset="-122"/>
              </a:rPr>
              <a:t>针对当前红外图像数据匮乏、难以获取的问题，提出了一种基于无监督学习的单样本红外图像生成方法，取得了显著效果，提升了红外图像生成质量。此外，针对生成的红外图像质量低下的问题，增加了生成器网络以及辨别器网络的深度，对模型生成图像时有更好的特征提取能力，可生成高质量的红外图像。</a:t>
            </a:r>
            <a:endParaRPr lang="zh-CN" altLang="en-US" sz="2400">
              <a:latin typeface="宋体" pitchFamily="2" charset="-122"/>
              <a:ea typeface="宋体" pitchFamily="2" charset="-122"/>
              <a:cs typeface="宋体" pitchFamily="2" charset="-122"/>
            </a:endParaRPr>
          </a:p>
        </p:txBody>
      </p:sp>
      <p:sp>
        <p:nvSpPr>
          <p:cNvPr id="11" name="文本框 10"/>
          <p:cNvSpPr txBox="1"/>
          <p:nvPr/>
        </p:nvSpPr>
        <p:spPr>
          <a:xfrm>
            <a:off x="1704975" y="3642360"/>
            <a:ext cx="8560435" cy="1198880"/>
          </a:xfrm>
          <a:prstGeom prst="rect">
            <a:avLst/>
          </a:prstGeom>
          <a:noFill/>
        </p:spPr>
        <p:txBody>
          <a:bodyPr wrap="square" rtlCol="0">
            <a:spAutoFit/>
          </a:bodyPr>
          <a:lstStyle/>
          <a:p>
            <a:r>
              <a:rPr lang="zh-CN" altLang="en-US" sz="2400" b="1">
                <a:latin typeface="宋体" pitchFamily="2" charset="-122"/>
                <a:ea typeface="宋体" pitchFamily="2" charset="-122"/>
              </a:rPr>
              <a:t>展望：</a:t>
            </a:r>
            <a:r>
              <a:rPr lang="zh-CN" altLang="en-US" sz="2400">
                <a:latin typeface="宋体" pitchFamily="2" charset="-122"/>
                <a:ea typeface="宋体" pitchFamily="2" charset="-122"/>
              </a:rPr>
              <a:t>进一步优化网络结构，提升生成效率和质量。探索更多无监督学习方法在红外图像生成中的应用。推动红外图像生成技术在军事、电影制作等领域的应用和发展。</a:t>
            </a:r>
            <a:endParaRPr lang="zh-CN" altLang="en-US" sz="2400">
              <a:latin typeface="宋体" pitchFamily="2" charset="-122"/>
              <a:ea typeface="宋体" pitchFamily="2" charset="-122"/>
            </a:endParaRPr>
          </a:p>
        </p:txBody>
      </p:sp>
    </p:spTree>
  </p:cSld>
  <p:clrMapOvr>
    <a:masterClrMapping/>
  </p:clrMapOvr>
  <p:transition spd="med">
    <p:fade/>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图文框 18"/>
          <p:cNvSpPr/>
          <p:nvPr/>
        </p:nvSpPr>
        <p:spPr>
          <a:xfrm>
            <a:off x="475510" y="286669"/>
            <a:ext cx="11240980" cy="6284662"/>
          </a:xfrm>
          <a:prstGeom prst="frame">
            <a:avLst>
              <a:gd name="adj1" fmla="val 658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20" name="图文框 19"/>
          <p:cNvSpPr/>
          <p:nvPr/>
        </p:nvSpPr>
        <p:spPr>
          <a:xfrm>
            <a:off x="322912" y="536662"/>
            <a:ext cx="11546177" cy="5784676"/>
          </a:xfrm>
          <a:prstGeom prst="frame">
            <a:avLst>
              <a:gd name="adj1" fmla="val 866"/>
            </a:avLst>
          </a:prstGeom>
          <a:solidFill>
            <a:srgbClr val="004A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27" name="矩形 26"/>
          <p:cNvSpPr/>
          <p:nvPr/>
        </p:nvSpPr>
        <p:spPr>
          <a:xfrm>
            <a:off x="9355728" y="734801"/>
            <a:ext cx="1121505" cy="1121505"/>
          </a:xfrm>
          <a:prstGeom prst="rect">
            <a:avLst/>
          </a:prstGeom>
          <a:solidFill>
            <a:srgbClr val="318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28" name="矩形 27"/>
          <p:cNvSpPr/>
          <p:nvPr/>
        </p:nvSpPr>
        <p:spPr>
          <a:xfrm>
            <a:off x="10694250" y="1183734"/>
            <a:ext cx="906656" cy="906656"/>
          </a:xfrm>
          <a:prstGeom prst="rect">
            <a:avLst/>
          </a:prstGeom>
          <a:solidFill>
            <a:srgbClr val="318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29" name="矩形 28"/>
          <p:cNvSpPr/>
          <p:nvPr/>
        </p:nvSpPr>
        <p:spPr>
          <a:xfrm>
            <a:off x="11081859" y="3343888"/>
            <a:ext cx="906656" cy="906656"/>
          </a:xfrm>
          <a:prstGeom prst="rect">
            <a:avLst/>
          </a:prstGeom>
          <a:solidFill>
            <a:srgbClr val="318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31" name="矩形 30"/>
          <p:cNvSpPr/>
          <p:nvPr/>
        </p:nvSpPr>
        <p:spPr>
          <a:xfrm>
            <a:off x="1011796" y="994551"/>
            <a:ext cx="672573" cy="672573"/>
          </a:xfrm>
          <a:prstGeom prst="rect">
            <a:avLst/>
          </a:prstGeom>
          <a:solidFill>
            <a:srgbClr val="F7C1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34" name="矩形 33"/>
          <p:cNvSpPr/>
          <p:nvPr/>
        </p:nvSpPr>
        <p:spPr>
          <a:xfrm>
            <a:off x="1495193" y="5120532"/>
            <a:ext cx="1121505" cy="1121505"/>
          </a:xfrm>
          <a:prstGeom prst="rect">
            <a:avLst/>
          </a:prstGeom>
          <a:solidFill>
            <a:srgbClr val="318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35" name="矩形 34"/>
          <p:cNvSpPr/>
          <p:nvPr/>
        </p:nvSpPr>
        <p:spPr>
          <a:xfrm>
            <a:off x="623171" y="401820"/>
            <a:ext cx="906656" cy="906656"/>
          </a:xfrm>
          <a:prstGeom prst="rect">
            <a:avLst/>
          </a:prstGeom>
          <a:solidFill>
            <a:srgbClr val="318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36" name="矩形 35"/>
          <p:cNvSpPr/>
          <p:nvPr/>
        </p:nvSpPr>
        <p:spPr>
          <a:xfrm>
            <a:off x="2023905" y="5898758"/>
            <a:ext cx="672573" cy="672573"/>
          </a:xfrm>
          <a:prstGeom prst="rect">
            <a:avLst/>
          </a:prstGeom>
          <a:solidFill>
            <a:srgbClr val="F7C1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37" name="矩形 36"/>
          <p:cNvSpPr/>
          <p:nvPr/>
        </p:nvSpPr>
        <p:spPr>
          <a:xfrm>
            <a:off x="796108" y="4367027"/>
            <a:ext cx="906657" cy="906657"/>
          </a:xfrm>
          <a:prstGeom prst="rect">
            <a:avLst/>
          </a:prstGeom>
          <a:solidFill>
            <a:srgbClr val="F7C1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38" name="斜纹 37"/>
          <p:cNvSpPr/>
          <p:nvPr/>
        </p:nvSpPr>
        <p:spPr>
          <a:xfrm rot="18776160" flipH="1">
            <a:off x="-1805110" y="6254702"/>
            <a:ext cx="3107736" cy="739231"/>
          </a:xfrm>
          <a:prstGeom prst="diagStripe">
            <a:avLst>
              <a:gd name="adj" fmla="val 67847"/>
            </a:avLst>
          </a:prstGeom>
          <a:gradFill>
            <a:gsLst>
              <a:gs pos="0">
                <a:srgbClr val="0070C0"/>
              </a:gs>
              <a:gs pos="68000">
                <a:srgbClr val="0070C0">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39" name="斜纹 38"/>
          <p:cNvSpPr/>
          <p:nvPr/>
        </p:nvSpPr>
        <p:spPr>
          <a:xfrm rot="18776160" flipH="1">
            <a:off x="-2100751" y="6722066"/>
            <a:ext cx="3107736" cy="739231"/>
          </a:xfrm>
          <a:prstGeom prst="diagStripe">
            <a:avLst>
              <a:gd name="adj" fmla="val 67847"/>
            </a:avLst>
          </a:prstGeom>
          <a:gradFill>
            <a:gsLst>
              <a:gs pos="0">
                <a:srgbClr val="F7C15D"/>
              </a:gs>
              <a:gs pos="68000">
                <a:srgbClr val="E9AC01">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44" name="斜纹 43"/>
          <p:cNvSpPr/>
          <p:nvPr/>
        </p:nvSpPr>
        <p:spPr>
          <a:xfrm rot="7976160" flipH="1">
            <a:off x="9786700" y="142515"/>
            <a:ext cx="3107736" cy="739231"/>
          </a:xfrm>
          <a:prstGeom prst="diagStripe">
            <a:avLst>
              <a:gd name="adj" fmla="val 67847"/>
            </a:avLst>
          </a:prstGeom>
          <a:gradFill>
            <a:gsLst>
              <a:gs pos="0">
                <a:srgbClr val="0070C0"/>
              </a:gs>
              <a:gs pos="68000">
                <a:srgbClr val="0070C0">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45" name="斜纹 44"/>
          <p:cNvSpPr/>
          <p:nvPr/>
        </p:nvSpPr>
        <p:spPr>
          <a:xfrm rot="7976160" flipH="1">
            <a:off x="10434646" y="-740523"/>
            <a:ext cx="3107736" cy="739231"/>
          </a:xfrm>
          <a:prstGeom prst="diagStripe">
            <a:avLst>
              <a:gd name="adj" fmla="val 67847"/>
            </a:avLst>
          </a:prstGeom>
          <a:gradFill>
            <a:gsLst>
              <a:gs pos="0">
                <a:srgbClr val="F7C15D"/>
              </a:gs>
              <a:gs pos="68000">
                <a:srgbClr val="E9AC01">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
        <p:nvSpPr>
          <p:cNvPr id="47" name="文本框 46"/>
          <p:cNvSpPr txBox="1"/>
          <p:nvPr/>
        </p:nvSpPr>
        <p:spPr>
          <a:xfrm>
            <a:off x="3193256" y="2871752"/>
            <a:ext cx="5805489" cy="1106805"/>
          </a:xfrm>
          <a:prstGeom prst="rect">
            <a:avLst/>
          </a:prstGeom>
          <a:noFill/>
        </p:spPr>
        <p:txBody>
          <a:bodyPr wrap="square" rtlCol="0">
            <a:spAutoFit/>
          </a:bodyPr>
          <a:lstStyle/>
          <a:p>
            <a:pPr algn="dist"/>
            <a:r>
              <a:rPr lang="zh-CN" altLang="en-US" sz="6600" b="1" dirty="0">
                <a:solidFill>
                  <a:srgbClr val="00355C"/>
                </a:solidFill>
                <a:ea typeface="思源黑体 CN Bold" panose="020B0800000000000000" pitchFamily="34" charset="-122"/>
              </a:rPr>
              <a:t>感谢聆听</a:t>
            </a:r>
            <a:endParaRPr lang="zh-CN" altLang="en-US" sz="6600" b="1" dirty="0">
              <a:solidFill>
                <a:srgbClr val="00355C"/>
              </a:solidFill>
              <a:ea typeface="思源黑体 CN Bold" panose="020B0800000000000000" pitchFamily="34" charset="-122"/>
            </a:endParaRPr>
          </a:p>
        </p:txBody>
      </p:sp>
      <p:sp>
        <p:nvSpPr>
          <p:cNvPr id="33" name="矩形 32"/>
          <p:cNvSpPr/>
          <p:nvPr/>
        </p:nvSpPr>
        <p:spPr>
          <a:xfrm>
            <a:off x="10162194" y="1753182"/>
            <a:ext cx="906657" cy="906657"/>
          </a:xfrm>
          <a:prstGeom prst="rect">
            <a:avLst/>
          </a:prstGeom>
          <a:solidFill>
            <a:srgbClr val="F7C1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思源黑体 CN Bold" panose="020B0800000000000000" pitchFamily="34" charset="-122"/>
            </a:endParaRPr>
          </a:p>
        </p:txBody>
      </p:sp>
    </p:spTree>
  </p:cSld>
  <p:clrMapOvr>
    <a:masterClrMapping/>
  </p:clrMapOvr>
  <p:transition spd="med">
    <p:fade/>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1"/>
          <p:cNvSpPr txBox="1"/>
          <p:nvPr/>
        </p:nvSpPr>
        <p:spPr>
          <a:xfrm>
            <a:off x="803276" y="4286889"/>
            <a:ext cx="10585448" cy="892503"/>
          </a:xfrm>
          <a:prstGeom prst="rect">
            <a:avLst/>
          </a:prstGeom>
        </p:spPr>
        <p:txBody>
          <a:bodyPr tIns="0" bIns="0" anchor="ctr" anchorCtr="0">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pPr algn="ctr"/>
            <a:r>
              <a:rPr lang="zh-CN" altLang="en-US" sz="4000" b="1" dirty="0"/>
              <a:t>大规模分布式深度学习</a:t>
            </a:r>
            <a:endParaRPr lang="zh-CN" altLang="en-US" sz="4000" b="1" dirty="0"/>
          </a:p>
        </p:txBody>
      </p:sp>
      <p:sp>
        <p:nvSpPr>
          <p:cNvPr id="7" name="副标题 2"/>
          <p:cNvSpPr txBox="1"/>
          <p:nvPr/>
        </p:nvSpPr>
        <p:spPr>
          <a:xfrm>
            <a:off x="803276" y="4972427"/>
            <a:ext cx="10585448" cy="508452"/>
          </a:xfrm>
          <a:prstGeom prst="rect">
            <a:avLst/>
          </a:prstGeom>
        </p:spPr>
        <p:txBody>
          <a:bodyPr anchor="ctr" anchorCtr="0"/>
          <a:lstStyle>
            <a:lvl1pPr marL="228600" indent="-228600" algn="l" defTabSz="914400" rtl="0" eaLnBrk="1" latinLnBrk="0" hangingPunct="1">
              <a:lnSpc>
                <a:spcPct val="90000"/>
              </a:lnSpc>
              <a:spcBef>
                <a:spcPts val="1000"/>
              </a:spcBef>
              <a:buFont typeface="Arial" panose="020B060402020209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9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9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a:lstStyle>
          <a:p>
            <a:pPr marL="0" indent="0" algn="ctr">
              <a:buNone/>
            </a:pPr>
            <a:r>
              <a:rPr lang="en-US" altLang="zh-CN" sz="1800" dirty="0">
                <a:solidFill>
                  <a:schemeClr val="accent3"/>
                </a:solidFill>
              </a:rPr>
              <a:t>Large-Scale DIstribeted Deep Learning</a:t>
            </a:r>
            <a:endParaRPr lang="en-US" altLang="zh-CN" sz="1800" dirty="0">
              <a:solidFill>
                <a:schemeClr val="accent3"/>
              </a:solidFill>
            </a:endParaRPr>
          </a:p>
        </p:txBody>
      </p:sp>
      <p:sp>
        <p:nvSpPr>
          <p:cNvPr id="8" name="文本占位符 34"/>
          <p:cNvSpPr txBox="1"/>
          <p:nvPr/>
        </p:nvSpPr>
        <p:spPr>
          <a:xfrm>
            <a:off x="803275" y="5500576"/>
            <a:ext cx="10585450" cy="595123"/>
          </a:xfrm>
          <a:prstGeom prst="rect">
            <a:avLst/>
          </a:prstGeom>
        </p:spPr>
        <p:txBody>
          <a:bodyPr lIns="72000" tIns="0" rIns="72000" bIns="0" anchor="ctr" anchorCtr="0"/>
          <a:lstStyle>
            <a:lvl1pPr marL="228600" indent="-228600" algn="l" defTabSz="914400" rtl="0" eaLnBrk="1" latinLnBrk="0" hangingPunct="1">
              <a:lnSpc>
                <a:spcPct val="90000"/>
              </a:lnSpc>
              <a:spcBef>
                <a:spcPts val="1000"/>
              </a:spcBef>
              <a:buFont typeface="Arial" panose="020B060402020209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9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9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a:lstStyle>
          <a:p>
            <a:pPr marL="0" indent="0" algn="ctr">
              <a:buNone/>
            </a:pPr>
            <a:r>
              <a:rPr lang="zh-CN" altLang="en-US" sz="1800" dirty="0">
                <a:solidFill>
                  <a:schemeClr val="tx1">
                    <a:lumMod val="75000"/>
                    <a:lumOff val="25000"/>
                  </a:schemeClr>
                </a:solidFill>
              </a:rPr>
              <a:t>答辩人：刘志彬      时间：</a:t>
            </a:r>
            <a:fld id="{FAA7561E-A48D-4E03-84F4-488CDA95D192}" type="datetime1">
              <a:rPr lang="zh-CN" altLang="en-US" sz="1800" smtClean="0">
                <a:solidFill>
                  <a:schemeClr val="tx1">
                    <a:lumMod val="75000"/>
                    <a:lumOff val="25000"/>
                  </a:schemeClr>
                </a:solidFill>
              </a:rPr>
            </a:fld>
            <a:endParaRPr lang="zh-CN" altLang="en-US" sz="1800" dirty="0">
              <a:solidFill>
                <a:schemeClr val="tx1">
                  <a:lumMod val="75000"/>
                  <a:lumOff val="25000"/>
                </a:schemeClr>
              </a:solidFill>
            </a:endParaRPr>
          </a:p>
        </p:txBody>
      </p:sp>
    </p:spTree>
  </p:cSld>
  <p:clrMapOvr>
    <a:masterClrMapping/>
  </p:clrMapOvr>
  <p:transition spd="med">
    <p:pull/>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矩形 34"/>
          <p:cNvSpPr/>
          <p:nvPr/>
        </p:nvSpPr>
        <p:spPr bwMode="auto">
          <a:xfrm>
            <a:off x="3262558" y="112345"/>
            <a:ext cx="952500" cy="1446212"/>
          </a:xfrm>
          <a:prstGeom prst="rect">
            <a:avLst/>
          </a:prstGeom>
        </p:spPr>
        <p:txBody>
          <a:bodyPr>
            <a:spAutoFit/>
          </a:bodyPr>
          <a:lstStyle/>
          <a:p>
            <a:pPr eaLnBrk="1" fontAlgn="auto" hangingPunct="1">
              <a:spcBef>
                <a:spcPts val="0"/>
              </a:spcBef>
              <a:spcAft>
                <a:spcPts val="0"/>
              </a:spcAft>
              <a:defRPr/>
            </a:pPr>
            <a:endParaRPr lang="zh-CN" altLang="en-US" sz="8800" dirty="0">
              <a:solidFill>
                <a:schemeClr val="tx1">
                  <a:lumMod val="65000"/>
                  <a:lumOff val="35000"/>
                </a:schemeClr>
              </a:solidFill>
              <a:latin typeface="+mn-ea"/>
              <a:ea typeface="+mn-ea"/>
              <a:cs typeface="+mn-ea"/>
              <a:sym typeface="+mn-lt"/>
            </a:endParaRPr>
          </a:p>
        </p:txBody>
      </p:sp>
      <p:sp>
        <p:nvSpPr>
          <p:cNvPr id="68" name="文本框 67"/>
          <p:cNvSpPr txBox="1"/>
          <p:nvPr/>
        </p:nvSpPr>
        <p:spPr bwMode="auto">
          <a:xfrm>
            <a:off x="5335437" y="844409"/>
            <a:ext cx="861774" cy="5243358"/>
          </a:xfrm>
          <a:prstGeom prst="rect">
            <a:avLst/>
          </a:prstGeom>
          <a:noFill/>
        </p:spPr>
        <p:txBody>
          <a:bodyPr vert="eaVert" wrap="none">
            <a:spAutoFit/>
          </a:bodyPr>
          <a:lstStyle/>
          <a:p>
            <a:pPr algn="ctr" eaLnBrk="1" fontAlgn="auto" hangingPunct="1">
              <a:spcBef>
                <a:spcPts val="0"/>
              </a:spcBef>
              <a:spcAft>
                <a:spcPts val="0"/>
              </a:spcAft>
              <a:defRPr/>
            </a:pPr>
            <a:r>
              <a:rPr lang="zh-CN" altLang="en-US" sz="4400" b="1" spc="200" dirty="0">
                <a:solidFill>
                  <a:schemeClr val="tx2"/>
                </a:solidFill>
                <a:latin typeface="+mn-lt"/>
                <a:ea typeface="+mn-ea"/>
                <a:cs typeface="+mn-ea"/>
                <a:sym typeface="+mn-lt"/>
              </a:rPr>
              <a:t>目录 </a:t>
            </a:r>
            <a:r>
              <a:rPr lang="en-US" altLang="zh-CN" sz="4400" b="1" spc="200" dirty="0">
                <a:solidFill>
                  <a:schemeClr val="tx2"/>
                </a:solidFill>
                <a:latin typeface="+mn-ea"/>
                <a:ea typeface="+mn-ea"/>
                <a:cs typeface="+mn-ea"/>
                <a:sym typeface="+mn-lt"/>
              </a:rPr>
              <a:t>|</a:t>
            </a:r>
            <a:r>
              <a:rPr lang="en-US" altLang="zh-CN" sz="4400" b="1" spc="200" dirty="0">
                <a:solidFill>
                  <a:schemeClr val="tx2"/>
                </a:solidFill>
                <a:latin typeface="+mn-lt"/>
                <a:ea typeface="+mn-ea"/>
                <a:cs typeface="+mn-ea"/>
                <a:sym typeface="+mn-lt"/>
              </a:rPr>
              <a:t> </a:t>
            </a:r>
            <a:r>
              <a:rPr lang="en-US" altLang="zh-CN" sz="4400" b="1" spc="200" dirty="0">
                <a:latin typeface="+mn-lt"/>
                <a:ea typeface="+mn-ea"/>
                <a:cs typeface="+mn-ea"/>
                <a:sym typeface="+mn-lt"/>
              </a:rPr>
              <a:t>CONTENTS</a:t>
            </a:r>
            <a:endParaRPr lang="en-US" altLang="zh-CN" sz="4400" b="1" spc="200" dirty="0">
              <a:latin typeface="+mn-lt"/>
              <a:ea typeface="+mn-ea"/>
              <a:cs typeface="+mn-ea"/>
              <a:sym typeface="+mn-lt"/>
            </a:endParaRPr>
          </a:p>
        </p:txBody>
      </p:sp>
      <p:grpSp>
        <p:nvGrpSpPr>
          <p:cNvPr id="2" name="组合 1"/>
          <p:cNvGrpSpPr/>
          <p:nvPr/>
        </p:nvGrpSpPr>
        <p:grpSpPr>
          <a:xfrm>
            <a:off x="7110115" y="1960202"/>
            <a:ext cx="3842121" cy="2693721"/>
            <a:chOff x="6597449" y="1148208"/>
            <a:chExt cx="3842121" cy="2693721"/>
          </a:xfrm>
        </p:grpSpPr>
        <p:grpSp>
          <p:nvGrpSpPr>
            <p:cNvPr id="3" name="组合 2"/>
            <p:cNvGrpSpPr/>
            <p:nvPr/>
          </p:nvGrpSpPr>
          <p:grpSpPr>
            <a:xfrm>
              <a:off x="6597449" y="1148208"/>
              <a:ext cx="1382908" cy="620713"/>
              <a:chOff x="5855427" y="1647453"/>
              <a:chExt cx="1382908" cy="620713"/>
            </a:xfrm>
          </p:grpSpPr>
          <p:sp>
            <p:nvSpPr>
              <p:cNvPr id="5" name="文本框 4"/>
              <p:cNvSpPr txBox="1"/>
              <p:nvPr/>
            </p:nvSpPr>
            <p:spPr>
              <a:xfrm>
                <a:off x="6549853" y="1696200"/>
                <a:ext cx="688482" cy="521970"/>
              </a:xfrm>
              <a:prstGeom prst="rect">
                <a:avLst/>
              </a:prstGeom>
              <a:noFill/>
            </p:spPr>
            <p:txBody>
              <a:bodyPr wrap="none">
                <a:spAutoFit/>
              </a:bodyPr>
              <a:lstStyle/>
              <a:p>
                <a:pPr eaLnBrk="1" fontAlgn="auto" hangingPunct="1">
                  <a:spcBef>
                    <a:spcPts val="0"/>
                  </a:spcBef>
                  <a:spcAft>
                    <a:spcPts val="0"/>
                  </a:spcAft>
                  <a:defRPr/>
                </a:pPr>
                <a:r>
                  <a:rPr lang="zh-CN" altLang="en-US" sz="2800" b="1" dirty="0">
                    <a:sym typeface="+mn-lt"/>
                  </a:rPr>
                  <a:t>背景</a:t>
                </a:r>
                <a:endParaRPr lang="zh-CN" altLang="en-US" sz="2800" b="1" dirty="0">
                  <a:sym typeface="+mn-lt"/>
                </a:endParaRPr>
              </a:p>
            </p:txBody>
          </p:sp>
          <p:sp>
            <p:nvSpPr>
              <p:cNvPr id="33" name="椭圆 32"/>
              <p:cNvSpPr/>
              <p:nvPr/>
            </p:nvSpPr>
            <p:spPr>
              <a:xfrm>
                <a:off x="5855427" y="1647453"/>
                <a:ext cx="620712" cy="62071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3200" b="1" dirty="0">
                    <a:latin typeface="Century Gothic" panose="020B0502020202020204" pitchFamily="34" charset="0"/>
                    <a:ea typeface="微软雅黑" panose="020B0503020204020204" charset="-122"/>
                  </a:rPr>
                  <a:t>1</a:t>
                </a:r>
                <a:endParaRPr lang="zh-CN" altLang="en-US" sz="3200" b="1" dirty="0">
                  <a:latin typeface="Century Gothic" panose="020B0502020202020204" pitchFamily="34" charset="0"/>
                  <a:ea typeface="微软雅黑" panose="020B0503020204020204" charset="-122"/>
                </a:endParaRPr>
              </a:p>
            </p:txBody>
          </p:sp>
        </p:grpSp>
        <p:grpSp>
          <p:nvGrpSpPr>
            <p:cNvPr id="71" name="组合 70"/>
            <p:cNvGrpSpPr/>
            <p:nvPr/>
          </p:nvGrpSpPr>
          <p:grpSpPr>
            <a:xfrm>
              <a:off x="6597449" y="2185044"/>
              <a:ext cx="3842121" cy="620713"/>
              <a:chOff x="5855427" y="1647453"/>
              <a:chExt cx="3842121" cy="620713"/>
            </a:xfrm>
          </p:grpSpPr>
          <p:sp>
            <p:nvSpPr>
              <p:cNvPr id="72" name="文本框 71"/>
              <p:cNvSpPr txBox="1"/>
              <p:nvPr/>
            </p:nvSpPr>
            <p:spPr>
              <a:xfrm>
                <a:off x="6549853" y="1696200"/>
                <a:ext cx="3147695" cy="521970"/>
              </a:xfrm>
              <a:prstGeom prst="rect">
                <a:avLst/>
              </a:prstGeom>
              <a:noFill/>
            </p:spPr>
            <p:txBody>
              <a:bodyPr wrap="none">
                <a:spAutoFit/>
              </a:bodyPr>
              <a:lstStyle/>
              <a:p>
                <a:pPr eaLnBrk="1" fontAlgn="auto" hangingPunct="1">
                  <a:spcBef>
                    <a:spcPts val="0"/>
                  </a:spcBef>
                  <a:spcAft>
                    <a:spcPts val="0"/>
                  </a:spcAft>
                  <a:defRPr/>
                </a:pPr>
                <a:r>
                  <a:rPr lang="zh-CN" altLang="en-US" sz="2800" b="1" dirty="0">
                    <a:sym typeface="+mn-lt"/>
                  </a:rPr>
                  <a:t>分布式</a:t>
                </a:r>
                <a:r>
                  <a:rPr lang="en-US" altLang="zh-CN" sz="2800" b="1" dirty="0">
                    <a:sym typeface="+mn-lt"/>
                  </a:rPr>
                  <a:t>DL</a:t>
                </a:r>
                <a:r>
                  <a:rPr lang="zh-CN" altLang="en-US" sz="2800" b="1" dirty="0">
                    <a:sym typeface="+mn-lt"/>
                  </a:rPr>
                  <a:t>研究现状</a:t>
                </a:r>
                <a:endParaRPr lang="zh-CN" altLang="en-US" sz="2800" b="1" dirty="0">
                  <a:sym typeface="+mn-lt"/>
                </a:endParaRPr>
              </a:p>
            </p:txBody>
          </p:sp>
          <p:sp>
            <p:nvSpPr>
              <p:cNvPr id="73" name="椭圆 72"/>
              <p:cNvSpPr/>
              <p:nvPr/>
            </p:nvSpPr>
            <p:spPr>
              <a:xfrm>
                <a:off x="5855427" y="1647453"/>
                <a:ext cx="620712" cy="62071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3200" b="1" dirty="0">
                    <a:latin typeface="Century Gothic" panose="020B0502020202020204" pitchFamily="34" charset="0"/>
                    <a:ea typeface="微软雅黑" panose="020B0503020204020204" charset="-122"/>
                  </a:rPr>
                  <a:t>2</a:t>
                </a:r>
                <a:endParaRPr lang="zh-CN" altLang="en-US" sz="3200" b="1" dirty="0">
                  <a:latin typeface="Century Gothic" panose="020B0502020202020204" pitchFamily="34" charset="0"/>
                  <a:ea typeface="微软雅黑" panose="020B0503020204020204" charset="-122"/>
                </a:endParaRPr>
              </a:p>
            </p:txBody>
          </p:sp>
        </p:grpSp>
        <p:grpSp>
          <p:nvGrpSpPr>
            <p:cNvPr id="75" name="组合 74"/>
            <p:cNvGrpSpPr/>
            <p:nvPr/>
          </p:nvGrpSpPr>
          <p:grpSpPr>
            <a:xfrm>
              <a:off x="6597449" y="3221216"/>
              <a:ext cx="2655306" cy="620713"/>
              <a:chOff x="5855427" y="1647453"/>
              <a:chExt cx="2655306" cy="620713"/>
            </a:xfrm>
          </p:grpSpPr>
          <p:sp>
            <p:nvSpPr>
              <p:cNvPr id="76" name="文本框 75"/>
              <p:cNvSpPr txBox="1"/>
              <p:nvPr/>
            </p:nvSpPr>
            <p:spPr>
              <a:xfrm>
                <a:off x="6549853" y="1696200"/>
                <a:ext cx="1960880" cy="521970"/>
              </a:xfrm>
              <a:prstGeom prst="rect">
                <a:avLst/>
              </a:prstGeom>
              <a:noFill/>
            </p:spPr>
            <p:txBody>
              <a:bodyPr wrap="none">
                <a:spAutoFit/>
              </a:bodyPr>
              <a:lstStyle/>
              <a:p>
                <a:pPr eaLnBrk="1" fontAlgn="auto" hangingPunct="1">
                  <a:spcBef>
                    <a:spcPts val="0"/>
                  </a:spcBef>
                  <a:spcAft>
                    <a:spcPts val="0"/>
                  </a:spcAft>
                  <a:defRPr/>
                </a:pPr>
                <a:r>
                  <a:rPr lang="zh-CN" altLang="en-US" sz="2800" b="1" dirty="0">
                    <a:sym typeface="+mn-lt"/>
                  </a:rPr>
                  <a:t>问题与挑战</a:t>
                </a:r>
                <a:endParaRPr lang="zh-CN" altLang="en-US" sz="2800" b="1" dirty="0">
                  <a:sym typeface="+mn-lt"/>
                </a:endParaRPr>
              </a:p>
            </p:txBody>
          </p:sp>
          <p:sp>
            <p:nvSpPr>
              <p:cNvPr id="77" name="椭圆 76"/>
              <p:cNvSpPr/>
              <p:nvPr/>
            </p:nvSpPr>
            <p:spPr>
              <a:xfrm>
                <a:off x="5855427" y="1647453"/>
                <a:ext cx="620712" cy="62071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3200" b="1" dirty="0">
                    <a:latin typeface="Century Gothic" panose="020B0502020202020204" pitchFamily="34" charset="0"/>
                    <a:ea typeface="微软雅黑" panose="020B0503020204020204" charset="-122"/>
                  </a:rPr>
                  <a:t>3</a:t>
                </a:r>
                <a:endParaRPr lang="zh-CN" altLang="en-US" sz="3200" b="1" dirty="0">
                  <a:latin typeface="Century Gothic" panose="020B0502020202020204" pitchFamily="34" charset="0"/>
                  <a:ea typeface="微软雅黑" panose="020B0503020204020204" charset="-122"/>
                </a:endParaRPr>
              </a:p>
            </p:txBody>
          </p:sp>
        </p:grpSp>
      </p:grpSp>
    </p:spTree>
  </p:cSld>
  <p:clrMapOvr>
    <a:masterClrMapping/>
  </p:clrMapOvr>
  <p:transition spd="med">
    <p:pull/>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1"/>
          </p:nvPr>
        </p:nvSpPr>
        <p:spPr>
          <a:xfrm>
            <a:off x="838200" y="1367790"/>
            <a:ext cx="5181600" cy="546735"/>
          </a:xfrm>
        </p:spPr>
        <p:txBody>
          <a:bodyPr/>
          <a:lstStyle/>
          <a:p>
            <a:r>
              <a:rPr lang="zh-CN" altLang="en-US" sz="2000" b="1">
                <a:sym typeface="+mn-ea"/>
              </a:rPr>
              <a:t>字节万卡集群</a:t>
            </a:r>
            <a:r>
              <a:rPr lang="en-US" altLang="zh-CN" sz="2000" baseline="30000">
                <a:solidFill>
                  <a:schemeClr val="tx1"/>
                </a:solidFill>
                <a:uFillTx/>
                <a:sym typeface="+mn-ea"/>
              </a:rPr>
              <a:t>[1]</a:t>
            </a:r>
            <a:endParaRPr lang="en-US" altLang="zh-CN" sz="2000" baseline="30000">
              <a:solidFill>
                <a:schemeClr val="tx1"/>
              </a:solidFill>
              <a:uFillTx/>
              <a:sym typeface="+mn-ea"/>
            </a:endParaRPr>
          </a:p>
        </p:txBody>
      </p:sp>
      <p:sp>
        <p:nvSpPr>
          <p:cNvPr id="6" name="Title 5"/>
          <p:cNvSpPr>
            <a:spLocks noGrp="1"/>
          </p:cNvSpPr>
          <p:nvPr>
            <p:ph type="title"/>
          </p:nvPr>
        </p:nvSpPr>
        <p:spPr/>
        <p:txBody>
          <a:bodyPr/>
          <a:lstStyle/>
          <a:p>
            <a:r>
              <a:rPr lang="zh-CN" altLang="en-US">
                <a:sym typeface="+mn-ea"/>
              </a:rPr>
              <a:t>研究背景</a:t>
            </a:r>
            <a:r>
              <a:rPr altLang="zh-CN">
                <a:sym typeface="+mn-ea"/>
              </a:rPr>
              <a:t>-</a:t>
            </a:r>
            <a:r>
              <a:rPr lang="zh-CN" altLang="en-US">
                <a:sym typeface="+mn-ea"/>
              </a:rPr>
              <a:t>分布式在大模型领域应用</a:t>
            </a:r>
            <a:endParaRPr lang="en-US"/>
          </a:p>
        </p:txBody>
      </p:sp>
      <p:sp>
        <p:nvSpPr>
          <p:cNvPr id="11" name="Content Placeholder 3"/>
          <p:cNvSpPr>
            <a:spLocks noGrp="1"/>
          </p:cNvSpPr>
          <p:nvPr>
            <p:custDataLst>
              <p:tags r:id="rId1"/>
            </p:custDataLst>
          </p:nvPr>
        </p:nvSpPr>
        <p:spPr>
          <a:xfrm>
            <a:off x="814705" y="2202180"/>
            <a:ext cx="1794510" cy="546735"/>
          </a:xfrm>
          <a:prstGeom prst="rect">
            <a:avLst/>
          </a:prstGeom>
        </p:spPr>
        <p:txBody>
          <a:bodyPr/>
          <a:lstStyle>
            <a:lvl1pPr marL="0" indent="0" algn="l" defTabSz="914400" rtl="0" eaLnBrk="1" latinLnBrk="0" hangingPunct="1">
              <a:lnSpc>
                <a:spcPct val="90000"/>
              </a:lnSpc>
              <a:spcBef>
                <a:spcPts val="1000"/>
              </a:spcBef>
              <a:buFont typeface="Arial" panose="020B0604020202090204" pitchFamily="34" charset="0"/>
              <a:buNone/>
              <a:defRPr sz="2400" kern="1200">
                <a:solidFill>
                  <a:schemeClr val="tx1"/>
                </a:solidFill>
                <a:latin typeface="黑体" panose="02010609060101010101" pitchFamily="49" charset="-122"/>
                <a:ea typeface="黑体" panose="02010609060101010101" pitchFamily="49" charset="-122"/>
                <a:cs typeface="+mn-cs"/>
              </a:defRPr>
            </a:lvl1pPr>
            <a:lvl2pPr marL="457200" indent="0" algn="l" defTabSz="914400" rtl="0" eaLnBrk="1" latinLnBrk="0" hangingPunct="1">
              <a:lnSpc>
                <a:spcPct val="90000"/>
              </a:lnSpc>
              <a:spcBef>
                <a:spcPts val="500"/>
              </a:spcBef>
              <a:buFont typeface="Arial" panose="020B0604020202090204" pitchFamily="34" charset="0"/>
              <a:buNone/>
              <a:defRPr sz="2000" kern="1200">
                <a:solidFill>
                  <a:schemeClr val="tx1"/>
                </a:solidFill>
                <a:latin typeface="黑体" panose="02010609060101010101" pitchFamily="49" charset="-122"/>
                <a:ea typeface="黑体" panose="02010609060101010101" pitchFamily="49" charset="-122"/>
                <a:cs typeface="+mn-cs"/>
              </a:defRPr>
            </a:lvl2pPr>
            <a:lvl3pPr marL="914400" indent="0" algn="l" defTabSz="914400" rtl="0" eaLnBrk="1" latinLnBrk="0" hangingPunct="1">
              <a:lnSpc>
                <a:spcPct val="90000"/>
              </a:lnSpc>
              <a:spcBef>
                <a:spcPts val="500"/>
              </a:spcBef>
              <a:buFont typeface="Arial" panose="020B0604020202090204" pitchFamily="34" charset="0"/>
              <a:buNone/>
              <a:defRPr sz="1800" kern="1200">
                <a:solidFill>
                  <a:schemeClr val="tx1"/>
                </a:solidFill>
                <a:latin typeface="黑体" panose="02010609060101010101" pitchFamily="49" charset="-122"/>
                <a:ea typeface="黑体" panose="02010609060101010101" pitchFamily="49" charset="-122"/>
                <a:cs typeface="+mn-cs"/>
              </a:defRPr>
            </a:lvl3pPr>
            <a:lvl4pPr marL="1371600" indent="0" algn="l" defTabSz="914400" rtl="0" eaLnBrk="1" latinLnBrk="0" hangingPunct="1">
              <a:lnSpc>
                <a:spcPct val="90000"/>
              </a:lnSpc>
              <a:spcBef>
                <a:spcPts val="500"/>
              </a:spcBef>
              <a:buFont typeface="Arial" panose="020B0604020202090204" pitchFamily="34" charset="0"/>
              <a:buNone/>
              <a:defRPr sz="1600" kern="1200">
                <a:solidFill>
                  <a:schemeClr val="tx1"/>
                </a:solidFill>
                <a:latin typeface="黑体" panose="02010609060101010101" pitchFamily="49" charset="-122"/>
                <a:ea typeface="黑体" panose="02010609060101010101" pitchFamily="49" charset="-122"/>
                <a:cs typeface="+mn-cs"/>
              </a:defRPr>
            </a:lvl4pPr>
            <a:lvl5pPr marL="1828800" indent="0" algn="l" defTabSz="914400" rtl="0" eaLnBrk="1" latinLnBrk="0" hangingPunct="1">
              <a:lnSpc>
                <a:spcPct val="90000"/>
              </a:lnSpc>
              <a:spcBef>
                <a:spcPts val="500"/>
              </a:spcBef>
              <a:buFont typeface="Arial" panose="020B0604020202090204" pitchFamily="34" charset="0"/>
              <a:buNone/>
              <a:defRPr sz="1600" kern="1200">
                <a:solidFill>
                  <a:schemeClr val="tx1"/>
                </a:solidFill>
                <a:latin typeface="黑体" panose="02010609060101010101" pitchFamily="49" charset="-122"/>
                <a:ea typeface="黑体" panose="02010609060101010101" pitchFamily="49" charset="-122"/>
                <a:cs typeface="+mn-cs"/>
              </a:defRPr>
            </a:lvl5pPr>
            <a:lvl6pPr marL="22860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9pPr>
          </a:lstStyle>
          <a:p>
            <a:r>
              <a:rPr lang="zh-CN" altLang="en-US" sz="2000" b="1">
                <a:sym typeface="+mn-ea"/>
              </a:rPr>
              <a:t>大规模挑战</a:t>
            </a:r>
            <a:endParaRPr lang="zh-CN" altLang="en-US" sz="2000" b="1">
              <a:sym typeface="+mn-ea"/>
            </a:endParaRPr>
          </a:p>
        </p:txBody>
      </p:sp>
      <p:sp>
        <p:nvSpPr>
          <p:cNvPr id="12" name="Content Placeholder 4"/>
          <p:cNvSpPr>
            <a:spLocks noGrp="1"/>
          </p:cNvSpPr>
          <p:nvPr>
            <p:custDataLst>
              <p:tags r:id="rId2"/>
            </p:custDataLst>
          </p:nvPr>
        </p:nvSpPr>
        <p:spPr>
          <a:xfrm>
            <a:off x="1101090" y="2809875"/>
            <a:ext cx="2633980" cy="469900"/>
          </a:xfrm>
          <a:prstGeom prst="rect">
            <a:avLst/>
          </a:prstGeom>
        </p:spPr>
        <p:txBody>
          <a:bodyPr>
            <a:normAutofit/>
          </a:bodyPr>
          <a:lstStyle>
            <a:lvl1pPr marL="342900" indent="-342900" algn="l" defTabSz="914400" rtl="0" eaLnBrk="1" fontAlgn="auto" latinLnBrk="0" hangingPunct="1">
              <a:lnSpc>
                <a:spcPct val="100000"/>
              </a:lnSpc>
              <a:spcBef>
                <a:spcPts val="1000"/>
              </a:spcBef>
              <a:buFont typeface="Arial" panose="020B0604020202090204" pitchFamily="34" charset="0"/>
              <a:buChar char="•"/>
              <a:defRPr sz="2000" kern="1200">
                <a:solidFill>
                  <a:schemeClr val="tx1"/>
                </a:solidFill>
                <a:latin typeface="黑体" panose="02010609060101010101" pitchFamily="49" charset="-122"/>
                <a:ea typeface="黑体" panose="02010609060101010101" pitchFamily="49" charset="-122"/>
                <a:cs typeface="+mn-cs"/>
              </a:defRPr>
            </a:lvl1pPr>
            <a:lvl2pPr marL="457200" indent="0" algn="ctr" defTabSz="914400" rtl="0" eaLnBrk="1" latinLnBrk="0" hangingPunct="1">
              <a:lnSpc>
                <a:spcPct val="90000"/>
              </a:lnSpc>
              <a:spcBef>
                <a:spcPts val="500"/>
              </a:spcBef>
              <a:buFont typeface="Arial" panose="020B060402020209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9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9pPr>
          </a:lstStyle>
          <a:p>
            <a:r>
              <a:rPr lang="zh-CN" altLang="en-US">
                <a:sym typeface="+mn-ea"/>
              </a:rPr>
              <a:t>高效率训练</a:t>
            </a:r>
            <a:endParaRPr lang="zh-CN" altLang="en-US">
              <a:sym typeface="+mn-ea"/>
            </a:endParaRPr>
          </a:p>
        </p:txBody>
      </p:sp>
      <p:sp>
        <p:nvSpPr>
          <p:cNvPr id="13" name="Date Placeholder 12"/>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fld id="{B7777B4F-0286-DE44-939A-59B26D3141B7}" type="datetime1">
              <a:rPr kumimoji="0" lang="en-US" altLang="en-US" sz="1200" b="1" i="0" u="none" strike="noStrike" kern="1200" cap="none" spc="0" normalizeH="0" baseline="0" noProof="0" smtClean="0">
                <a:ln>
                  <a:noFill/>
                </a:ln>
                <a:solidFill>
                  <a:prstClr val="black">
                    <a:tint val="75000"/>
                  </a:prstClr>
                </a:solidFill>
                <a:effectLst/>
                <a:uLnTx/>
                <a:uFillTx/>
                <a:latin typeface="Arial" panose="020B0604020202090204" pitchFamily="34" charset="0"/>
                <a:ea typeface="华文中宋" panose="02010600040101010101" charset="-122"/>
                <a:cs typeface="+mn-cs"/>
              </a:rPr>
            </a:fld>
            <a:endParaRPr kumimoji="0" lang="zh-CN" altLang="en-US" sz="1200" b="1" i="0" u="none" strike="noStrike" kern="1200" cap="none" spc="0" normalizeH="0" baseline="0" noProof="0">
              <a:ln>
                <a:noFill/>
              </a:ln>
              <a:solidFill>
                <a:prstClr val="black">
                  <a:tint val="75000"/>
                </a:prstClr>
              </a:solidFill>
              <a:effectLst/>
              <a:uLnTx/>
              <a:uFillTx/>
              <a:latin typeface="Arial" panose="020B0604020202090204" pitchFamily="34" charset="0"/>
              <a:ea typeface="华文中宋" panose="02010600040101010101" charset="-122"/>
              <a:cs typeface="+mn-cs"/>
            </a:endParaRPr>
          </a:p>
        </p:txBody>
      </p:sp>
      <p:sp>
        <p:nvSpPr>
          <p:cNvPr id="15" name="Footer Placeholder 1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1200" b="1" i="0" u="none" strike="noStrike" kern="1200" cap="none" spc="0" normalizeH="0" baseline="0" noProof="0">
                <a:ln>
                  <a:noFill/>
                </a:ln>
                <a:solidFill>
                  <a:prstClr val="black">
                    <a:tint val="75000"/>
                  </a:prstClr>
                </a:solidFill>
                <a:effectLst/>
                <a:uLnTx/>
                <a:uFillTx/>
                <a:latin typeface="Arial" panose="020B0604020202090204" pitchFamily="34" charset="0"/>
                <a:ea typeface="华文中宋" panose="02010600040101010101" charset="-122"/>
                <a:cs typeface="+mn-cs"/>
              </a:rPr>
              <a:t>分布式深度学习</a:t>
            </a:r>
            <a:endParaRPr kumimoji="0" lang="zh-CN" altLang="en-US" sz="1200" b="1" i="0" u="none" strike="noStrike" kern="1200" cap="none" spc="0" normalizeH="0" baseline="0" noProof="0">
              <a:ln>
                <a:noFill/>
              </a:ln>
              <a:solidFill>
                <a:prstClr val="black">
                  <a:tint val="75000"/>
                </a:prstClr>
              </a:solidFill>
              <a:effectLst/>
              <a:uLnTx/>
              <a:uFillTx/>
              <a:latin typeface="Arial" panose="020B0604020202090204" pitchFamily="34" charset="0"/>
              <a:ea typeface="华文中宋" panose="02010600040101010101" charset="-122"/>
              <a:cs typeface="+mn-cs"/>
            </a:endParaRPr>
          </a:p>
        </p:txBody>
      </p:sp>
      <p:sp>
        <p:nvSpPr>
          <p:cNvPr id="17" name="Content Placeholder 4"/>
          <p:cNvSpPr>
            <a:spLocks noGrp="1"/>
          </p:cNvSpPr>
          <p:nvPr>
            <p:custDataLst>
              <p:tags r:id="rId3"/>
            </p:custDataLst>
          </p:nvPr>
        </p:nvSpPr>
        <p:spPr>
          <a:xfrm>
            <a:off x="1101090" y="3583305"/>
            <a:ext cx="3040380" cy="498475"/>
          </a:xfrm>
          <a:prstGeom prst="rect">
            <a:avLst/>
          </a:prstGeom>
        </p:spPr>
        <p:txBody>
          <a:bodyPr>
            <a:normAutofit/>
          </a:bodyPr>
          <a:lstStyle>
            <a:lvl1pPr marL="342900" indent="-342900" algn="l" defTabSz="914400" rtl="0" eaLnBrk="1" fontAlgn="auto" latinLnBrk="0" hangingPunct="1">
              <a:lnSpc>
                <a:spcPct val="100000"/>
              </a:lnSpc>
              <a:spcBef>
                <a:spcPts val="1000"/>
              </a:spcBef>
              <a:buFont typeface="Arial" panose="020B0604020202090204" pitchFamily="34" charset="0"/>
              <a:buChar char="•"/>
              <a:defRPr sz="2000" kern="1200">
                <a:solidFill>
                  <a:schemeClr val="tx1"/>
                </a:solidFill>
                <a:latin typeface="黑体" panose="02010609060101010101" pitchFamily="49" charset="-122"/>
                <a:ea typeface="黑体" panose="02010609060101010101" pitchFamily="49" charset="-122"/>
                <a:cs typeface="+mn-cs"/>
              </a:defRPr>
            </a:lvl1pPr>
            <a:lvl2pPr marL="457200" indent="0" algn="ctr" defTabSz="914400" rtl="0" eaLnBrk="1" latinLnBrk="0" hangingPunct="1">
              <a:lnSpc>
                <a:spcPct val="90000"/>
              </a:lnSpc>
              <a:spcBef>
                <a:spcPts val="500"/>
              </a:spcBef>
              <a:buFont typeface="Arial" panose="020B060402020209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9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9pPr>
          </a:lstStyle>
          <a:p>
            <a:r>
              <a:rPr lang="zh-CN" altLang="en-US">
                <a:sym typeface="+mn-ea"/>
              </a:rPr>
              <a:t>高稳定性（容错性）</a:t>
            </a:r>
            <a:endParaRPr lang="zh-CN" altLang="en-US">
              <a:sym typeface="+mn-ea"/>
            </a:endParaRPr>
          </a:p>
        </p:txBody>
      </p:sp>
      <p:sp>
        <p:nvSpPr>
          <p:cNvPr id="20" name="Content Placeholder 4"/>
          <p:cNvSpPr>
            <a:spLocks noGrp="1"/>
          </p:cNvSpPr>
          <p:nvPr>
            <p:custDataLst>
              <p:tags r:id="rId4"/>
            </p:custDataLst>
          </p:nvPr>
        </p:nvSpPr>
        <p:spPr>
          <a:xfrm>
            <a:off x="1101090" y="4385310"/>
            <a:ext cx="4770120" cy="471170"/>
          </a:xfrm>
          <a:prstGeom prst="rect">
            <a:avLst/>
          </a:prstGeom>
        </p:spPr>
        <p:txBody>
          <a:bodyPr>
            <a:normAutofit/>
          </a:bodyPr>
          <a:lstStyle>
            <a:lvl1pPr marL="342900" indent="-342900" algn="l" defTabSz="914400" rtl="0" eaLnBrk="1" fontAlgn="auto" latinLnBrk="0" hangingPunct="1">
              <a:lnSpc>
                <a:spcPct val="100000"/>
              </a:lnSpc>
              <a:spcBef>
                <a:spcPts val="1000"/>
              </a:spcBef>
              <a:buFont typeface="Arial" panose="020B0604020202090204" pitchFamily="34" charset="0"/>
              <a:buChar char="•"/>
              <a:defRPr sz="2000" kern="1200">
                <a:solidFill>
                  <a:schemeClr val="tx1"/>
                </a:solidFill>
                <a:latin typeface="黑体" panose="02010609060101010101" pitchFamily="49" charset="-122"/>
                <a:ea typeface="黑体" panose="02010609060101010101" pitchFamily="49" charset="-122"/>
                <a:cs typeface="+mn-cs"/>
              </a:defRPr>
            </a:lvl1pPr>
            <a:lvl2pPr marL="457200" indent="0" algn="ctr" defTabSz="914400" rtl="0" eaLnBrk="1" latinLnBrk="0" hangingPunct="1">
              <a:lnSpc>
                <a:spcPct val="90000"/>
              </a:lnSpc>
              <a:spcBef>
                <a:spcPts val="500"/>
              </a:spcBef>
              <a:buFont typeface="Arial" panose="020B060402020209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9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9pPr>
          </a:lstStyle>
          <a:p>
            <a:r>
              <a:rPr lang="zh-CN" altLang="en-US">
                <a:sym typeface="+mn-ea"/>
              </a:rPr>
              <a:t>监控系统：不同级别的监控指标</a:t>
            </a:r>
            <a:endParaRPr lang="zh-CN" altLang="en-US">
              <a:sym typeface="+mn-ea"/>
            </a:endParaRPr>
          </a:p>
        </p:txBody>
      </p:sp>
      <p:pic>
        <p:nvPicPr>
          <p:cNvPr id="21" name="Picture 20"/>
          <p:cNvPicPr/>
          <p:nvPr>
            <p:custDataLst>
              <p:tags r:id="rId5"/>
            </p:custDataLst>
          </p:nvPr>
        </p:nvPicPr>
        <p:blipFill>
          <a:blip r:embed="rId6"/>
        </p:blipFill>
        <p:spPr>
          <a:xfrm>
            <a:off x="5316220" y="1832610"/>
            <a:ext cx="6875780" cy="3693795"/>
          </a:xfrm>
          <a:prstGeom prst="rect">
            <a:avLst/>
          </a:prstGeom>
        </p:spPr>
      </p:pic>
      <p:sp>
        <p:nvSpPr>
          <p:cNvPr id="22" name="Text Box 21"/>
          <p:cNvSpPr txBox="1"/>
          <p:nvPr/>
        </p:nvSpPr>
        <p:spPr>
          <a:xfrm>
            <a:off x="2849880" y="1367473"/>
            <a:ext cx="5080000" cy="337185"/>
          </a:xfrm>
          <a:prstGeom prst="rect">
            <a:avLst/>
          </a:prstGeom>
        </p:spPr>
        <p:txBody>
          <a:bodyPr>
            <a:spAutoFit/>
          </a:bodyPr>
          <a:lstStyle/>
          <a:p>
            <a:pPr marL="0" indent="0" algn="just"/>
            <a:r>
              <a:rPr lang="en-US" altLang="zh-CN" sz="1600" b="1" i="0">
                <a:solidFill>
                  <a:srgbClr val="333333"/>
                </a:solidFill>
                <a:latin typeface="黑体" panose="02010609060101010101" pitchFamily="49" charset="-122"/>
                <a:ea typeface="黑体" panose="02010609060101010101" pitchFamily="49" charset="-122"/>
                <a:cs typeface="黑体" panose="02010609060101010101" pitchFamily="49" charset="-122"/>
              </a:rPr>
              <a:t>1.75</a:t>
            </a:r>
            <a:r>
              <a:rPr lang="zh-CN" altLang="en-US" sz="1600" b="1" i="0">
                <a:solidFill>
                  <a:srgbClr val="333333"/>
                </a:solidFill>
                <a:latin typeface="黑体" panose="02010609060101010101" pitchFamily="49" charset="-122"/>
                <a:ea typeface="黑体" panose="02010609060101010101" pitchFamily="49" charset="-122"/>
                <a:cs typeface="黑体" panose="02010609060101010101" pitchFamily="49" charset="-122"/>
              </a:rPr>
              <a:t>天</a:t>
            </a:r>
            <a:r>
              <a:rPr lang="zh-CN" altLang="en-US" sz="1600" b="0" i="0">
                <a:solidFill>
                  <a:srgbClr val="333333"/>
                </a:solidFill>
                <a:latin typeface="黑体" panose="02010609060101010101" pitchFamily="49" charset="-122"/>
                <a:ea typeface="黑体" panose="02010609060101010101" pitchFamily="49" charset="-122"/>
                <a:cs typeface="黑体" panose="02010609060101010101" pitchFamily="49" charset="-122"/>
              </a:rPr>
              <a:t>内完成</a:t>
            </a:r>
            <a:r>
              <a:rPr lang="en-US" altLang="zh-CN" sz="1600" b="0" i="0">
                <a:solidFill>
                  <a:srgbClr val="333333"/>
                </a:solidFill>
                <a:latin typeface="Arial" panose="020B0604020202090204" pitchFamily="34" charset="0"/>
                <a:ea typeface="黑体" panose="02010609060101010101" pitchFamily="49" charset="-122"/>
                <a:cs typeface="Arial" panose="020B0604020202090204" pitchFamily="34" charset="0"/>
              </a:rPr>
              <a:t>GPT-3</a:t>
            </a:r>
            <a:r>
              <a:rPr lang="zh-CN" altLang="en-US" sz="1600" b="0" i="0">
                <a:solidFill>
                  <a:srgbClr val="333333"/>
                </a:solidFill>
                <a:latin typeface="黑体" panose="02010609060101010101" pitchFamily="49" charset="-122"/>
                <a:ea typeface="黑体" panose="02010609060101010101" pitchFamily="49" charset="-122"/>
                <a:cs typeface="黑体" panose="02010609060101010101" pitchFamily="49" charset="-122"/>
              </a:rPr>
              <a:t>规模模型</a:t>
            </a:r>
            <a:r>
              <a:rPr lang="zh-CN" altLang="en-US" sz="1600" b="0" i="0">
                <a:solidFill>
                  <a:srgbClr val="333333"/>
                </a:solidFill>
                <a:latin typeface="Arial" panose="020B0604020202090204" pitchFamily="34" charset="0"/>
                <a:ea typeface="黑体" panose="02010609060101010101" pitchFamily="49" charset="-122"/>
                <a:cs typeface="Arial" panose="020B0604020202090204" pitchFamily="34" charset="0"/>
              </a:rPr>
              <a:t>（</a:t>
            </a:r>
            <a:r>
              <a:rPr lang="en-US" altLang="zh-CN" sz="1600" b="0" i="0">
                <a:solidFill>
                  <a:srgbClr val="333333"/>
                </a:solidFill>
                <a:latin typeface="Arial" panose="020B0604020202090204" pitchFamily="34" charset="0"/>
                <a:ea typeface="黑体" panose="02010609060101010101" pitchFamily="49" charset="-122"/>
                <a:cs typeface="Arial" panose="020B0604020202090204" pitchFamily="34" charset="0"/>
              </a:rPr>
              <a:t>175B</a:t>
            </a:r>
            <a:r>
              <a:rPr lang="zh-CN" altLang="en-US" sz="1600" b="0" i="0">
                <a:solidFill>
                  <a:srgbClr val="333333"/>
                </a:solidFill>
                <a:latin typeface="Arial" panose="020B0604020202090204" pitchFamily="34" charset="0"/>
                <a:ea typeface="黑体" panose="02010609060101010101" pitchFamily="49" charset="-122"/>
                <a:cs typeface="Arial" panose="020B0604020202090204" pitchFamily="34" charset="0"/>
              </a:rPr>
              <a:t>）</a:t>
            </a:r>
            <a:r>
              <a:rPr lang="zh-CN" altLang="en-US" sz="1600" b="0" i="0">
                <a:solidFill>
                  <a:srgbClr val="333333"/>
                </a:solidFill>
                <a:latin typeface="黑体" panose="02010609060101010101" pitchFamily="49" charset="-122"/>
                <a:ea typeface="黑体" panose="02010609060101010101" pitchFamily="49" charset="-122"/>
                <a:cs typeface="黑体" panose="02010609060101010101" pitchFamily="49" charset="-122"/>
              </a:rPr>
              <a:t>的训练。</a:t>
            </a:r>
            <a:endParaRPr lang="zh-CN" altLang="en-US" sz="1600" b="0" i="0">
              <a:solidFill>
                <a:srgbClr val="333333"/>
              </a:solidFill>
              <a:latin typeface="黑体" panose="02010609060101010101" pitchFamily="49" charset="-122"/>
              <a:ea typeface="黑体" panose="02010609060101010101" pitchFamily="49" charset="-122"/>
              <a:cs typeface="黑体" panose="02010609060101010101" pitchFamily="49" charset="-122"/>
            </a:endParaRPr>
          </a:p>
        </p:txBody>
      </p:sp>
      <p:sp>
        <p:nvSpPr>
          <p:cNvPr id="2" name="Text Box 1"/>
          <p:cNvSpPr txBox="1"/>
          <p:nvPr/>
        </p:nvSpPr>
        <p:spPr>
          <a:xfrm>
            <a:off x="664210" y="6006465"/>
            <a:ext cx="4938395" cy="245110"/>
          </a:xfrm>
          <a:prstGeom prst="rect">
            <a:avLst/>
          </a:prstGeom>
        </p:spPr>
        <p:txBody>
          <a:bodyPr wrap="square">
            <a:spAutoFit/>
          </a:bodyPr>
          <a:lstStyle/>
          <a:p>
            <a:pPr marL="0" indent="0" algn="l"/>
            <a:r>
              <a:rPr lang="en-US" altLang="zh-CN" sz="1000" b="0" i="0">
                <a:solidFill>
                  <a:srgbClr val="4D5156"/>
                </a:solidFill>
                <a:latin typeface="黑体" panose="02010609060101010101" pitchFamily="49" charset="-122"/>
                <a:ea typeface="黑体" panose="02010609060101010101" pitchFamily="49" charset="-122"/>
              </a:rPr>
              <a:t>1 MegaScale: Scaling Large Language Model Training to More Than 10000 GPUs</a:t>
            </a:r>
            <a:endParaRPr lang="en-US" altLang="zh-CN" sz="1000" b="0" i="0">
              <a:solidFill>
                <a:srgbClr val="4D5156"/>
              </a:solidFill>
              <a:latin typeface="黑体" panose="02010609060101010101" pitchFamily="49" charset="-122"/>
              <a:ea typeface="黑体" panose="02010609060101010101" pitchFamily="49" charset="-122"/>
            </a:endParaRPr>
          </a:p>
        </p:txBody>
      </p:sp>
    </p:spTree>
  </p:cSld>
  <p:clrMapOvr>
    <a:masterClrMapping/>
  </p:clrMapOvr>
  <p:transition spd="med">
    <p:fade/>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5891815" y="3000270"/>
            <a:ext cx="6173926" cy="857460"/>
            <a:chOff x="5588007" y="1590635"/>
            <a:chExt cx="6173926" cy="857460"/>
          </a:xfrm>
        </p:grpSpPr>
        <p:sp>
          <p:nvSpPr>
            <p:cNvPr id="19" name="文本框 18"/>
            <p:cNvSpPr txBox="1"/>
            <p:nvPr/>
          </p:nvSpPr>
          <p:spPr>
            <a:xfrm>
              <a:off x="6549853" y="1696200"/>
              <a:ext cx="5212080" cy="645160"/>
            </a:xfrm>
            <a:prstGeom prst="rect">
              <a:avLst/>
            </a:prstGeom>
            <a:noFill/>
          </p:spPr>
          <p:txBody>
            <a:bodyPr wrap="none">
              <a:spAutoFit/>
            </a:bodyPr>
            <a:lstStyle/>
            <a:p>
              <a:pPr eaLnBrk="1" fontAlgn="auto" hangingPunct="1">
                <a:spcBef>
                  <a:spcPts val="0"/>
                </a:spcBef>
                <a:spcAft>
                  <a:spcPts val="0"/>
                </a:spcAft>
                <a:defRPr/>
              </a:pPr>
              <a:r>
                <a:rPr lang="zh-CN" altLang="en-US" sz="3600" b="1" dirty="0">
                  <a:sym typeface="+mn-lt"/>
                </a:rPr>
                <a:t>分布式深度学习研究现状</a:t>
              </a:r>
              <a:endParaRPr lang="zh-CN" altLang="en-US" sz="3600" b="1" dirty="0">
                <a:sym typeface="+mn-lt"/>
              </a:endParaRPr>
            </a:p>
          </p:txBody>
        </p:sp>
        <p:sp>
          <p:nvSpPr>
            <p:cNvPr id="20" name="椭圆 19"/>
            <p:cNvSpPr/>
            <p:nvPr/>
          </p:nvSpPr>
          <p:spPr>
            <a:xfrm>
              <a:off x="5588007" y="1590635"/>
              <a:ext cx="857459" cy="85746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4000" b="1" dirty="0">
                  <a:latin typeface="Century Gothic" panose="020B0502020202020204" pitchFamily="34" charset="0"/>
                  <a:ea typeface="微软雅黑" panose="020B0503020204020204" charset="-122"/>
                </a:rPr>
                <a:t>2</a:t>
              </a:r>
              <a:endParaRPr lang="en-US" altLang="zh-CN" sz="4000" b="1" dirty="0">
                <a:latin typeface="Century Gothic" panose="020B0502020202020204" pitchFamily="34" charset="0"/>
                <a:ea typeface="微软雅黑" panose="020B0503020204020204" charset="-122"/>
              </a:endParaRPr>
            </a:p>
          </p:txBody>
        </p:sp>
      </p:grpSp>
    </p:spTree>
  </p:cSld>
  <p:clrMapOvr>
    <a:masterClrMapping/>
  </p:clrMapOvr>
  <p:transition spd="med">
    <p:pull/>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zh-CN" altLang="en-US">
                <a:sym typeface="+mn-ea"/>
              </a:rPr>
              <a:t>分布式</a:t>
            </a:r>
            <a:r>
              <a:rPr altLang="zh-CN">
                <a:sym typeface="+mn-ea"/>
              </a:rPr>
              <a:t>DL-</a:t>
            </a:r>
            <a:r>
              <a:rPr lang="zh-CN" altLang="en-US">
                <a:sym typeface="+mn-ea"/>
              </a:rPr>
              <a:t>整体线路</a:t>
            </a:r>
            <a:endParaRPr lang="zh-CN" altLang="en-US">
              <a:sym typeface="+mn-ea"/>
            </a:endParaRPr>
          </a:p>
        </p:txBody>
      </p:sp>
      <p:sp>
        <p:nvSpPr>
          <p:cNvPr id="7" name="Date Placeholder 6"/>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fld id="{B7777B4F-0286-DE44-939A-59B26D3141B7}" type="datetime1">
              <a:rPr kumimoji="0" lang="en-US" altLang="en-US" sz="1200" b="1" i="0" u="none" strike="noStrike" kern="1200" cap="none" spc="0" normalizeH="0" baseline="0" noProof="0" smtClean="0">
                <a:ln>
                  <a:noFill/>
                </a:ln>
                <a:solidFill>
                  <a:prstClr val="black">
                    <a:tint val="75000"/>
                  </a:prstClr>
                </a:solidFill>
                <a:effectLst/>
                <a:uLnTx/>
                <a:uFillTx/>
                <a:latin typeface="Arial" panose="020B0604020202090204" pitchFamily="34" charset="0"/>
                <a:ea typeface="华文中宋" panose="02010600040101010101" charset="-122"/>
                <a:cs typeface="+mn-cs"/>
              </a:rPr>
            </a:fld>
            <a:endParaRPr kumimoji="0" lang="zh-CN" altLang="en-US" sz="1200" b="1" i="0" u="none" strike="noStrike" kern="1200" cap="none" spc="0" normalizeH="0" baseline="0" noProof="0">
              <a:ln>
                <a:noFill/>
              </a:ln>
              <a:solidFill>
                <a:prstClr val="black">
                  <a:tint val="75000"/>
                </a:prstClr>
              </a:solidFill>
              <a:effectLst/>
              <a:uLnTx/>
              <a:uFillTx/>
              <a:latin typeface="Arial" panose="020B0604020202090204" pitchFamily="34" charset="0"/>
              <a:ea typeface="华文中宋" panose="02010600040101010101" charset="-122"/>
              <a:cs typeface="+mn-cs"/>
            </a:endParaRPr>
          </a:p>
        </p:txBody>
      </p:sp>
      <p:sp>
        <p:nvSpPr>
          <p:cNvPr id="14" name="Footer Placeholder 13"/>
          <p:cNvSpPr>
            <a:spLocks noGrp="1"/>
          </p:cNvSpPr>
          <p:nvPr>
            <p:ph type="ftr" sz="quarter" idx="11"/>
          </p:nvPr>
        </p:nvSpPr>
        <p:spPr>
          <a:xfrm>
            <a:off x="4038600" y="6191250"/>
            <a:ext cx="4114800" cy="365125"/>
          </a:xfrm>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1200" b="1" i="0" u="none" strike="noStrike" kern="1200" cap="none" spc="0" normalizeH="0" baseline="0" noProof="0">
                <a:ln>
                  <a:noFill/>
                </a:ln>
                <a:solidFill>
                  <a:prstClr val="black">
                    <a:tint val="75000"/>
                  </a:prstClr>
                </a:solidFill>
                <a:effectLst/>
                <a:uLnTx/>
                <a:uFillTx/>
                <a:latin typeface="Arial" panose="020B0604020202090204" pitchFamily="34" charset="0"/>
                <a:ea typeface="华文中宋" panose="02010600040101010101" charset="-122"/>
                <a:cs typeface="+mn-cs"/>
              </a:rPr>
              <a:t>分布式深度学习</a:t>
            </a:r>
            <a:endParaRPr kumimoji="0" lang="zh-CN" altLang="en-US" sz="1200" b="1" i="0" u="none" strike="noStrike" kern="1200" cap="none" spc="0" normalizeH="0" baseline="0" noProof="0">
              <a:ln>
                <a:noFill/>
              </a:ln>
              <a:solidFill>
                <a:prstClr val="black">
                  <a:tint val="75000"/>
                </a:prstClr>
              </a:solidFill>
              <a:effectLst/>
              <a:uLnTx/>
              <a:uFillTx/>
              <a:latin typeface="Arial" panose="020B0604020202090204" pitchFamily="34" charset="0"/>
              <a:ea typeface="华文中宋" panose="02010600040101010101" charset="-122"/>
              <a:cs typeface="+mn-cs"/>
            </a:endParaRPr>
          </a:p>
        </p:txBody>
      </p:sp>
      <p:sp>
        <p:nvSpPr>
          <p:cNvPr id="4" name="矩形 3"/>
          <p:cNvSpPr/>
          <p:nvPr>
            <p:custDataLst>
              <p:tags r:id="rId1"/>
            </p:custDataLst>
          </p:nvPr>
        </p:nvSpPr>
        <p:spPr>
          <a:xfrm>
            <a:off x="1163955" y="1670050"/>
            <a:ext cx="9966960" cy="459867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4"/>
          <p:cNvSpPr/>
          <p:nvPr>
            <p:custDataLst>
              <p:tags r:id="rId2"/>
            </p:custDataLst>
          </p:nvPr>
        </p:nvSpPr>
        <p:spPr>
          <a:xfrm>
            <a:off x="1446530" y="3708400"/>
            <a:ext cx="7743190" cy="1030605"/>
          </a:xfrm>
          <a:prstGeom prst="rect">
            <a:avLst/>
          </a:prstGeom>
          <a:solidFill>
            <a:schemeClr val="accent6">
              <a:lumMod val="20000"/>
              <a:lumOff val="80000"/>
            </a:schemeClr>
          </a:solidFill>
          <a:ln w="28575">
            <a:solidFill>
              <a:schemeClr val="accent6">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8"/>
          <p:cNvSpPr/>
          <p:nvPr>
            <p:custDataLst>
              <p:tags r:id="rId3"/>
            </p:custDataLst>
          </p:nvPr>
        </p:nvSpPr>
        <p:spPr>
          <a:xfrm>
            <a:off x="1446530" y="2893060"/>
            <a:ext cx="7743190" cy="643890"/>
          </a:xfrm>
          <a:prstGeom prst="rect">
            <a:avLst/>
          </a:prstGeom>
          <a:solidFill>
            <a:schemeClr val="accent6">
              <a:lumMod val="20000"/>
              <a:lumOff val="80000"/>
            </a:schemeClr>
          </a:solidFill>
          <a:ln w="28575">
            <a:solidFill>
              <a:schemeClr val="accent5">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2"/>
          <p:cNvSpPr/>
          <p:nvPr>
            <p:custDataLst>
              <p:tags r:id="rId4"/>
            </p:custDataLst>
          </p:nvPr>
        </p:nvSpPr>
        <p:spPr>
          <a:xfrm>
            <a:off x="1446530" y="1775460"/>
            <a:ext cx="7743190" cy="905510"/>
          </a:xfrm>
          <a:prstGeom prst="rect">
            <a:avLst/>
          </a:prstGeom>
          <a:solidFill>
            <a:schemeClr val="accent4">
              <a:lumMod val="20000"/>
              <a:lumOff val="80000"/>
            </a:schemeClr>
          </a:solidFill>
          <a:ln w="28575">
            <a:solidFill>
              <a:schemeClr val="accent4">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文本框 62"/>
          <p:cNvSpPr txBox="1"/>
          <p:nvPr>
            <p:custDataLst>
              <p:tags r:id="rId5"/>
            </p:custDataLst>
          </p:nvPr>
        </p:nvSpPr>
        <p:spPr>
          <a:xfrm>
            <a:off x="1499235" y="3820160"/>
            <a:ext cx="2171700" cy="337185"/>
          </a:xfrm>
          <a:prstGeom prst="rect">
            <a:avLst/>
          </a:prstGeom>
          <a:noFill/>
        </p:spPr>
        <p:txBody>
          <a:bodyPr wrap="square" rtlCol="0">
            <a:spAutoFit/>
          </a:bodyPr>
          <a:lstStyle/>
          <a:p>
            <a:r>
              <a:rPr lang="zh-CN" altLang="en-US" sz="1600" b="1" dirty="0">
                <a:latin typeface="Arial" panose="020B0604020202090204" pitchFamily="34" charset="0"/>
                <a:cs typeface="Arial" panose="020B0604020202090204" pitchFamily="34" charset="0"/>
              </a:rPr>
              <a:t>资源分配和任务调度</a:t>
            </a:r>
            <a:endParaRPr lang="zh-CN" altLang="en-US" sz="1600" b="1" dirty="0">
              <a:latin typeface="Arial" panose="020B0604020202090204" pitchFamily="34" charset="0"/>
              <a:cs typeface="Arial" panose="020B0604020202090204" pitchFamily="34" charset="0"/>
            </a:endParaRPr>
          </a:p>
        </p:txBody>
      </p:sp>
      <p:sp>
        <p:nvSpPr>
          <p:cNvPr id="64" name="文本框 63"/>
          <p:cNvSpPr txBox="1"/>
          <p:nvPr>
            <p:custDataLst>
              <p:tags r:id="rId6"/>
            </p:custDataLst>
          </p:nvPr>
        </p:nvSpPr>
        <p:spPr>
          <a:xfrm>
            <a:off x="1499108" y="1751910"/>
            <a:ext cx="1659551" cy="337185"/>
          </a:xfrm>
          <a:prstGeom prst="rect">
            <a:avLst/>
          </a:prstGeom>
          <a:noFill/>
        </p:spPr>
        <p:txBody>
          <a:bodyPr wrap="square" rtlCol="0">
            <a:spAutoFit/>
          </a:bodyPr>
          <a:lstStyle/>
          <a:p>
            <a:r>
              <a:rPr lang="zh-CN" altLang="en-US" sz="1600" b="1" dirty="0">
                <a:latin typeface="Arial" panose="020B0604020202090204" pitchFamily="34" charset="0"/>
                <a:cs typeface="Arial" panose="020B0604020202090204" pitchFamily="34" charset="0"/>
              </a:rPr>
              <a:t>分布式架构</a:t>
            </a:r>
            <a:endParaRPr lang="zh-CN" altLang="en-US" sz="1600" b="1" dirty="0">
              <a:latin typeface="Arial" panose="020B0604020202090204" pitchFamily="34" charset="0"/>
              <a:cs typeface="Arial" panose="020B0604020202090204" pitchFamily="34" charset="0"/>
            </a:endParaRPr>
          </a:p>
        </p:txBody>
      </p:sp>
      <p:sp>
        <p:nvSpPr>
          <p:cNvPr id="47" name="文本框 46"/>
          <p:cNvSpPr txBox="1"/>
          <p:nvPr>
            <p:custDataLst>
              <p:tags r:id="rId7"/>
            </p:custDataLst>
          </p:nvPr>
        </p:nvSpPr>
        <p:spPr>
          <a:xfrm>
            <a:off x="1499108" y="2935322"/>
            <a:ext cx="1659551" cy="337185"/>
          </a:xfrm>
          <a:prstGeom prst="rect">
            <a:avLst/>
          </a:prstGeom>
          <a:noFill/>
        </p:spPr>
        <p:txBody>
          <a:bodyPr wrap="square" rtlCol="0">
            <a:spAutoFit/>
          </a:bodyPr>
          <a:lstStyle/>
          <a:p>
            <a:r>
              <a:rPr lang="zh-CN" altLang="en-US" sz="1600" b="1" dirty="0">
                <a:latin typeface="Arial" panose="020B0604020202090204" pitchFamily="34" charset="0"/>
                <a:cs typeface="Arial" panose="020B0604020202090204" pitchFamily="34" charset="0"/>
              </a:rPr>
              <a:t>算法</a:t>
            </a:r>
            <a:endParaRPr lang="zh-CN" altLang="en-US" sz="1600" b="1" dirty="0">
              <a:latin typeface="Arial" panose="020B0604020202090204" pitchFamily="34" charset="0"/>
              <a:cs typeface="Arial" panose="020B0604020202090204" pitchFamily="34" charset="0"/>
            </a:endParaRPr>
          </a:p>
        </p:txBody>
      </p:sp>
      <p:sp>
        <p:nvSpPr>
          <p:cNvPr id="37" name="矩形 13"/>
          <p:cNvSpPr/>
          <p:nvPr>
            <p:custDataLst>
              <p:tags r:id="rId8"/>
            </p:custDataLst>
          </p:nvPr>
        </p:nvSpPr>
        <p:spPr>
          <a:xfrm>
            <a:off x="2284730" y="2142490"/>
            <a:ext cx="2352040" cy="31877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rPr>
              <a:t>分布式</a:t>
            </a:r>
            <a:r>
              <a:rPr lang="en-US" altLang="zh-CN" dirty="0">
                <a:solidFill>
                  <a:schemeClr val="tx1"/>
                </a:solidFill>
              </a:rPr>
              <a:t>DL</a:t>
            </a:r>
            <a:r>
              <a:rPr lang="zh-CN" altLang="en-US" dirty="0">
                <a:solidFill>
                  <a:schemeClr val="tx1"/>
                </a:solidFill>
              </a:rPr>
              <a:t>并行模型</a:t>
            </a:r>
            <a:endParaRPr lang="zh-CN" altLang="en-US" dirty="0">
              <a:solidFill>
                <a:schemeClr val="tx1"/>
              </a:solidFill>
            </a:endParaRPr>
          </a:p>
        </p:txBody>
      </p:sp>
      <p:sp>
        <p:nvSpPr>
          <p:cNvPr id="40" name="矩形 13"/>
          <p:cNvSpPr/>
          <p:nvPr>
            <p:custDataLst>
              <p:tags r:id="rId9"/>
            </p:custDataLst>
          </p:nvPr>
        </p:nvSpPr>
        <p:spPr>
          <a:xfrm>
            <a:off x="5317490" y="2142490"/>
            <a:ext cx="2352040" cy="31877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rPr>
              <a:t>分布式范式</a:t>
            </a:r>
            <a:endParaRPr lang="zh-CN" altLang="en-US" dirty="0">
              <a:solidFill>
                <a:schemeClr val="tx1"/>
              </a:solidFill>
            </a:endParaRPr>
          </a:p>
        </p:txBody>
      </p:sp>
      <p:sp>
        <p:nvSpPr>
          <p:cNvPr id="42" name="矩形 13"/>
          <p:cNvSpPr/>
          <p:nvPr>
            <p:custDataLst>
              <p:tags r:id="rId10"/>
            </p:custDataLst>
          </p:nvPr>
        </p:nvSpPr>
        <p:spPr>
          <a:xfrm>
            <a:off x="5365750" y="3049905"/>
            <a:ext cx="2352040" cy="31877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rPr>
              <a:t>数据压缩</a:t>
            </a:r>
            <a:endParaRPr lang="zh-CN" altLang="en-US" dirty="0">
              <a:solidFill>
                <a:schemeClr val="tx1"/>
              </a:solidFill>
            </a:endParaRPr>
          </a:p>
        </p:txBody>
      </p:sp>
      <p:sp>
        <p:nvSpPr>
          <p:cNvPr id="43" name="矩形 13"/>
          <p:cNvSpPr/>
          <p:nvPr>
            <p:custDataLst>
              <p:tags r:id="rId11"/>
            </p:custDataLst>
          </p:nvPr>
        </p:nvSpPr>
        <p:spPr>
          <a:xfrm>
            <a:off x="2284730" y="3049905"/>
            <a:ext cx="2352040" cy="31877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rPr>
              <a:t>分布式同步算法</a:t>
            </a:r>
            <a:endParaRPr lang="zh-CN" altLang="en-US" dirty="0">
              <a:solidFill>
                <a:schemeClr val="tx1"/>
              </a:solidFill>
            </a:endParaRPr>
          </a:p>
        </p:txBody>
      </p:sp>
      <p:sp>
        <p:nvSpPr>
          <p:cNvPr id="45" name="矩形 13"/>
          <p:cNvSpPr/>
          <p:nvPr>
            <p:custDataLst>
              <p:tags r:id="rId12"/>
            </p:custDataLst>
          </p:nvPr>
        </p:nvSpPr>
        <p:spPr>
          <a:xfrm>
            <a:off x="2284730" y="4335780"/>
            <a:ext cx="2352040" cy="31877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rPr>
              <a:t>训练调度</a:t>
            </a:r>
            <a:endParaRPr lang="zh-CN" altLang="en-US" dirty="0">
              <a:solidFill>
                <a:schemeClr val="tx1"/>
              </a:solidFill>
            </a:endParaRPr>
          </a:p>
        </p:txBody>
      </p:sp>
      <p:sp>
        <p:nvSpPr>
          <p:cNvPr id="49" name="矩形 13"/>
          <p:cNvSpPr/>
          <p:nvPr>
            <p:custDataLst>
              <p:tags r:id="rId13"/>
            </p:custDataLst>
          </p:nvPr>
        </p:nvSpPr>
        <p:spPr>
          <a:xfrm>
            <a:off x="4058285" y="3884295"/>
            <a:ext cx="2352040" cy="31877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rPr>
              <a:t>资源分配</a:t>
            </a:r>
            <a:endParaRPr lang="zh-CN" altLang="en-US" dirty="0">
              <a:solidFill>
                <a:schemeClr val="tx1"/>
              </a:solidFill>
            </a:endParaRPr>
          </a:p>
        </p:txBody>
      </p:sp>
      <p:sp>
        <p:nvSpPr>
          <p:cNvPr id="51" name="矩形 13"/>
          <p:cNvSpPr/>
          <p:nvPr>
            <p:custDataLst>
              <p:tags r:id="rId14"/>
            </p:custDataLst>
          </p:nvPr>
        </p:nvSpPr>
        <p:spPr>
          <a:xfrm>
            <a:off x="5365750" y="4335780"/>
            <a:ext cx="2352040" cy="31877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rPr>
              <a:t>推理调度</a:t>
            </a:r>
            <a:endParaRPr lang="zh-CN" altLang="en-US" dirty="0">
              <a:solidFill>
                <a:schemeClr val="tx1"/>
              </a:solidFill>
            </a:endParaRPr>
          </a:p>
        </p:txBody>
      </p:sp>
      <p:sp>
        <p:nvSpPr>
          <p:cNvPr id="52" name="矩形 4"/>
          <p:cNvSpPr/>
          <p:nvPr>
            <p:custDataLst>
              <p:tags r:id="rId15"/>
            </p:custDataLst>
          </p:nvPr>
        </p:nvSpPr>
        <p:spPr>
          <a:xfrm>
            <a:off x="1446530" y="4965700"/>
            <a:ext cx="7743190" cy="1030605"/>
          </a:xfrm>
          <a:prstGeom prst="rect">
            <a:avLst/>
          </a:prstGeom>
          <a:solidFill>
            <a:schemeClr val="accent6">
              <a:lumMod val="20000"/>
              <a:lumOff val="80000"/>
            </a:schemeClr>
          </a:solidFill>
          <a:ln w="28575">
            <a:solidFill>
              <a:schemeClr val="accent6">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文本框 62"/>
          <p:cNvSpPr txBox="1"/>
          <p:nvPr>
            <p:custDataLst>
              <p:tags r:id="rId16"/>
            </p:custDataLst>
          </p:nvPr>
        </p:nvSpPr>
        <p:spPr>
          <a:xfrm>
            <a:off x="1499108" y="5077236"/>
            <a:ext cx="1659551" cy="337185"/>
          </a:xfrm>
          <a:prstGeom prst="rect">
            <a:avLst/>
          </a:prstGeom>
          <a:noFill/>
        </p:spPr>
        <p:txBody>
          <a:bodyPr wrap="square" rtlCol="0">
            <a:spAutoFit/>
          </a:bodyPr>
          <a:lstStyle/>
          <a:p>
            <a:r>
              <a:rPr lang="zh-CN" altLang="en-US" sz="1600" b="1" dirty="0">
                <a:latin typeface="Arial" panose="020B0604020202090204" pitchFamily="34" charset="0"/>
                <a:cs typeface="Arial" panose="020B0604020202090204" pitchFamily="34" charset="0"/>
              </a:rPr>
              <a:t>基础设施</a:t>
            </a:r>
            <a:endParaRPr lang="zh-CN" altLang="en-US" sz="1600" b="1" dirty="0">
              <a:latin typeface="Arial" panose="020B0604020202090204" pitchFamily="34" charset="0"/>
              <a:cs typeface="Arial" panose="020B0604020202090204" pitchFamily="34" charset="0"/>
            </a:endParaRPr>
          </a:p>
        </p:txBody>
      </p:sp>
      <p:sp>
        <p:nvSpPr>
          <p:cNvPr id="54" name="矩形 13"/>
          <p:cNvSpPr/>
          <p:nvPr>
            <p:custDataLst>
              <p:tags r:id="rId17"/>
            </p:custDataLst>
          </p:nvPr>
        </p:nvSpPr>
        <p:spPr>
          <a:xfrm>
            <a:off x="1752600" y="5514975"/>
            <a:ext cx="1743710" cy="31877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rPr>
              <a:t>计算</a:t>
            </a:r>
            <a:r>
              <a:rPr lang="en-US" altLang="zh-CN" dirty="0">
                <a:solidFill>
                  <a:schemeClr val="tx1"/>
                </a:solidFill>
              </a:rPr>
              <a:t>(GPU)</a:t>
            </a:r>
            <a:endParaRPr lang="en-US" altLang="zh-CN" dirty="0">
              <a:solidFill>
                <a:schemeClr val="tx1"/>
              </a:solidFill>
            </a:endParaRPr>
          </a:p>
        </p:txBody>
      </p:sp>
      <p:sp>
        <p:nvSpPr>
          <p:cNvPr id="3" name="矩形 13"/>
          <p:cNvSpPr/>
          <p:nvPr>
            <p:custDataLst>
              <p:tags r:id="rId18"/>
            </p:custDataLst>
          </p:nvPr>
        </p:nvSpPr>
        <p:spPr>
          <a:xfrm>
            <a:off x="3876675" y="5514975"/>
            <a:ext cx="1743710" cy="31877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rPr>
              <a:t>存储</a:t>
            </a:r>
            <a:endParaRPr lang="zh-CN" altLang="en-US" dirty="0">
              <a:solidFill>
                <a:schemeClr val="tx1"/>
              </a:solidFill>
            </a:endParaRPr>
          </a:p>
        </p:txBody>
      </p:sp>
      <p:sp>
        <p:nvSpPr>
          <p:cNvPr id="5" name="矩形 13"/>
          <p:cNvSpPr/>
          <p:nvPr>
            <p:custDataLst>
              <p:tags r:id="rId19"/>
            </p:custDataLst>
          </p:nvPr>
        </p:nvSpPr>
        <p:spPr>
          <a:xfrm>
            <a:off x="6051550" y="5514975"/>
            <a:ext cx="2259330" cy="31877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rPr>
              <a:t>网络</a:t>
            </a:r>
            <a:r>
              <a:rPr lang="en-US" altLang="zh-CN" dirty="0">
                <a:solidFill>
                  <a:schemeClr val="tx1"/>
                </a:solidFill>
              </a:rPr>
              <a:t>(Eth/IB)</a:t>
            </a:r>
            <a:endParaRPr lang="en-US" altLang="zh-CN" dirty="0">
              <a:solidFill>
                <a:schemeClr val="tx1"/>
              </a:solidFill>
            </a:endParaRPr>
          </a:p>
        </p:txBody>
      </p:sp>
      <p:sp>
        <p:nvSpPr>
          <p:cNvPr id="2" name="Text Box 1"/>
          <p:cNvSpPr txBox="1"/>
          <p:nvPr/>
        </p:nvSpPr>
        <p:spPr>
          <a:xfrm>
            <a:off x="3002915" y="1070610"/>
            <a:ext cx="6096000" cy="368300"/>
          </a:xfrm>
          <a:prstGeom prst="rect">
            <a:avLst/>
          </a:prstGeom>
          <a:noFill/>
        </p:spPr>
        <p:txBody>
          <a:bodyPr wrap="square" rtlCol="0" anchor="t">
            <a:spAutoFit/>
          </a:bodyPr>
          <a:lstStyle/>
          <a:p>
            <a:pPr algn="ctr"/>
            <a:r>
              <a:rPr lang="zh-CN" altLang="en-US">
                <a:sym typeface="+mn-ea"/>
              </a:rPr>
              <a:t>分布式深度学习</a:t>
            </a:r>
            <a:r>
              <a:rPr lang="en-US" altLang="zh-CN">
                <a:sym typeface="+mn-ea"/>
              </a:rPr>
              <a:t>(DL)</a:t>
            </a:r>
            <a:r>
              <a:rPr lang="zh-CN" altLang="en-US">
                <a:sym typeface="+mn-ea"/>
              </a:rPr>
              <a:t>研究路线</a:t>
            </a:r>
            <a:endParaRPr lang="zh-CN" altLang="en-US">
              <a:sym typeface="+mn-ea"/>
            </a:endParaRPr>
          </a:p>
        </p:txBody>
      </p:sp>
      <p:sp>
        <p:nvSpPr>
          <p:cNvPr id="11" name="矩形 4"/>
          <p:cNvSpPr/>
          <p:nvPr>
            <p:custDataLst>
              <p:tags r:id="rId20"/>
            </p:custDataLst>
          </p:nvPr>
        </p:nvSpPr>
        <p:spPr>
          <a:xfrm>
            <a:off x="9562465" y="2019300"/>
            <a:ext cx="1129030" cy="3857625"/>
          </a:xfrm>
          <a:prstGeom prst="rect">
            <a:avLst/>
          </a:prstGeom>
          <a:solidFill>
            <a:schemeClr val="accent6">
              <a:lumMod val="20000"/>
              <a:lumOff val="80000"/>
            </a:schemeClr>
          </a:solidFill>
          <a:ln w="28575">
            <a:solidFill>
              <a:schemeClr val="accent6">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46"/>
          <p:cNvSpPr txBox="1"/>
          <p:nvPr>
            <p:custDataLst>
              <p:tags r:id="rId21"/>
            </p:custDataLst>
          </p:nvPr>
        </p:nvSpPr>
        <p:spPr>
          <a:xfrm>
            <a:off x="9808845" y="2124075"/>
            <a:ext cx="694055" cy="337185"/>
          </a:xfrm>
          <a:prstGeom prst="rect">
            <a:avLst/>
          </a:prstGeom>
          <a:noFill/>
        </p:spPr>
        <p:txBody>
          <a:bodyPr wrap="square" rtlCol="0">
            <a:spAutoFit/>
          </a:bodyPr>
          <a:lstStyle/>
          <a:p>
            <a:r>
              <a:rPr lang="zh-CN" altLang="en-US" sz="1600" b="1" dirty="0">
                <a:latin typeface="Arial" panose="020B0604020202090204" pitchFamily="34" charset="0"/>
                <a:cs typeface="Arial" panose="020B0604020202090204" pitchFamily="34" charset="0"/>
              </a:rPr>
              <a:t>监控</a:t>
            </a:r>
            <a:endParaRPr lang="zh-CN" altLang="en-US" sz="1600" b="1" dirty="0">
              <a:latin typeface="Arial" panose="020B0604020202090204" pitchFamily="34" charset="0"/>
              <a:cs typeface="Arial" panose="020B0604020202090204" pitchFamily="34" charset="0"/>
            </a:endParaRPr>
          </a:p>
        </p:txBody>
      </p:sp>
      <p:sp>
        <p:nvSpPr>
          <p:cNvPr id="18" name="矩形 13"/>
          <p:cNvSpPr/>
          <p:nvPr>
            <p:custDataLst>
              <p:tags r:id="rId22"/>
            </p:custDataLst>
          </p:nvPr>
        </p:nvSpPr>
        <p:spPr>
          <a:xfrm>
            <a:off x="9749790" y="2776220"/>
            <a:ext cx="732790" cy="497205"/>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rPr>
              <a:t>容器</a:t>
            </a:r>
            <a:endParaRPr lang="zh-CN" altLang="en-US" dirty="0">
              <a:solidFill>
                <a:schemeClr val="tx1"/>
              </a:solidFill>
            </a:endParaRPr>
          </a:p>
        </p:txBody>
      </p:sp>
      <p:sp>
        <p:nvSpPr>
          <p:cNvPr id="19" name="矩形 13"/>
          <p:cNvSpPr/>
          <p:nvPr>
            <p:custDataLst>
              <p:tags r:id="rId23"/>
            </p:custDataLst>
          </p:nvPr>
        </p:nvSpPr>
        <p:spPr>
          <a:xfrm>
            <a:off x="9749790" y="3708400"/>
            <a:ext cx="732790" cy="497205"/>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rPr>
              <a:t>APM</a:t>
            </a:r>
            <a:endParaRPr lang="en-US" altLang="zh-CN" dirty="0">
              <a:solidFill>
                <a:schemeClr val="tx1"/>
              </a:solidFill>
            </a:endParaRPr>
          </a:p>
        </p:txBody>
      </p:sp>
      <p:sp>
        <p:nvSpPr>
          <p:cNvPr id="20" name="矩形 13"/>
          <p:cNvSpPr/>
          <p:nvPr>
            <p:custDataLst>
              <p:tags r:id="rId24"/>
            </p:custDataLst>
          </p:nvPr>
        </p:nvSpPr>
        <p:spPr>
          <a:xfrm>
            <a:off x="9749790" y="4580255"/>
            <a:ext cx="732790" cy="497205"/>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rPr>
              <a:t>GPU</a:t>
            </a:r>
            <a:endParaRPr lang="en-US" altLang="zh-CN" dirty="0">
              <a:solidFill>
                <a:schemeClr val="tx1"/>
              </a:solidFill>
            </a:endParaRPr>
          </a:p>
        </p:txBody>
      </p:sp>
    </p:spTree>
  </p:cSld>
  <p:clrMapOvr>
    <a:masterClrMapping/>
  </p:clrMapOvr>
  <p:transition spd="med">
    <p:fade/>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1"/>
          </p:nvPr>
        </p:nvSpPr>
        <p:spPr>
          <a:xfrm>
            <a:off x="814705" y="1212215"/>
            <a:ext cx="5406390" cy="1780540"/>
          </a:xfrm>
        </p:spPr>
        <p:txBody>
          <a:bodyPr/>
          <a:lstStyle/>
          <a:p>
            <a:pPr marL="342900" indent="-342900">
              <a:buFont typeface="Arial" panose="020B0604020202090204" pitchFamily="34" charset="0"/>
              <a:buChar char="•"/>
            </a:pPr>
            <a:r>
              <a:rPr sz="2000">
                <a:sym typeface="+mn-ea"/>
              </a:rPr>
              <a:t>数据并行</a:t>
            </a:r>
            <a:endParaRPr sz="2000">
              <a:sym typeface="+mn-ea"/>
            </a:endParaRPr>
          </a:p>
          <a:p>
            <a:pPr marL="342900" indent="-342900">
              <a:buFont typeface="Arial" panose="020B0604020202090204" pitchFamily="34" charset="0"/>
              <a:buChar char="•"/>
            </a:pPr>
            <a:r>
              <a:rPr sz="2000">
                <a:sym typeface="+mn-ea"/>
              </a:rPr>
              <a:t>模型并行</a:t>
            </a:r>
            <a:endParaRPr sz="2000">
              <a:sym typeface="+mn-ea"/>
            </a:endParaRPr>
          </a:p>
          <a:p>
            <a:pPr marL="342900" indent="-342900">
              <a:buFont typeface="Arial" panose="020B0604020202090204" pitchFamily="34" charset="0"/>
              <a:buChar char="•"/>
            </a:pPr>
            <a:r>
              <a:rPr sz="2000">
                <a:sym typeface="+mn-ea"/>
              </a:rPr>
              <a:t>流水线并行</a:t>
            </a:r>
            <a:endParaRPr sz="2000">
              <a:sym typeface="+mn-ea"/>
            </a:endParaRPr>
          </a:p>
          <a:p>
            <a:pPr marL="342900" indent="-342900">
              <a:buFont typeface="Arial" panose="020B0604020202090204" pitchFamily="34" charset="0"/>
              <a:buChar char="•"/>
            </a:pPr>
            <a:r>
              <a:rPr lang="en-US" altLang="zh-CN" sz="2000">
                <a:sym typeface="+mn-ea"/>
              </a:rPr>
              <a:t>......</a:t>
            </a:r>
            <a:endParaRPr lang="en-US" altLang="zh-CN" sz="2000">
              <a:sym typeface="+mn-ea"/>
            </a:endParaRPr>
          </a:p>
        </p:txBody>
      </p:sp>
      <p:sp>
        <p:nvSpPr>
          <p:cNvPr id="6" name="Title 5"/>
          <p:cNvSpPr>
            <a:spLocks noGrp="1"/>
          </p:cNvSpPr>
          <p:nvPr>
            <p:ph type="title"/>
          </p:nvPr>
        </p:nvSpPr>
        <p:spPr/>
        <p:txBody>
          <a:bodyPr/>
          <a:lstStyle/>
          <a:p>
            <a:r>
              <a:rPr lang="zh-CN" altLang="en-US">
                <a:sym typeface="+mn-ea"/>
              </a:rPr>
              <a:t>分布式</a:t>
            </a:r>
            <a:r>
              <a:rPr altLang="zh-CN">
                <a:sym typeface="+mn-ea"/>
              </a:rPr>
              <a:t>DL</a:t>
            </a:r>
            <a:r>
              <a:rPr lang="zh-CN" altLang="en-US">
                <a:sym typeface="+mn-ea"/>
              </a:rPr>
              <a:t>并行模型</a:t>
            </a:r>
            <a:endParaRPr lang="zh-CN" altLang="en-US">
              <a:sym typeface="+mn-ea"/>
            </a:endParaRPr>
          </a:p>
        </p:txBody>
      </p:sp>
      <p:pic>
        <p:nvPicPr>
          <p:cNvPr id="3" name="Picture 2"/>
          <p:cNvPicPr>
            <a:picLocks noChangeAspect="1"/>
          </p:cNvPicPr>
          <p:nvPr>
            <p:custDataLst>
              <p:tags r:id="rId1"/>
            </p:custDataLst>
          </p:nvPr>
        </p:nvPicPr>
        <p:blipFill>
          <a:blip r:embed="rId2"/>
          <a:srcRect b="12901"/>
          <a:stretch>
            <a:fillRect/>
          </a:stretch>
        </p:blipFill>
        <p:spPr>
          <a:xfrm>
            <a:off x="8001000" y="2644775"/>
            <a:ext cx="3892550" cy="2438400"/>
          </a:xfrm>
          <a:prstGeom prst="rect">
            <a:avLst/>
          </a:prstGeom>
        </p:spPr>
      </p:pic>
      <p:sp>
        <p:nvSpPr>
          <p:cNvPr id="7" name="Date Placeholder 6"/>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fld id="{B7777B4F-0286-DE44-939A-59B26D3141B7}" type="datetime1">
              <a:rPr kumimoji="0" lang="en-US" altLang="en-US" sz="1200" b="1" i="0" u="none" strike="noStrike" kern="1200" cap="none" spc="0" normalizeH="0" baseline="0" noProof="0" smtClean="0">
                <a:ln>
                  <a:noFill/>
                </a:ln>
                <a:solidFill>
                  <a:prstClr val="black">
                    <a:tint val="75000"/>
                  </a:prstClr>
                </a:solidFill>
                <a:effectLst/>
                <a:uLnTx/>
                <a:uFillTx/>
                <a:latin typeface="Arial" panose="020B0604020202090204" pitchFamily="34" charset="0"/>
                <a:ea typeface="华文中宋" panose="02010600040101010101" charset="-122"/>
                <a:cs typeface="+mn-cs"/>
              </a:rPr>
            </a:fld>
            <a:endParaRPr kumimoji="0" lang="zh-CN" altLang="en-US" sz="1200" b="1" i="0" u="none" strike="noStrike" kern="1200" cap="none" spc="0" normalizeH="0" baseline="0" noProof="0">
              <a:ln>
                <a:noFill/>
              </a:ln>
              <a:solidFill>
                <a:prstClr val="black">
                  <a:tint val="75000"/>
                </a:prstClr>
              </a:solidFill>
              <a:effectLst/>
              <a:uLnTx/>
              <a:uFillTx/>
              <a:latin typeface="Arial" panose="020B0604020202090204" pitchFamily="34" charset="0"/>
              <a:ea typeface="华文中宋" panose="02010600040101010101" charset="-122"/>
              <a:cs typeface="+mn-cs"/>
            </a:endParaRPr>
          </a:p>
        </p:txBody>
      </p:sp>
      <p:sp>
        <p:nvSpPr>
          <p:cNvPr id="9" name="Footer Placeholder 8"/>
          <p:cNvSpPr>
            <a:spLocks noGrp="1"/>
          </p:cNvSpPr>
          <p:nvPr>
            <p:ph type="ftr" sz="quarter" idx="11"/>
          </p:nvPr>
        </p:nvSpPr>
        <p:spPr>
          <a:xfrm>
            <a:off x="2114550" y="6122035"/>
            <a:ext cx="5556250" cy="365125"/>
          </a:xfrm>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1200" b="1" i="0" u="none" strike="noStrike" kern="1200" cap="none" spc="0" normalizeH="0" baseline="0" noProof="0">
                <a:ln>
                  <a:noFill/>
                </a:ln>
                <a:solidFill>
                  <a:prstClr val="black">
                    <a:tint val="75000"/>
                  </a:prstClr>
                </a:solidFill>
                <a:effectLst/>
                <a:uLnTx/>
                <a:uFillTx/>
                <a:latin typeface="Arial" panose="020B0604020202090204" pitchFamily="34" charset="0"/>
                <a:ea typeface="华文中宋" panose="02010600040101010101" charset="-122"/>
                <a:cs typeface="+mn-cs"/>
              </a:rPr>
              <a:t>分布式深度学习</a:t>
            </a:r>
            <a:endParaRPr kumimoji="0" lang="zh-CN" altLang="en-US" sz="1200" b="1" i="0" u="none" strike="noStrike" kern="1200" cap="none" spc="0" normalizeH="0" baseline="0" noProof="0">
              <a:ln>
                <a:noFill/>
              </a:ln>
              <a:solidFill>
                <a:prstClr val="black">
                  <a:tint val="75000"/>
                </a:prstClr>
              </a:solidFill>
              <a:effectLst/>
              <a:uLnTx/>
              <a:uFillTx/>
              <a:latin typeface="Arial" panose="020B0604020202090204" pitchFamily="34" charset="0"/>
              <a:ea typeface="华文中宋" panose="02010600040101010101" charset="-122"/>
              <a:cs typeface="+mn-cs"/>
            </a:endParaRPr>
          </a:p>
        </p:txBody>
      </p:sp>
      <p:sp>
        <p:nvSpPr>
          <p:cNvPr id="11" name="Text Box 10"/>
          <p:cNvSpPr txBox="1"/>
          <p:nvPr>
            <p:custDataLst>
              <p:tags r:id="rId3"/>
            </p:custDataLst>
          </p:nvPr>
        </p:nvSpPr>
        <p:spPr>
          <a:xfrm>
            <a:off x="8171815" y="5866765"/>
            <a:ext cx="3317875" cy="292100"/>
          </a:xfrm>
          <a:prstGeom prst="rect">
            <a:avLst/>
          </a:prstGeom>
        </p:spPr>
        <p:txBody>
          <a:bodyPr wrap="square">
            <a:noAutofit/>
          </a:bodyPr>
          <a:lstStyle/>
          <a:p>
            <a:pPr marL="0" indent="0" algn="ctr"/>
            <a:r>
              <a:rPr lang="zh-CN" altLang="en-US" sz="1400" b="0" i="0">
                <a:solidFill>
                  <a:srgbClr val="24292F"/>
                </a:solidFill>
                <a:ea typeface="黑体" panose="02010609060101010101" pitchFamily="49" charset="-122"/>
              </a:rPr>
              <a:t>逐层拆分到多个</a:t>
            </a:r>
            <a:r>
              <a:rPr lang="en-US" altLang="zh-CN" sz="1400" b="0" i="0">
                <a:solidFill>
                  <a:srgbClr val="24292F"/>
                </a:solidFill>
                <a:ea typeface="黑体" panose="02010609060101010101" pitchFamily="49" charset="-122"/>
              </a:rPr>
              <a:t>GPU</a:t>
            </a:r>
            <a:r>
              <a:rPr lang="zh-CN" altLang="en-US" sz="1400" b="0" i="0">
                <a:solidFill>
                  <a:srgbClr val="24292F"/>
                </a:solidFill>
                <a:ea typeface="黑体" panose="02010609060101010101" pitchFamily="49" charset="-122"/>
              </a:rPr>
              <a:t>中</a:t>
            </a:r>
            <a:endParaRPr lang="zh-CN" altLang="en-US" sz="1400" b="0" i="0">
              <a:solidFill>
                <a:srgbClr val="24292F"/>
              </a:solidFill>
              <a:ea typeface="黑体" panose="02010609060101010101" pitchFamily="49" charset="-122"/>
            </a:endParaRPr>
          </a:p>
        </p:txBody>
      </p:sp>
      <p:pic>
        <p:nvPicPr>
          <p:cNvPr id="5" name="Picture 4"/>
          <p:cNvPicPr>
            <a:picLocks noChangeAspect="1"/>
          </p:cNvPicPr>
          <p:nvPr>
            <p:custDataLst>
              <p:tags r:id="rId4"/>
            </p:custDataLst>
          </p:nvPr>
        </p:nvPicPr>
        <p:blipFill>
          <a:blip r:embed="rId5"/>
          <a:stretch>
            <a:fillRect/>
          </a:stretch>
        </p:blipFill>
        <p:spPr>
          <a:xfrm>
            <a:off x="681990" y="2949575"/>
            <a:ext cx="3380740" cy="2432050"/>
          </a:xfrm>
          <a:prstGeom prst="rect">
            <a:avLst/>
          </a:prstGeom>
        </p:spPr>
      </p:pic>
      <p:sp>
        <p:nvSpPr>
          <p:cNvPr id="10" name="Text Box 9"/>
          <p:cNvSpPr txBox="1"/>
          <p:nvPr>
            <p:custDataLst>
              <p:tags r:id="rId6"/>
            </p:custDataLst>
          </p:nvPr>
        </p:nvSpPr>
        <p:spPr>
          <a:xfrm>
            <a:off x="1052830" y="5782945"/>
            <a:ext cx="2767965" cy="375920"/>
          </a:xfrm>
          <a:prstGeom prst="rect">
            <a:avLst/>
          </a:prstGeom>
        </p:spPr>
        <p:txBody>
          <a:bodyPr wrap="square">
            <a:noAutofit/>
          </a:bodyPr>
          <a:lstStyle/>
          <a:p>
            <a:pPr marL="0" indent="0" algn="ctr"/>
            <a:r>
              <a:rPr lang="zh-CN" altLang="en-US" sz="1400" b="0" i="0">
                <a:solidFill>
                  <a:srgbClr val="24292F"/>
                </a:solidFill>
                <a:ea typeface="黑体" panose="02010609060101010101" pitchFamily="49" charset="-122"/>
              </a:rPr>
              <a:t>数据集拆分到多个</a:t>
            </a:r>
            <a:r>
              <a:rPr lang="en-US" altLang="zh-CN" sz="1400" b="0" i="0">
                <a:solidFill>
                  <a:srgbClr val="24292F"/>
                </a:solidFill>
                <a:ea typeface="黑体" panose="02010609060101010101" pitchFamily="49" charset="-122"/>
              </a:rPr>
              <a:t>GPU</a:t>
            </a:r>
            <a:r>
              <a:rPr lang="zh-CN" altLang="en-US" sz="1400" b="0" i="0">
                <a:solidFill>
                  <a:srgbClr val="24292F"/>
                </a:solidFill>
                <a:ea typeface="黑体" panose="02010609060101010101" pitchFamily="49" charset="-122"/>
              </a:rPr>
              <a:t>中</a:t>
            </a:r>
            <a:endParaRPr lang="zh-CN" altLang="en-US" sz="1400" b="0" i="0">
              <a:solidFill>
                <a:srgbClr val="24292F"/>
              </a:solidFill>
              <a:ea typeface="黑体" panose="02010609060101010101" pitchFamily="49" charset="-122"/>
            </a:endParaRPr>
          </a:p>
        </p:txBody>
      </p:sp>
      <p:pic>
        <p:nvPicPr>
          <p:cNvPr id="12" name="Picture 11"/>
          <p:cNvPicPr>
            <a:picLocks noChangeAspect="1"/>
          </p:cNvPicPr>
          <p:nvPr>
            <p:custDataLst>
              <p:tags r:id="rId7"/>
            </p:custDataLst>
          </p:nvPr>
        </p:nvPicPr>
        <p:blipFill>
          <a:blip r:embed="rId8"/>
          <a:stretch>
            <a:fillRect/>
          </a:stretch>
        </p:blipFill>
        <p:spPr>
          <a:xfrm>
            <a:off x="4389755" y="2949575"/>
            <a:ext cx="3121025" cy="2438400"/>
          </a:xfrm>
          <a:prstGeom prst="rect">
            <a:avLst/>
          </a:prstGeom>
        </p:spPr>
      </p:pic>
      <p:sp>
        <p:nvSpPr>
          <p:cNvPr id="13" name="Text Box 12"/>
          <p:cNvSpPr txBox="1"/>
          <p:nvPr>
            <p:custDataLst>
              <p:tags r:id="rId9"/>
            </p:custDataLst>
          </p:nvPr>
        </p:nvSpPr>
        <p:spPr>
          <a:xfrm>
            <a:off x="4907915" y="5882005"/>
            <a:ext cx="2602865" cy="277495"/>
          </a:xfrm>
          <a:prstGeom prst="rect">
            <a:avLst/>
          </a:prstGeom>
        </p:spPr>
        <p:txBody>
          <a:bodyPr wrap="square">
            <a:noAutofit/>
          </a:bodyPr>
          <a:lstStyle/>
          <a:p>
            <a:pPr marL="0" indent="0" algn="ctr"/>
            <a:r>
              <a:rPr lang="zh-CN" altLang="en-US" sz="1400" b="0" i="0">
                <a:solidFill>
                  <a:srgbClr val="24292F"/>
                </a:solidFill>
                <a:ea typeface="黑体" panose="02010609060101010101" pitchFamily="49" charset="-122"/>
              </a:rPr>
              <a:t>模型集拆分到多个</a:t>
            </a:r>
            <a:r>
              <a:rPr lang="en-US" altLang="zh-CN" sz="1400" b="0" i="0">
                <a:solidFill>
                  <a:srgbClr val="24292F"/>
                </a:solidFill>
                <a:ea typeface="黑体" panose="02010609060101010101" pitchFamily="49" charset="-122"/>
              </a:rPr>
              <a:t>GPU</a:t>
            </a:r>
            <a:r>
              <a:rPr lang="zh-CN" altLang="en-US" sz="1400" b="0" i="0">
                <a:solidFill>
                  <a:srgbClr val="24292F"/>
                </a:solidFill>
                <a:ea typeface="黑体" panose="02010609060101010101" pitchFamily="49" charset="-122"/>
              </a:rPr>
              <a:t>中</a:t>
            </a:r>
            <a:endParaRPr lang="zh-CN" altLang="en-US" sz="1400" b="0" i="0">
              <a:solidFill>
                <a:srgbClr val="24292F"/>
              </a:solidFill>
              <a:ea typeface="黑体" panose="02010609060101010101" pitchFamily="49" charset="-122"/>
            </a:endParaRPr>
          </a:p>
        </p:txBody>
      </p:sp>
    </p:spTree>
  </p:cSld>
  <p:clrMapOvr>
    <a:masterClrMapping/>
  </p:clrMapOvr>
  <p:transition advTm="34382"/>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zh-CN" altLang="en-US">
                <a:sym typeface="+mn-ea"/>
              </a:rPr>
              <a:t>分布式</a:t>
            </a:r>
            <a:r>
              <a:rPr altLang="zh-CN">
                <a:sym typeface="+mn-ea"/>
              </a:rPr>
              <a:t>DL-</a:t>
            </a:r>
            <a:r>
              <a:rPr lang="zh-CN" altLang="en-US">
                <a:sym typeface="+mn-ea"/>
              </a:rPr>
              <a:t>整体线路</a:t>
            </a:r>
            <a:endParaRPr lang="zh-CN" altLang="en-US">
              <a:sym typeface="+mn-ea"/>
            </a:endParaRPr>
          </a:p>
        </p:txBody>
      </p:sp>
      <p:sp>
        <p:nvSpPr>
          <p:cNvPr id="7" name="Date Placeholder 6"/>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fld id="{B7777B4F-0286-DE44-939A-59B26D3141B7}" type="datetime1">
              <a:rPr kumimoji="0" lang="en-US" altLang="en-US" sz="1200" b="1" i="0" u="none" strike="noStrike" kern="1200" cap="none" spc="0" normalizeH="0" baseline="0" noProof="0" smtClean="0">
                <a:ln>
                  <a:noFill/>
                </a:ln>
                <a:solidFill>
                  <a:prstClr val="black">
                    <a:tint val="75000"/>
                  </a:prstClr>
                </a:solidFill>
                <a:effectLst/>
                <a:uLnTx/>
                <a:uFillTx/>
                <a:latin typeface="Arial" panose="020B0604020202090204" pitchFamily="34" charset="0"/>
                <a:ea typeface="华文中宋" panose="02010600040101010101" charset="-122"/>
                <a:cs typeface="+mn-cs"/>
              </a:rPr>
            </a:fld>
            <a:endParaRPr kumimoji="0" lang="zh-CN" altLang="en-US" sz="1200" b="1" i="0" u="none" strike="noStrike" kern="1200" cap="none" spc="0" normalizeH="0" baseline="0" noProof="0">
              <a:ln>
                <a:noFill/>
              </a:ln>
              <a:solidFill>
                <a:prstClr val="black">
                  <a:tint val="75000"/>
                </a:prstClr>
              </a:solidFill>
              <a:effectLst/>
              <a:uLnTx/>
              <a:uFillTx/>
              <a:latin typeface="Arial" panose="020B0604020202090204" pitchFamily="34" charset="0"/>
              <a:ea typeface="华文中宋" panose="02010600040101010101" charset="-122"/>
              <a:cs typeface="+mn-cs"/>
            </a:endParaRPr>
          </a:p>
        </p:txBody>
      </p:sp>
      <p:sp>
        <p:nvSpPr>
          <p:cNvPr id="14" name="Footer Placeholder 13"/>
          <p:cNvSpPr>
            <a:spLocks noGrp="1"/>
          </p:cNvSpPr>
          <p:nvPr>
            <p:ph type="ftr" sz="quarter" idx="11"/>
          </p:nvPr>
        </p:nvSpPr>
        <p:spPr>
          <a:xfrm>
            <a:off x="4038600" y="6191250"/>
            <a:ext cx="4114800" cy="365125"/>
          </a:xfrm>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1200" b="1" i="0" u="none" strike="noStrike" kern="1200" cap="none" spc="0" normalizeH="0" baseline="0" noProof="0">
                <a:ln>
                  <a:noFill/>
                </a:ln>
                <a:solidFill>
                  <a:prstClr val="black">
                    <a:tint val="75000"/>
                  </a:prstClr>
                </a:solidFill>
                <a:effectLst/>
                <a:uLnTx/>
                <a:uFillTx/>
                <a:latin typeface="Arial" panose="020B0604020202090204" pitchFamily="34" charset="0"/>
                <a:ea typeface="华文中宋" panose="02010600040101010101" charset="-122"/>
                <a:cs typeface="+mn-cs"/>
              </a:rPr>
              <a:t>分布式深度学习</a:t>
            </a:r>
            <a:endParaRPr kumimoji="0" lang="zh-CN" altLang="en-US" sz="1200" b="1" i="0" u="none" strike="noStrike" kern="1200" cap="none" spc="0" normalizeH="0" baseline="0" noProof="0">
              <a:ln>
                <a:noFill/>
              </a:ln>
              <a:solidFill>
                <a:prstClr val="black">
                  <a:tint val="75000"/>
                </a:prstClr>
              </a:solidFill>
              <a:effectLst/>
              <a:uLnTx/>
              <a:uFillTx/>
              <a:latin typeface="Arial" panose="020B0604020202090204" pitchFamily="34" charset="0"/>
              <a:ea typeface="华文中宋" panose="02010600040101010101" charset="-122"/>
              <a:cs typeface="+mn-cs"/>
            </a:endParaRPr>
          </a:p>
        </p:txBody>
      </p:sp>
      <p:sp>
        <p:nvSpPr>
          <p:cNvPr id="4" name="矩形 3"/>
          <p:cNvSpPr/>
          <p:nvPr>
            <p:custDataLst>
              <p:tags r:id="rId1"/>
            </p:custDataLst>
          </p:nvPr>
        </p:nvSpPr>
        <p:spPr>
          <a:xfrm>
            <a:off x="1163955" y="1670050"/>
            <a:ext cx="9966960" cy="459867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4"/>
          <p:cNvSpPr/>
          <p:nvPr>
            <p:custDataLst>
              <p:tags r:id="rId2"/>
            </p:custDataLst>
          </p:nvPr>
        </p:nvSpPr>
        <p:spPr>
          <a:xfrm>
            <a:off x="1446530" y="3708400"/>
            <a:ext cx="7743190" cy="1030605"/>
          </a:xfrm>
          <a:prstGeom prst="rect">
            <a:avLst/>
          </a:prstGeom>
          <a:solidFill>
            <a:schemeClr val="accent6">
              <a:lumMod val="20000"/>
              <a:lumOff val="80000"/>
            </a:schemeClr>
          </a:solidFill>
          <a:ln w="28575">
            <a:solidFill>
              <a:schemeClr val="accent6">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8"/>
          <p:cNvSpPr/>
          <p:nvPr>
            <p:custDataLst>
              <p:tags r:id="rId3"/>
            </p:custDataLst>
          </p:nvPr>
        </p:nvSpPr>
        <p:spPr>
          <a:xfrm>
            <a:off x="1446530" y="2886710"/>
            <a:ext cx="7743190" cy="643890"/>
          </a:xfrm>
          <a:prstGeom prst="rect">
            <a:avLst/>
          </a:prstGeom>
          <a:solidFill>
            <a:schemeClr val="accent4">
              <a:lumMod val="20000"/>
              <a:lumOff val="80000"/>
            </a:schemeClr>
          </a:solidFill>
          <a:ln w="28575">
            <a:solidFill>
              <a:schemeClr val="accent5">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2"/>
          <p:cNvSpPr/>
          <p:nvPr>
            <p:custDataLst>
              <p:tags r:id="rId4"/>
            </p:custDataLst>
          </p:nvPr>
        </p:nvSpPr>
        <p:spPr>
          <a:xfrm>
            <a:off x="1446530" y="1775460"/>
            <a:ext cx="7743190" cy="905510"/>
          </a:xfrm>
          <a:prstGeom prst="rect">
            <a:avLst/>
          </a:prstGeom>
          <a:solidFill>
            <a:schemeClr val="accent6">
              <a:lumMod val="20000"/>
              <a:lumOff val="80000"/>
            </a:schemeClr>
          </a:solidFill>
          <a:ln w="28575">
            <a:solidFill>
              <a:schemeClr val="accent4">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文本框 62"/>
          <p:cNvSpPr txBox="1"/>
          <p:nvPr>
            <p:custDataLst>
              <p:tags r:id="rId5"/>
            </p:custDataLst>
          </p:nvPr>
        </p:nvSpPr>
        <p:spPr>
          <a:xfrm>
            <a:off x="1499235" y="3820160"/>
            <a:ext cx="2171700" cy="337185"/>
          </a:xfrm>
          <a:prstGeom prst="rect">
            <a:avLst/>
          </a:prstGeom>
          <a:noFill/>
        </p:spPr>
        <p:txBody>
          <a:bodyPr wrap="square" rtlCol="0">
            <a:spAutoFit/>
          </a:bodyPr>
          <a:lstStyle/>
          <a:p>
            <a:r>
              <a:rPr lang="zh-CN" altLang="en-US" sz="1600" b="1" dirty="0">
                <a:latin typeface="Arial" panose="020B0604020202090204" pitchFamily="34" charset="0"/>
                <a:cs typeface="Arial" panose="020B0604020202090204" pitchFamily="34" charset="0"/>
              </a:rPr>
              <a:t>资源分配和任务调度</a:t>
            </a:r>
            <a:endParaRPr lang="zh-CN" altLang="en-US" sz="1600" b="1" dirty="0">
              <a:latin typeface="Arial" panose="020B0604020202090204" pitchFamily="34" charset="0"/>
              <a:cs typeface="Arial" panose="020B0604020202090204" pitchFamily="34" charset="0"/>
            </a:endParaRPr>
          </a:p>
        </p:txBody>
      </p:sp>
      <p:sp>
        <p:nvSpPr>
          <p:cNvPr id="64" name="文本框 63"/>
          <p:cNvSpPr txBox="1"/>
          <p:nvPr>
            <p:custDataLst>
              <p:tags r:id="rId6"/>
            </p:custDataLst>
          </p:nvPr>
        </p:nvSpPr>
        <p:spPr>
          <a:xfrm>
            <a:off x="1499108" y="1751910"/>
            <a:ext cx="1659551" cy="337185"/>
          </a:xfrm>
          <a:prstGeom prst="rect">
            <a:avLst/>
          </a:prstGeom>
          <a:noFill/>
        </p:spPr>
        <p:txBody>
          <a:bodyPr wrap="square" rtlCol="0">
            <a:spAutoFit/>
          </a:bodyPr>
          <a:lstStyle/>
          <a:p>
            <a:r>
              <a:rPr lang="zh-CN" altLang="en-US" sz="1600" b="1" dirty="0">
                <a:latin typeface="Arial" panose="020B0604020202090204" pitchFamily="34" charset="0"/>
                <a:cs typeface="Arial" panose="020B0604020202090204" pitchFamily="34" charset="0"/>
              </a:rPr>
              <a:t>分布式架构</a:t>
            </a:r>
            <a:endParaRPr lang="zh-CN" altLang="en-US" sz="1600" b="1" dirty="0">
              <a:latin typeface="Arial" panose="020B0604020202090204" pitchFamily="34" charset="0"/>
              <a:cs typeface="Arial" panose="020B0604020202090204" pitchFamily="34" charset="0"/>
            </a:endParaRPr>
          </a:p>
        </p:txBody>
      </p:sp>
      <p:sp>
        <p:nvSpPr>
          <p:cNvPr id="47" name="文本框 46"/>
          <p:cNvSpPr txBox="1"/>
          <p:nvPr>
            <p:custDataLst>
              <p:tags r:id="rId7"/>
            </p:custDataLst>
          </p:nvPr>
        </p:nvSpPr>
        <p:spPr>
          <a:xfrm>
            <a:off x="1499108" y="2935322"/>
            <a:ext cx="1659551" cy="337185"/>
          </a:xfrm>
          <a:prstGeom prst="rect">
            <a:avLst/>
          </a:prstGeom>
          <a:noFill/>
        </p:spPr>
        <p:txBody>
          <a:bodyPr wrap="square" rtlCol="0">
            <a:spAutoFit/>
          </a:bodyPr>
          <a:lstStyle/>
          <a:p>
            <a:r>
              <a:rPr lang="zh-CN" altLang="en-US" sz="1600" b="1" dirty="0">
                <a:latin typeface="Arial" panose="020B0604020202090204" pitchFamily="34" charset="0"/>
                <a:cs typeface="Arial" panose="020B0604020202090204" pitchFamily="34" charset="0"/>
              </a:rPr>
              <a:t>算法</a:t>
            </a:r>
            <a:endParaRPr lang="zh-CN" altLang="en-US" sz="1600" b="1" dirty="0">
              <a:latin typeface="Arial" panose="020B0604020202090204" pitchFamily="34" charset="0"/>
              <a:cs typeface="Arial" panose="020B0604020202090204" pitchFamily="34" charset="0"/>
            </a:endParaRPr>
          </a:p>
        </p:txBody>
      </p:sp>
      <p:sp>
        <p:nvSpPr>
          <p:cNvPr id="37" name="矩形 13"/>
          <p:cNvSpPr/>
          <p:nvPr>
            <p:custDataLst>
              <p:tags r:id="rId8"/>
            </p:custDataLst>
          </p:nvPr>
        </p:nvSpPr>
        <p:spPr>
          <a:xfrm>
            <a:off x="2284730" y="2142490"/>
            <a:ext cx="2352040" cy="31877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rPr>
              <a:t>分布式</a:t>
            </a:r>
            <a:r>
              <a:rPr lang="en-US" altLang="zh-CN" dirty="0">
                <a:solidFill>
                  <a:schemeClr val="tx1"/>
                </a:solidFill>
              </a:rPr>
              <a:t>DL</a:t>
            </a:r>
            <a:r>
              <a:rPr lang="zh-CN" altLang="en-US" dirty="0">
                <a:solidFill>
                  <a:schemeClr val="tx1"/>
                </a:solidFill>
              </a:rPr>
              <a:t>并行模型</a:t>
            </a:r>
            <a:endParaRPr lang="zh-CN" altLang="en-US" dirty="0">
              <a:solidFill>
                <a:schemeClr val="tx1"/>
              </a:solidFill>
            </a:endParaRPr>
          </a:p>
        </p:txBody>
      </p:sp>
      <p:sp>
        <p:nvSpPr>
          <p:cNvPr id="40" name="矩形 13"/>
          <p:cNvSpPr/>
          <p:nvPr>
            <p:custDataLst>
              <p:tags r:id="rId9"/>
            </p:custDataLst>
          </p:nvPr>
        </p:nvSpPr>
        <p:spPr>
          <a:xfrm>
            <a:off x="5317490" y="2142490"/>
            <a:ext cx="2352040" cy="31877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rPr>
              <a:t>分布式范式</a:t>
            </a:r>
            <a:endParaRPr lang="zh-CN" altLang="en-US" dirty="0">
              <a:solidFill>
                <a:schemeClr val="tx1"/>
              </a:solidFill>
            </a:endParaRPr>
          </a:p>
        </p:txBody>
      </p:sp>
      <p:sp>
        <p:nvSpPr>
          <p:cNvPr id="42" name="矩形 13"/>
          <p:cNvSpPr/>
          <p:nvPr>
            <p:custDataLst>
              <p:tags r:id="rId10"/>
            </p:custDataLst>
          </p:nvPr>
        </p:nvSpPr>
        <p:spPr>
          <a:xfrm>
            <a:off x="5365750" y="3049905"/>
            <a:ext cx="2352040" cy="31877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rPr>
              <a:t>数据压缩</a:t>
            </a:r>
            <a:endParaRPr lang="zh-CN" altLang="en-US" dirty="0">
              <a:solidFill>
                <a:schemeClr val="tx1"/>
              </a:solidFill>
            </a:endParaRPr>
          </a:p>
        </p:txBody>
      </p:sp>
      <p:sp>
        <p:nvSpPr>
          <p:cNvPr id="43" name="矩形 13"/>
          <p:cNvSpPr/>
          <p:nvPr>
            <p:custDataLst>
              <p:tags r:id="rId11"/>
            </p:custDataLst>
          </p:nvPr>
        </p:nvSpPr>
        <p:spPr>
          <a:xfrm>
            <a:off x="2284730" y="3049905"/>
            <a:ext cx="2352040" cy="31877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rPr>
              <a:t>分布式同步算法</a:t>
            </a:r>
            <a:endParaRPr lang="zh-CN" altLang="en-US" dirty="0">
              <a:solidFill>
                <a:schemeClr val="tx1"/>
              </a:solidFill>
            </a:endParaRPr>
          </a:p>
        </p:txBody>
      </p:sp>
      <p:sp>
        <p:nvSpPr>
          <p:cNvPr id="45" name="矩形 13"/>
          <p:cNvSpPr/>
          <p:nvPr>
            <p:custDataLst>
              <p:tags r:id="rId12"/>
            </p:custDataLst>
          </p:nvPr>
        </p:nvSpPr>
        <p:spPr>
          <a:xfrm>
            <a:off x="2284730" y="4335780"/>
            <a:ext cx="2352040" cy="31877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rPr>
              <a:t>训练调度</a:t>
            </a:r>
            <a:endParaRPr lang="zh-CN" altLang="en-US" dirty="0">
              <a:solidFill>
                <a:schemeClr val="tx1"/>
              </a:solidFill>
            </a:endParaRPr>
          </a:p>
        </p:txBody>
      </p:sp>
      <p:sp>
        <p:nvSpPr>
          <p:cNvPr id="49" name="矩形 13"/>
          <p:cNvSpPr/>
          <p:nvPr>
            <p:custDataLst>
              <p:tags r:id="rId13"/>
            </p:custDataLst>
          </p:nvPr>
        </p:nvSpPr>
        <p:spPr>
          <a:xfrm>
            <a:off x="4058285" y="3884295"/>
            <a:ext cx="2352040" cy="31877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rPr>
              <a:t>资源分配</a:t>
            </a:r>
            <a:endParaRPr lang="zh-CN" altLang="en-US" dirty="0">
              <a:solidFill>
                <a:schemeClr val="tx1"/>
              </a:solidFill>
            </a:endParaRPr>
          </a:p>
        </p:txBody>
      </p:sp>
      <p:sp>
        <p:nvSpPr>
          <p:cNvPr id="51" name="矩形 13"/>
          <p:cNvSpPr/>
          <p:nvPr>
            <p:custDataLst>
              <p:tags r:id="rId14"/>
            </p:custDataLst>
          </p:nvPr>
        </p:nvSpPr>
        <p:spPr>
          <a:xfrm>
            <a:off x="5365750" y="4335780"/>
            <a:ext cx="2352040" cy="31877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rPr>
              <a:t>推理调度</a:t>
            </a:r>
            <a:endParaRPr lang="zh-CN" altLang="en-US" dirty="0">
              <a:solidFill>
                <a:schemeClr val="tx1"/>
              </a:solidFill>
            </a:endParaRPr>
          </a:p>
        </p:txBody>
      </p:sp>
      <p:sp>
        <p:nvSpPr>
          <p:cNvPr id="52" name="矩形 4"/>
          <p:cNvSpPr/>
          <p:nvPr>
            <p:custDataLst>
              <p:tags r:id="rId15"/>
            </p:custDataLst>
          </p:nvPr>
        </p:nvSpPr>
        <p:spPr>
          <a:xfrm>
            <a:off x="1446530" y="4965700"/>
            <a:ext cx="7743190" cy="1030605"/>
          </a:xfrm>
          <a:prstGeom prst="rect">
            <a:avLst/>
          </a:prstGeom>
          <a:solidFill>
            <a:schemeClr val="accent6">
              <a:lumMod val="20000"/>
              <a:lumOff val="80000"/>
            </a:schemeClr>
          </a:solidFill>
          <a:ln w="28575">
            <a:solidFill>
              <a:schemeClr val="accent6">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文本框 62"/>
          <p:cNvSpPr txBox="1"/>
          <p:nvPr>
            <p:custDataLst>
              <p:tags r:id="rId16"/>
            </p:custDataLst>
          </p:nvPr>
        </p:nvSpPr>
        <p:spPr>
          <a:xfrm>
            <a:off x="1499108" y="5077236"/>
            <a:ext cx="1659551" cy="337185"/>
          </a:xfrm>
          <a:prstGeom prst="rect">
            <a:avLst/>
          </a:prstGeom>
          <a:noFill/>
        </p:spPr>
        <p:txBody>
          <a:bodyPr wrap="square" rtlCol="0">
            <a:spAutoFit/>
          </a:bodyPr>
          <a:lstStyle/>
          <a:p>
            <a:r>
              <a:rPr lang="zh-CN" altLang="en-US" sz="1600" b="1" dirty="0">
                <a:latin typeface="Arial" panose="020B0604020202090204" pitchFamily="34" charset="0"/>
                <a:cs typeface="Arial" panose="020B0604020202090204" pitchFamily="34" charset="0"/>
              </a:rPr>
              <a:t>基础设施</a:t>
            </a:r>
            <a:endParaRPr lang="zh-CN" altLang="en-US" sz="1600" b="1" dirty="0">
              <a:latin typeface="Arial" panose="020B0604020202090204" pitchFamily="34" charset="0"/>
              <a:cs typeface="Arial" panose="020B0604020202090204" pitchFamily="34" charset="0"/>
            </a:endParaRPr>
          </a:p>
        </p:txBody>
      </p:sp>
      <p:sp>
        <p:nvSpPr>
          <p:cNvPr id="54" name="矩形 13"/>
          <p:cNvSpPr/>
          <p:nvPr>
            <p:custDataLst>
              <p:tags r:id="rId17"/>
            </p:custDataLst>
          </p:nvPr>
        </p:nvSpPr>
        <p:spPr>
          <a:xfrm>
            <a:off x="1752600" y="5514975"/>
            <a:ext cx="1743710" cy="31877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rPr>
              <a:t>计算</a:t>
            </a:r>
            <a:r>
              <a:rPr lang="en-US" altLang="zh-CN" dirty="0">
                <a:solidFill>
                  <a:schemeClr val="tx1"/>
                </a:solidFill>
              </a:rPr>
              <a:t>(GPU)</a:t>
            </a:r>
            <a:endParaRPr lang="en-US" altLang="zh-CN" dirty="0">
              <a:solidFill>
                <a:schemeClr val="tx1"/>
              </a:solidFill>
            </a:endParaRPr>
          </a:p>
        </p:txBody>
      </p:sp>
      <p:sp>
        <p:nvSpPr>
          <p:cNvPr id="3" name="矩形 13"/>
          <p:cNvSpPr/>
          <p:nvPr>
            <p:custDataLst>
              <p:tags r:id="rId18"/>
            </p:custDataLst>
          </p:nvPr>
        </p:nvSpPr>
        <p:spPr>
          <a:xfrm>
            <a:off x="3876675" y="5514975"/>
            <a:ext cx="1743710" cy="31877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rPr>
              <a:t>存储</a:t>
            </a:r>
            <a:endParaRPr lang="zh-CN" altLang="en-US" dirty="0">
              <a:solidFill>
                <a:schemeClr val="tx1"/>
              </a:solidFill>
            </a:endParaRPr>
          </a:p>
        </p:txBody>
      </p:sp>
      <p:sp>
        <p:nvSpPr>
          <p:cNvPr id="5" name="矩形 13"/>
          <p:cNvSpPr/>
          <p:nvPr>
            <p:custDataLst>
              <p:tags r:id="rId19"/>
            </p:custDataLst>
          </p:nvPr>
        </p:nvSpPr>
        <p:spPr>
          <a:xfrm>
            <a:off x="6051550" y="5514975"/>
            <a:ext cx="2259330" cy="31877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rPr>
              <a:t>网络</a:t>
            </a:r>
            <a:r>
              <a:rPr lang="en-US" altLang="zh-CN" dirty="0">
                <a:solidFill>
                  <a:schemeClr val="tx1"/>
                </a:solidFill>
              </a:rPr>
              <a:t>(Eth/IB)</a:t>
            </a:r>
            <a:endParaRPr lang="en-US" altLang="zh-CN" dirty="0">
              <a:solidFill>
                <a:schemeClr val="tx1"/>
              </a:solidFill>
            </a:endParaRPr>
          </a:p>
        </p:txBody>
      </p:sp>
      <p:sp>
        <p:nvSpPr>
          <p:cNvPr id="2" name="Text Box 1"/>
          <p:cNvSpPr txBox="1"/>
          <p:nvPr/>
        </p:nvSpPr>
        <p:spPr>
          <a:xfrm>
            <a:off x="3002915" y="1070610"/>
            <a:ext cx="6096000" cy="368300"/>
          </a:xfrm>
          <a:prstGeom prst="rect">
            <a:avLst/>
          </a:prstGeom>
          <a:noFill/>
        </p:spPr>
        <p:txBody>
          <a:bodyPr wrap="square" rtlCol="0" anchor="t">
            <a:spAutoFit/>
          </a:bodyPr>
          <a:lstStyle/>
          <a:p>
            <a:pPr algn="ctr"/>
            <a:r>
              <a:rPr lang="zh-CN" altLang="en-US">
                <a:sym typeface="+mn-ea"/>
              </a:rPr>
              <a:t>分布式深度学习</a:t>
            </a:r>
            <a:r>
              <a:rPr lang="en-US" altLang="zh-CN">
                <a:sym typeface="+mn-ea"/>
              </a:rPr>
              <a:t>(DL)</a:t>
            </a:r>
            <a:r>
              <a:rPr lang="zh-CN" altLang="en-US">
                <a:sym typeface="+mn-ea"/>
              </a:rPr>
              <a:t>研究路线</a:t>
            </a:r>
            <a:endParaRPr lang="zh-CN" altLang="en-US">
              <a:sym typeface="+mn-ea"/>
            </a:endParaRPr>
          </a:p>
        </p:txBody>
      </p:sp>
      <p:sp>
        <p:nvSpPr>
          <p:cNvPr id="11" name="矩形 4"/>
          <p:cNvSpPr/>
          <p:nvPr>
            <p:custDataLst>
              <p:tags r:id="rId20"/>
            </p:custDataLst>
          </p:nvPr>
        </p:nvSpPr>
        <p:spPr>
          <a:xfrm>
            <a:off x="9562465" y="2019300"/>
            <a:ext cx="1129030" cy="3857625"/>
          </a:xfrm>
          <a:prstGeom prst="rect">
            <a:avLst/>
          </a:prstGeom>
          <a:solidFill>
            <a:schemeClr val="accent6">
              <a:lumMod val="20000"/>
              <a:lumOff val="80000"/>
            </a:schemeClr>
          </a:solidFill>
          <a:ln w="28575">
            <a:solidFill>
              <a:schemeClr val="accent6">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46"/>
          <p:cNvSpPr txBox="1"/>
          <p:nvPr>
            <p:custDataLst>
              <p:tags r:id="rId21"/>
            </p:custDataLst>
          </p:nvPr>
        </p:nvSpPr>
        <p:spPr>
          <a:xfrm>
            <a:off x="9808845" y="2124075"/>
            <a:ext cx="694055" cy="337185"/>
          </a:xfrm>
          <a:prstGeom prst="rect">
            <a:avLst/>
          </a:prstGeom>
          <a:noFill/>
        </p:spPr>
        <p:txBody>
          <a:bodyPr wrap="square" rtlCol="0">
            <a:spAutoFit/>
          </a:bodyPr>
          <a:lstStyle/>
          <a:p>
            <a:r>
              <a:rPr lang="zh-CN" altLang="en-US" sz="1600" b="1" dirty="0">
                <a:latin typeface="Arial" panose="020B0604020202090204" pitchFamily="34" charset="0"/>
                <a:cs typeface="Arial" panose="020B0604020202090204" pitchFamily="34" charset="0"/>
              </a:rPr>
              <a:t>监控</a:t>
            </a:r>
            <a:endParaRPr lang="zh-CN" altLang="en-US" sz="1600" b="1" dirty="0">
              <a:latin typeface="Arial" panose="020B0604020202090204" pitchFamily="34" charset="0"/>
              <a:cs typeface="Arial" panose="020B0604020202090204" pitchFamily="34" charset="0"/>
            </a:endParaRPr>
          </a:p>
        </p:txBody>
      </p:sp>
      <p:sp>
        <p:nvSpPr>
          <p:cNvPr id="18" name="矩形 13"/>
          <p:cNvSpPr/>
          <p:nvPr>
            <p:custDataLst>
              <p:tags r:id="rId22"/>
            </p:custDataLst>
          </p:nvPr>
        </p:nvSpPr>
        <p:spPr>
          <a:xfrm>
            <a:off x="9749790" y="2776220"/>
            <a:ext cx="732790" cy="497205"/>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rPr>
              <a:t>容器</a:t>
            </a:r>
            <a:endParaRPr lang="zh-CN" altLang="en-US" dirty="0">
              <a:solidFill>
                <a:schemeClr val="tx1"/>
              </a:solidFill>
            </a:endParaRPr>
          </a:p>
        </p:txBody>
      </p:sp>
      <p:sp>
        <p:nvSpPr>
          <p:cNvPr id="19" name="矩形 13"/>
          <p:cNvSpPr/>
          <p:nvPr>
            <p:custDataLst>
              <p:tags r:id="rId23"/>
            </p:custDataLst>
          </p:nvPr>
        </p:nvSpPr>
        <p:spPr>
          <a:xfrm>
            <a:off x="9749790" y="3708400"/>
            <a:ext cx="732790" cy="497205"/>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rPr>
              <a:t>APM</a:t>
            </a:r>
            <a:endParaRPr lang="en-US" altLang="zh-CN" dirty="0">
              <a:solidFill>
                <a:schemeClr val="tx1"/>
              </a:solidFill>
            </a:endParaRPr>
          </a:p>
        </p:txBody>
      </p:sp>
      <p:sp>
        <p:nvSpPr>
          <p:cNvPr id="20" name="矩形 13"/>
          <p:cNvSpPr/>
          <p:nvPr>
            <p:custDataLst>
              <p:tags r:id="rId24"/>
            </p:custDataLst>
          </p:nvPr>
        </p:nvSpPr>
        <p:spPr>
          <a:xfrm>
            <a:off x="9749790" y="4580255"/>
            <a:ext cx="732790" cy="497205"/>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rPr>
              <a:t>GPU</a:t>
            </a:r>
            <a:endParaRPr lang="en-US" altLang="zh-CN" dirty="0">
              <a:solidFill>
                <a:schemeClr val="tx1"/>
              </a:solidFill>
            </a:endParaRPr>
          </a:p>
        </p:txBody>
      </p:sp>
    </p:spTree>
  </p:cSld>
  <p:clrMapOvr>
    <a:masterClrMapping/>
  </p:clrMapOvr>
  <p:transition spd="med">
    <p:fade/>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1"/>
          </p:nvPr>
        </p:nvSpPr>
        <p:spPr>
          <a:xfrm>
            <a:off x="838200" y="3155315"/>
            <a:ext cx="3462020" cy="2200910"/>
          </a:xfrm>
        </p:spPr>
        <p:txBody>
          <a:bodyPr/>
          <a:lstStyle/>
          <a:p>
            <a:pPr marL="457200" indent="-457200">
              <a:buFont typeface="Arial" panose="020B0604020202090204" pitchFamily="34" charset="0"/>
              <a:buAutoNum type="arabicPeriod"/>
            </a:pPr>
            <a:r>
              <a:rPr lang="zh-CN" altLang="en-US" sz="2000">
                <a:sym typeface="+mn-ea"/>
              </a:rPr>
              <a:t>分片（并行）</a:t>
            </a:r>
            <a:endParaRPr lang="zh-CN" altLang="en-US" sz="2000">
              <a:sym typeface="+mn-ea"/>
            </a:endParaRPr>
          </a:p>
          <a:p>
            <a:pPr marL="457200" indent="-457200">
              <a:buFont typeface="Arial" panose="020B0604020202090204" pitchFamily="34" charset="0"/>
              <a:buAutoNum type="arabicPeriod"/>
            </a:pPr>
            <a:r>
              <a:rPr lang="zh-CN" altLang="en-US" sz="2000">
                <a:sym typeface="+mn-ea"/>
              </a:rPr>
              <a:t>计算各自梯度</a:t>
            </a:r>
            <a:endParaRPr lang="zh-CN" altLang="en-US" sz="2000">
              <a:sym typeface="+mn-ea"/>
            </a:endParaRPr>
          </a:p>
          <a:p>
            <a:pPr marL="457200" indent="-457200">
              <a:buFont typeface="Arial" panose="020B0604020202090204" pitchFamily="34" charset="0"/>
              <a:buAutoNum type="arabicPeriod"/>
            </a:pPr>
            <a:r>
              <a:rPr lang="zh-CN" altLang="en-US" sz="2000">
                <a:sym typeface="+mn-ea"/>
              </a:rPr>
              <a:t>交换梯度</a:t>
            </a:r>
            <a:endParaRPr lang="zh-CN" altLang="en-US" sz="2000">
              <a:sym typeface="+mn-ea"/>
            </a:endParaRPr>
          </a:p>
          <a:p>
            <a:pPr marL="457200" indent="-457200">
              <a:buFont typeface="Arial" panose="020B0604020202090204" pitchFamily="34" charset="0"/>
              <a:buAutoNum type="arabicPeriod"/>
            </a:pPr>
            <a:r>
              <a:rPr lang="zh-CN" altLang="en-US" sz="2000">
                <a:sym typeface="+mn-ea"/>
              </a:rPr>
              <a:t>梯度聚合（平均）</a:t>
            </a:r>
            <a:endParaRPr lang="zh-CN" altLang="en-US" sz="2000">
              <a:sym typeface="+mn-ea"/>
            </a:endParaRPr>
          </a:p>
          <a:p>
            <a:pPr marL="457200" indent="-457200">
              <a:buFont typeface="Arial" panose="020B0604020202090204" pitchFamily="34" charset="0"/>
              <a:buAutoNum type="arabicPeriod"/>
            </a:pPr>
            <a:r>
              <a:rPr lang="zh-CN" altLang="en-US" sz="2000">
                <a:sym typeface="+mn-ea"/>
              </a:rPr>
              <a:t>更新权重</a:t>
            </a:r>
            <a:endParaRPr lang="zh-CN" altLang="en-US" sz="2000">
              <a:sym typeface="+mn-ea"/>
            </a:endParaRPr>
          </a:p>
        </p:txBody>
      </p:sp>
      <p:sp>
        <p:nvSpPr>
          <p:cNvPr id="6" name="Title 5"/>
          <p:cNvSpPr>
            <a:spLocks noGrp="1"/>
          </p:cNvSpPr>
          <p:nvPr>
            <p:ph type="title"/>
          </p:nvPr>
        </p:nvSpPr>
        <p:spPr/>
        <p:txBody>
          <a:bodyPr/>
          <a:lstStyle/>
          <a:p>
            <a:r>
              <a:rPr lang="zh-CN" altLang="en-US">
                <a:sym typeface="+mn-ea"/>
              </a:rPr>
              <a:t>分布式同步算法</a:t>
            </a:r>
            <a:endParaRPr lang="zh-CN" altLang="en-US">
              <a:sym typeface="+mn-ea"/>
            </a:endParaRPr>
          </a:p>
        </p:txBody>
      </p:sp>
      <p:sp>
        <p:nvSpPr>
          <p:cNvPr id="7" name="Text Box 6"/>
          <p:cNvSpPr txBox="1"/>
          <p:nvPr>
            <p:custDataLst>
              <p:tags r:id="rId1"/>
            </p:custDataLst>
          </p:nvPr>
        </p:nvSpPr>
        <p:spPr>
          <a:xfrm>
            <a:off x="814705" y="1421130"/>
            <a:ext cx="2315845" cy="460375"/>
          </a:xfrm>
          <a:prstGeom prst="rect">
            <a:avLst/>
          </a:prstGeom>
          <a:noFill/>
        </p:spPr>
        <p:txBody>
          <a:bodyPr wrap="square" rtlCol="0">
            <a:spAutoFit/>
          </a:bodyPr>
          <a:lstStyle/>
          <a:p>
            <a:r>
              <a:rPr lang="zh-CN" altLang="en-US" sz="2400" b="1">
                <a:latin typeface="黑体" panose="02010609060101010101" pitchFamily="49" charset="-122"/>
                <a:ea typeface="黑体" panose="02010609060101010101" pitchFamily="49" charset="-122"/>
              </a:rPr>
              <a:t>分布式</a:t>
            </a:r>
            <a:r>
              <a:rPr lang="en-US" altLang="zh-CN" sz="2400" b="1">
                <a:latin typeface="黑体" panose="02010609060101010101" pitchFamily="49" charset="-122"/>
                <a:ea typeface="黑体" panose="02010609060101010101" pitchFamily="49" charset="-122"/>
              </a:rPr>
              <a:t> SGD</a:t>
            </a:r>
            <a:endParaRPr lang="en-US" altLang="zh-CN" sz="2400" b="1">
              <a:latin typeface="黑体" panose="02010609060101010101" pitchFamily="49" charset="-122"/>
              <a:ea typeface="黑体" panose="02010609060101010101" pitchFamily="49" charset="-122"/>
            </a:endParaRPr>
          </a:p>
        </p:txBody>
      </p:sp>
      <p:sp>
        <p:nvSpPr>
          <p:cNvPr id="15" name="Date Placeholder 14"/>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fld id="{B7777B4F-0286-DE44-939A-59B26D3141B7}" type="datetime1">
              <a:rPr kumimoji="0" lang="en-US" altLang="en-US" sz="1200" b="1" i="0" u="none" strike="noStrike" kern="1200" cap="none" spc="0" normalizeH="0" baseline="0" noProof="0" smtClean="0">
                <a:ln>
                  <a:noFill/>
                </a:ln>
                <a:solidFill>
                  <a:prstClr val="black">
                    <a:tint val="75000"/>
                  </a:prstClr>
                </a:solidFill>
                <a:effectLst/>
                <a:uLnTx/>
                <a:uFillTx/>
                <a:latin typeface="Arial" panose="020B0604020202090204" pitchFamily="34" charset="0"/>
                <a:ea typeface="华文中宋" panose="02010600040101010101" charset="-122"/>
                <a:cs typeface="+mn-cs"/>
              </a:rPr>
            </a:fld>
            <a:endParaRPr kumimoji="0" lang="zh-CN" altLang="en-US" sz="1200" b="1" i="0" u="none" strike="noStrike" kern="1200" cap="none" spc="0" normalizeH="0" baseline="0" noProof="0">
              <a:ln>
                <a:noFill/>
              </a:ln>
              <a:solidFill>
                <a:prstClr val="black">
                  <a:tint val="75000"/>
                </a:prstClr>
              </a:solidFill>
              <a:effectLst/>
              <a:uLnTx/>
              <a:uFillTx/>
              <a:latin typeface="Arial" panose="020B0604020202090204" pitchFamily="34" charset="0"/>
              <a:ea typeface="华文中宋" panose="02010600040101010101" charset="-122"/>
              <a:cs typeface="+mn-cs"/>
            </a:endParaRPr>
          </a:p>
        </p:txBody>
      </p:sp>
      <p:sp>
        <p:nvSpPr>
          <p:cNvPr id="17" name="Footer Placeholder 16"/>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1200" b="1" i="0" u="none" strike="noStrike" kern="1200" cap="none" spc="0" normalizeH="0" baseline="0" noProof="0">
                <a:ln>
                  <a:noFill/>
                </a:ln>
                <a:solidFill>
                  <a:prstClr val="black">
                    <a:tint val="75000"/>
                  </a:prstClr>
                </a:solidFill>
                <a:effectLst/>
                <a:uLnTx/>
                <a:uFillTx/>
                <a:latin typeface="Arial" panose="020B0604020202090204" pitchFamily="34" charset="0"/>
                <a:ea typeface="华文中宋" panose="02010600040101010101" charset="-122"/>
                <a:cs typeface="+mn-cs"/>
              </a:rPr>
              <a:t>分布式深度学习</a:t>
            </a:r>
            <a:endParaRPr kumimoji="0" lang="zh-CN" altLang="en-US" sz="1200" b="1" i="0" u="none" strike="noStrike" kern="1200" cap="none" spc="0" normalizeH="0" baseline="0" noProof="0">
              <a:ln>
                <a:noFill/>
              </a:ln>
              <a:solidFill>
                <a:prstClr val="black">
                  <a:tint val="75000"/>
                </a:prstClr>
              </a:solidFill>
              <a:effectLst/>
              <a:uLnTx/>
              <a:uFillTx/>
              <a:latin typeface="Arial" panose="020B0604020202090204" pitchFamily="34" charset="0"/>
              <a:ea typeface="华文中宋" panose="02010600040101010101" charset="-122"/>
              <a:cs typeface="+mn-cs"/>
            </a:endParaRPr>
          </a:p>
        </p:txBody>
      </p:sp>
      <p:pic>
        <p:nvPicPr>
          <p:cNvPr id="2" name="Picture 1"/>
          <p:cNvPicPr>
            <a:picLocks noChangeAspect="1"/>
          </p:cNvPicPr>
          <p:nvPr>
            <p:custDataLst>
              <p:tags r:id="rId2"/>
            </p:custDataLst>
          </p:nvPr>
        </p:nvPicPr>
        <p:blipFill>
          <a:blip r:embed="rId3"/>
          <a:stretch>
            <a:fillRect/>
          </a:stretch>
        </p:blipFill>
        <p:spPr>
          <a:xfrm>
            <a:off x="3883025" y="2171700"/>
            <a:ext cx="8202930" cy="2513965"/>
          </a:xfrm>
          <a:prstGeom prst="rect">
            <a:avLst/>
          </a:prstGeom>
        </p:spPr>
      </p:pic>
      <p:sp>
        <p:nvSpPr>
          <p:cNvPr id="3" name="Text Box 2"/>
          <p:cNvSpPr txBox="1"/>
          <p:nvPr/>
        </p:nvSpPr>
        <p:spPr>
          <a:xfrm>
            <a:off x="814705" y="2005965"/>
            <a:ext cx="3281680" cy="368300"/>
          </a:xfrm>
          <a:prstGeom prst="rect">
            <a:avLst/>
          </a:prstGeom>
          <a:noFill/>
        </p:spPr>
        <p:txBody>
          <a:bodyPr wrap="square" rtlCol="0" anchor="t">
            <a:spAutoFit/>
          </a:bodyPr>
          <a:lstStyle/>
          <a:p>
            <a:r>
              <a:rPr lang="en-US"/>
              <a:t>普遍存在的模型</a:t>
            </a:r>
            <a:r>
              <a:rPr lang="en-US" b="1"/>
              <a:t>同步</a:t>
            </a:r>
            <a:r>
              <a:rPr lang="en-US"/>
              <a:t>机制</a:t>
            </a:r>
            <a:endParaRPr lang="en-US"/>
          </a:p>
        </p:txBody>
      </p:sp>
      <p:sp>
        <p:nvSpPr>
          <p:cNvPr id="5" name="Text Box 4"/>
          <p:cNvSpPr txBox="1"/>
          <p:nvPr>
            <p:custDataLst>
              <p:tags r:id="rId4"/>
            </p:custDataLst>
          </p:nvPr>
        </p:nvSpPr>
        <p:spPr>
          <a:xfrm>
            <a:off x="5356225" y="4855210"/>
            <a:ext cx="1285875" cy="292100"/>
          </a:xfrm>
          <a:prstGeom prst="rect">
            <a:avLst/>
          </a:prstGeom>
        </p:spPr>
        <p:txBody>
          <a:bodyPr wrap="square">
            <a:noAutofit/>
          </a:bodyPr>
          <a:lstStyle/>
          <a:p>
            <a:pPr marL="0" indent="0" algn="ctr"/>
            <a:r>
              <a:rPr lang="zh-CN" altLang="en-US" sz="1400" b="0" i="0">
                <a:solidFill>
                  <a:srgbClr val="24292F"/>
                </a:solidFill>
                <a:ea typeface="黑体" panose="02010609060101010101" pitchFamily="49" charset="-122"/>
              </a:rPr>
              <a:t>中心化</a:t>
            </a:r>
            <a:endParaRPr lang="zh-CN" altLang="en-US" sz="1400" b="0" i="0">
              <a:solidFill>
                <a:srgbClr val="24292F"/>
              </a:solidFill>
              <a:ea typeface="黑体" panose="02010609060101010101" pitchFamily="49" charset="-122"/>
            </a:endParaRPr>
          </a:p>
        </p:txBody>
      </p:sp>
      <p:sp>
        <p:nvSpPr>
          <p:cNvPr id="8" name="Text Box 7"/>
          <p:cNvSpPr txBox="1"/>
          <p:nvPr>
            <p:custDataLst>
              <p:tags r:id="rId5"/>
            </p:custDataLst>
          </p:nvPr>
        </p:nvSpPr>
        <p:spPr>
          <a:xfrm>
            <a:off x="9463405" y="4804410"/>
            <a:ext cx="1285875" cy="292100"/>
          </a:xfrm>
          <a:prstGeom prst="rect">
            <a:avLst/>
          </a:prstGeom>
        </p:spPr>
        <p:txBody>
          <a:bodyPr wrap="square">
            <a:noAutofit/>
          </a:bodyPr>
          <a:lstStyle/>
          <a:p>
            <a:pPr marL="0" indent="0" algn="ctr"/>
            <a:r>
              <a:rPr lang="zh-CN" altLang="en-US" sz="1400" b="0" i="0">
                <a:solidFill>
                  <a:srgbClr val="24292F"/>
                </a:solidFill>
                <a:ea typeface="黑体" panose="02010609060101010101" pitchFamily="49" charset="-122"/>
              </a:rPr>
              <a:t>去中心化</a:t>
            </a:r>
            <a:endParaRPr lang="zh-CN" altLang="en-US" sz="1400" b="0" i="0">
              <a:solidFill>
                <a:srgbClr val="24292F"/>
              </a:solidFill>
              <a:ea typeface="黑体" panose="02010609060101010101" pitchFamily="49" charset="-122"/>
            </a:endParaRPr>
          </a:p>
        </p:txBody>
      </p:sp>
      <p:sp>
        <p:nvSpPr>
          <p:cNvPr id="9" name="Text Box 8"/>
          <p:cNvSpPr txBox="1"/>
          <p:nvPr>
            <p:custDataLst>
              <p:tags r:id="rId6"/>
            </p:custDataLst>
          </p:nvPr>
        </p:nvSpPr>
        <p:spPr>
          <a:xfrm>
            <a:off x="814705" y="2564130"/>
            <a:ext cx="2315845" cy="460375"/>
          </a:xfrm>
          <a:prstGeom prst="rect">
            <a:avLst/>
          </a:prstGeom>
          <a:noFill/>
        </p:spPr>
        <p:txBody>
          <a:bodyPr wrap="square" rtlCol="0">
            <a:spAutoFit/>
          </a:bodyPr>
          <a:lstStyle/>
          <a:p>
            <a:r>
              <a:rPr lang="zh-CN" altLang="en-US" sz="2400" b="1">
                <a:latin typeface="黑体" panose="02010609060101010101" pitchFamily="49" charset="-122"/>
                <a:ea typeface="黑体" panose="02010609060101010101" pitchFamily="49" charset="-122"/>
              </a:rPr>
              <a:t>步骤</a:t>
            </a:r>
            <a:endParaRPr lang="zh-CN" altLang="en-US" sz="2400" b="1">
              <a:latin typeface="黑体" panose="02010609060101010101" pitchFamily="49" charset="-122"/>
              <a:ea typeface="黑体" panose="02010609060101010101" pitchFamily="49" charset="-122"/>
            </a:endParaRPr>
          </a:p>
        </p:txBody>
      </p:sp>
    </p:spTree>
  </p:cSld>
  <p:clrMapOvr>
    <a:masterClrMapping/>
  </p:clrMapOvr>
  <p:transition spd="med">
    <p:fade/>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zh-CN" altLang="en-US">
                <a:sym typeface="+mn-ea"/>
              </a:rPr>
              <a:t>分布式同步算法</a:t>
            </a:r>
            <a:endParaRPr lang="zh-CN" altLang="en-US">
              <a:sym typeface="+mn-ea"/>
            </a:endParaRPr>
          </a:p>
        </p:txBody>
      </p:sp>
      <p:sp>
        <p:nvSpPr>
          <p:cNvPr id="7" name="Text Box 6"/>
          <p:cNvSpPr txBox="1"/>
          <p:nvPr>
            <p:custDataLst>
              <p:tags r:id="rId1"/>
            </p:custDataLst>
          </p:nvPr>
        </p:nvSpPr>
        <p:spPr>
          <a:xfrm>
            <a:off x="814705" y="1421130"/>
            <a:ext cx="2315845" cy="460375"/>
          </a:xfrm>
          <a:prstGeom prst="rect">
            <a:avLst/>
          </a:prstGeom>
          <a:noFill/>
        </p:spPr>
        <p:txBody>
          <a:bodyPr wrap="square" rtlCol="0">
            <a:spAutoFit/>
          </a:bodyPr>
          <a:lstStyle/>
          <a:p>
            <a:r>
              <a:rPr lang="zh-CN" altLang="en-US" sz="2400" b="1">
                <a:latin typeface="黑体" panose="02010609060101010101" pitchFamily="49" charset="-122"/>
                <a:ea typeface="黑体" panose="02010609060101010101" pitchFamily="49" charset="-122"/>
              </a:rPr>
              <a:t>分布式</a:t>
            </a:r>
            <a:r>
              <a:rPr lang="en-US" altLang="zh-CN" sz="2400" b="1">
                <a:latin typeface="黑体" panose="02010609060101010101" pitchFamily="49" charset="-122"/>
                <a:ea typeface="黑体" panose="02010609060101010101" pitchFamily="49" charset="-122"/>
              </a:rPr>
              <a:t> SGD</a:t>
            </a:r>
            <a:endParaRPr lang="en-US" altLang="zh-CN" sz="2400" b="1">
              <a:latin typeface="黑体" panose="02010609060101010101" pitchFamily="49" charset="-122"/>
              <a:ea typeface="黑体" panose="02010609060101010101" pitchFamily="49" charset="-122"/>
            </a:endParaRPr>
          </a:p>
        </p:txBody>
      </p:sp>
      <p:sp>
        <p:nvSpPr>
          <p:cNvPr id="15" name="Date Placeholder 14"/>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fld id="{B7777B4F-0286-DE44-939A-59B26D3141B7}" type="datetime1">
              <a:rPr kumimoji="0" lang="en-US" altLang="en-US" sz="1200" b="1" i="0" u="none" strike="noStrike" kern="1200" cap="none" spc="0" normalizeH="0" baseline="0" noProof="0" smtClean="0">
                <a:ln>
                  <a:noFill/>
                </a:ln>
                <a:solidFill>
                  <a:prstClr val="black">
                    <a:tint val="75000"/>
                  </a:prstClr>
                </a:solidFill>
                <a:effectLst/>
                <a:uLnTx/>
                <a:uFillTx/>
                <a:latin typeface="Arial" panose="020B0604020202090204" pitchFamily="34" charset="0"/>
                <a:ea typeface="华文中宋" panose="02010600040101010101" charset="-122"/>
                <a:cs typeface="+mn-cs"/>
              </a:rPr>
            </a:fld>
            <a:endParaRPr kumimoji="0" lang="zh-CN" altLang="en-US" sz="1200" b="1" i="0" u="none" strike="noStrike" kern="1200" cap="none" spc="0" normalizeH="0" baseline="0" noProof="0">
              <a:ln>
                <a:noFill/>
              </a:ln>
              <a:solidFill>
                <a:prstClr val="black">
                  <a:tint val="75000"/>
                </a:prstClr>
              </a:solidFill>
              <a:effectLst/>
              <a:uLnTx/>
              <a:uFillTx/>
              <a:latin typeface="Arial" panose="020B0604020202090204" pitchFamily="34" charset="0"/>
              <a:ea typeface="华文中宋" panose="02010600040101010101" charset="-122"/>
              <a:cs typeface="+mn-cs"/>
            </a:endParaRPr>
          </a:p>
        </p:txBody>
      </p:sp>
      <p:sp>
        <p:nvSpPr>
          <p:cNvPr id="17" name="Footer Placeholder 16"/>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1200" b="1" i="0" u="none" strike="noStrike" kern="1200" cap="none" spc="0" normalizeH="0" baseline="0" noProof="0">
                <a:ln>
                  <a:noFill/>
                </a:ln>
                <a:solidFill>
                  <a:prstClr val="black">
                    <a:tint val="75000"/>
                  </a:prstClr>
                </a:solidFill>
                <a:effectLst/>
                <a:uLnTx/>
                <a:uFillTx/>
                <a:latin typeface="Arial" panose="020B0604020202090204" pitchFamily="34" charset="0"/>
                <a:ea typeface="华文中宋" panose="02010600040101010101" charset="-122"/>
                <a:cs typeface="+mn-cs"/>
              </a:rPr>
              <a:t>分布式深度学习</a:t>
            </a:r>
            <a:endParaRPr kumimoji="0" lang="zh-CN" altLang="en-US" sz="1200" b="1" i="0" u="none" strike="noStrike" kern="1200" cap="none" spc="0" normalizeH="0" baseline="0" noProof="0">
              <a:ln>
                <a:noFill/>
              </a:ln>
              <a:solidFill>
                <a:prstClr val="black">
                  <a:tint val="75000"/>
                </a:prstClr>
              </a:solidFill>
              <a:effectLst/>
              <a:uLnTx/>
              <a:uFillTx/>
              <a:latin typeface="Arial" panose="020B0604020202090204" pitchFamily="34" charset="0"/>
              <a:ea typeface="华文中宋" panose="02010600040101010101" charset="-122"/>
              <a:cs typeface="+mn-cs"/>
            </a:endParaRPr>
          </a:p>
        </p:txBody>
      </p:sp>
      <p:pic>
        <p:nvPicPr>
          <p:cNvPr id="11" name="Picture 10"/>
          <p:cNvPicPr>
            <a:picLocks noChangeAspect="1"/>
          </p:cNvPicPr>
          <p:nvPr/>
        </p:nvPicPr>
        <p:blipFill>
          <a:blip r:embed="rId2"/>
          <a:srcRect t="65899" r="50330"/>
          <a:stretch>
            <a:fillRect/>
          </a:stretch>
        </p:blipFill>
        <p:spPr>
          <a:xfrm>
            <a:off x="965200" y="4164330"/>
            <a:ext cx="4147820" cy="1664335"/>
          </a:xfrm>
          <a:prstGeom prst="rect">
            <a:avLst/>
          </a:prstGeom>
        </p:spPr>
      </p:pic>
      <p:pic>
        <p:nvPicPr>
          <p:cNvPr id="2" name="Picture 1"/>
          <p:cNvPicPr>
            <a:picLocks noChangeAspect="1"/>
          </p:cNvPicPr>
          <p:nvPr/>
        </p:nvPicPr>
        <p:blipFill>
          <a:blip r:embed="rId2"/>
          <a:srcRect r="2493" b="71017"/>
          <a:stretch>
            <a:fillRect/>
          </a:stretch>
        </p:blipFill>
        <p:spPr>
          <a:xfrm>
            <a:off x="3293745" y="1071245"/>
            <a:ext cx="4967605" cy="862965"/>
          </a:xfrm>
          <a:prstGeom prst="rect">
            <a:avLst/>
          </a:prstGeom>
        </p:spPr>
      </p:pic>
      <p:pic>
        <p:nvPicPr>
          <p:cNvPr id="3" name="Picture 2"/>
          <p:cNvPicPr>
            <a:picLocks noChangeAspect="1"/>
          </p:cNvPicPr>
          <p:nvPr/>
        </p:nvPicPr>
        <p:blipFill>
          <a:blip r:embed="rId2"/>
          <a:srcRect t="28748" r="49458" b="33269"/>
          <a:stretch>
            <a:fillRect/>
          </a:stretch>
        </p:blipFill>
        <p:spPr>
          <a:xfrm>
            <a:off x="838200" y="2080260"/>
            <a:ext cx="4411980" cy="1938020"/>
          </a:xfrm>
          <a:prstGeom prst="rect">
            <a:avLst/>
          </a:prstGeom>
        </p:spPr>
      </p:pic>
      <p:pic>
        <p:nvPicPr>
          <p:cNvPr id="4" name="Picture 3"/>
          <p:cNvPicPr>
            <a:picLocks noChangeAspect="1"/>
          </p:cNvPicPr>
          <p:nvPr/>
        </p:nvPicPr>
        <p:blipFill>
          <a:blip r:embed="rId2"/>
          <a:srcRect l="49433" t="30902" r="-1184" b="35167"/>
          <a:stretch>
            <a:fillRect/>
          </a:stretch>
        </p:blipFill>
        <p:spPr>
          <a:xfrm>
            <a:off x="6851015" y="2080260"/>
            <a:ext cx="3925570" cy="1504315"/>
          </a:xfrm>
          <a:prstGeom prst="rect">
            <a:avLst/>
          </a:prstGeom>
        </p:spPr>
      </p:pic>
      <p:pic>
        <p:nvPicPr>
          <p:cNvPr id="5" name="Picture 4"/>
          <p:cNvPicPr>
            <a:picLocks noChangeAspect="1"/>
          </p:cNvPicPr>
          <p:nvPr/>
        </p:nvPicPr>
        <p:blipFill>
          <a:blip r:embed="rId2"/>
          <a:srcRect l="50293" t="67179" r="-1296" b="-256"/>
          <a:stretch>
            <a:fillRect/>
          </a:stretch>
        </p:blipFill>
        <p:spPr>
          <a:xfrm>
            <a:off x="6851015" y="4164330"/>
            <a:ext cx="3921760" cy="1486535"/>
          </a:xfrm>
          <a:prstGeom prst="rect">
            <a:avLst/>
          </a:prstGeom>
        </p:spPr>
      </p:pic>
      <p:sp>
        <p:nvSpPr>
          <p:cNvPr id="8" name="Text Box 7"/>
          <p:cNvSpPr txBox="1"/>
          <p:nvPr/>
        </p:nvSpPr>
        <p:spPr>
          <a:xfrm>
            <a:off x="2195195" y="5787390"/>
            <a:ext cx="7750810" cy="568960"/>
          </a:xfrm>
          <a:prstGeom prst="rect">
            <a:avLst/>
          </a:prstGeom>
          <a:noFill/>
          <a:ln w="38100">
            <a:solidFill>
              <a:srgbClr val="00B0F0"/>
            </a:solidFill>
          </a:ln>
        </p:spPr>
        <p:txBody>
          <a:bodyPr wrap="square" rtlCol="0">
            <a:noAutofit/>
          </a:bodyPr>
          <a:lstStyle/>
          <a:p>
            <a:r>
              <a:rPr lang="zh-CN" altLang="en-US" sz="2400"/>
              <a:t>以上是时间维度的优化，是否可以在空间维度优化呢？</a:t>
            </a:r>
            <a:endParaRPr lang="zh-CN" altLang="en-US" sz="240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8" grpId="1" animBg="1"/>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zh-CN" altLang="en-US">
                <a:sym typeface="+mn-ea"/>
              </a:rPr>
              <a:t>高效通信数据压缩</a:t>
            </a:r>
            <a:endParaRPr lang="zh-CN" altLang="en-US">
              <a:sym typeface="+mn-ea"/>
            </a:endParaRPr>
          </a:p>
        </p:txBody>
      </p:sp>
      <p:sp>
        <p:nvSpPr>
          <p:cNvPr id="15" name="Date Placeholder 14"/>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fld id="{B7777B4F-0286-DE44-939A-59B26D3141B7}" type="datetime1">
              <a:rPr kumimoji="0" lang="en-US" altLang="en-US" sz="1200" b="1" i="0" u="none" strike="noStrike" kern="1200" cap="none" spc="0" normalizeH="0" baseline="0" noProof="0" smtClean="0">
                <a:ln>
                  <a:noFill/>
                </a:ln>
                <a:solidFill>
                  <a:prstClr val="black">
                    <a:tint val="75000"/>
                  </a:prstClr>
                </a:solidFill>
                <a:effectLst/>
                <a:uLnTx/>
                <a:uFillTx/>
                <a:latin typeface="Arial" panose="020B0604020202090204" pitchFamily="34" charset="0"/>
                <a:ea typeface="华文中宋" panose="02010600040101010101" charset="-122"/>
                <a:cs typeface="+mn-cs"/>
              </a:rPr>
            </a:fld>
            <a:endParaRPr kumimoji="0" lang="zh-CN" altLang="en-US" sz="1200" b="1" i="0" u="none" strike="noStrike" kern="1200" cap="none" spc="0" normalizeH="0" baseline="0" noProof="0">
              <a:ln>
                <a:noFill/>
              </a:ln>
              <a:solidFill>
                <a:prstClr val="black">
                  <a:tint val="75000"/>
                </a:prstClr>
              </a:solidFill>
              <a:effectLst/>
              <a:uLnTx/>
              <a:uFillTx/>
              <a:latin typeface="Arial" panose="020B0604020202090204" pitchFamily="34" charset="0"/>
              <a:ea typeface="华文中宋" panose="02010600040101010101" charset="-122"/>
              <a:cs typeface="+mn-cs"/>
            </a:endParaRPr>
          </a:p>
        </p:txBody>
      </p:sp>
      <p:sp>
        <p:nvSpPr>
          <p:cNvPr id="17" name="Footer Placeholder 16"/>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1200" b="1" i="0" u="none" strike="noStrike" kern="1200" cap="none" spc="0" normalizeH="0" baseline="0" noProof="0">
                <a:ln>
                  <a:noFill/>
                </a:ln>
                <a:solidFill>
                  <a:prstClr val="black">
                    <a:tint val="75000"/>
                  </a:prstClr>
                </a:solidFill>
                <a:effectLst/>
                <a:uLnTx/>
                <a:uFillTx/>
                <a:latin typeface="Arial" panose="020B0604020202090204" pitchFamily="34" charset="0"/>
                <a:ea typeface="华文中宋" panose="02010600040101010101" charset="-122"/>
                <a:cs typeface="+mn-cs"/>
              </a:rPr>
              <a:t>分布式深度学习</a:t>
            </a:r>
            <a:endParaRPr kumimoji="0" lang="zh-CN" altLang="en-US" sz="1200" b="1" i="0" u="none" strike="noStrike" kern="1200" cap="none" spc="0" normalizeH="0" baseline="0" noProof="0">
              <a:ln>
                <a:noFill/>
              </a:ln>
              <a:solidFill>
                <a:prstClr val="black">
                  <a:tint val="75000"/>
                </a:prstClr>
              </a:solidFill>
              <a:effectLst/>
              <a:uLnTx/>
              <a:uFillTx/>
              <a:latin typeface="Arial" panose="020B0604020202090204" pitchFamily="34" charset="0"/>
              <a:ea typeface="华文中宋" panose="02010600040101010101" charset="-122"/>
              <a:cs typeface="+mn-cs"/>
            </a:endParaRPr>
          </a:p>
        </p:txBody>
      </p:sp>
      <p:pic>
        <p:nvPicPr>
          <p:cNvPr id="8" name="Picture 7"/>
          <p:cNvPicPr>
            <a:picLocks noChangeAspect="1"/>
          </p:cNvPicPr>
          <p:nvPr>
            <p:custDataLst>
              <p:tags r:id="rId1"/>
            </p:custDataLst>
          </p:nvPr>
        </p:nvPicPr>
        <p:blipFill>
          <a:blip r:embed="rId2"/>
          <a:stretch>
            <a:fillRect/>
          </a:stretch>
        </p:blipFill>
        <p:spPr>
          <a:xfrm>
            <a:off x="3877945" y="1182370"/>
            <a:ext cx="6991985" cy="3323590"/>
          </a:xfrm>
          <a:prstGeom prst="rect">
            <a:avLst/>
          </a:prstGeom>
        </p:spPr>
      </p:pic>
      <p:sp>
        <p:nvSpPr>
          <p:cNvPr id="9" name="Content Placeholder 3"/>
          <p:cNvSpPr>
            <a:spLocks noGrp="1"/>
          </p:cNvSpPr>
          <p:nvPr>
            <p:custDataLst>
              <p:tags r:id="rId3"/>
            </p:custDataLst>
          </p:nvPr>
        </p:nvSpPr>
        <p:spPr>
          <a:xfrm>
            <a:off x="7807960" y="4631055"/>
            <a:ext cx="3345180" cy="1600200"/>
          </a:xfrm>
          <a:prstGeom prst="rect">
            <a:avLst/>
          </a:prstGeom>
        </p:spPr>
        <p:txBody>
          <a:bodyPr/>
          <a:lstStyle>
            <a:lvl1pPr marL="0" indent="0" algn="l" defTabSz="914400" rtl="0" eaLnBrk="1" latinLnBrk="0" hangingPunct="1">
              <a:lnSpc>
                <a:spcPct val="90000"/>
              </a:lnSpc>
              <a:spcBef>
                <a:spcPts val="1000"/>
              </a:spcBef>
              <a:buFont typeface="Arial" panose="020B0604020202090204" pitchFamily="34" charset="0"/>
              <a:buNone/>
              <a:defRPr sz="2400" kern="1200">
                <a:solidFill>
                  <a:schemeClr val="tx1"/>
                </a:solidFill>
                <a:latin typeface="黑体" panose="02010609060101010101" pitchFamily="49" charset="-122"/>
                <a:ea typeface="黑体" panose="02010609060101010101" pitchFamily="49" charset="-122"/>
                <a:cs typeface="+mn-cs"/>
              </a:defRPr>
            </a:lvl1pPr>
            <a:lvl2pPr marL="457200" indent="0" algn="l" defTabSz="914400" rtl="0" eaLnBrk="1" latinLnBrk="0" hangingPunct="1">
              <a:lnSpc>
                <a:spcPct val="90000"/>
              </a:lnSpc>
              <a:spcBef>
                <a:spcPts val="500"/>
              </a:spcBef>
              <a:buFont typeface="Arial" panose="020B0604020202090204" pitchFamily="34" charset="0"/>
              <a:buNone/>
              <a:defRPr sz="2000" kern="1200">
                <a:solidFill>
                  <a:schemeClr val="tx1"/>
                </a:solidFill>
                <a:latin typeface="黑体" panose="02010609060101010101" pitchFamily="49" charset="-122"/>
                <a:ea typeface="黑体" panose="02010609060101010101" pitchFamily="49" charset="-122"/>
                <a:cs typeface="+mn-cs"/>
              </a:defRPr>
            </a:lvl2pPr>
            <a:lvl3pPr marL="914400" indent="0" algn="l" defTabSz="914400" rtl="0" eaLnBrk="1" latinLnBrk="0" hangingPunct="1">
              <a:lnSpc>
                <a:spcPct val="90000"/>
              </a:lnSpc>
              <a:spcBef>
                <a:spcPts val="500"/>
              </a:spcBef>
              <a:buFont typeface="Arial" panose="020B0604020202090204" pitchFamily="34" charset="0"/>
              <a:buNone/>
              <a:defRPr sz="1800" kern="1200">
                <a:solidFill>
                  <a:schemeClr val="tx1"/>
                </a:solidFill>
                <a:latin typeface="黑体" panose="02010609060101010101" pitchFamily="49" charset="-122"/>
                <a:ea typeface="黑体" panose="02010609060101010101" pitchFamily="49" charset="-122"/>
                <a:cs typeface="+mn-cs"/>
              </a:defRPr>
            </a:lvl3pPr>
            <a:lvl4pPr marL="1371600" indent="0" algn="l" defTabSz="914400" rtl="0" eaLnBrk="1" latinLnBrk="0" hangingPunct="1">
              <a:lnSpc>
                <a:spcPct val="90000"/>
              </a:lnSpc>
              <a:spcBef>
                <a:spcPts val="500"/>
              </a:spcBef>
              <a:buFont typeface="Arial" panose="020B0604020202090204" pitchFamily="34" charset="0"/>
              <a:buNone/>
              <a:defRPr sz="1600" kern="1200">
                <a:solidFill>
                  <a:schemeClr val="tx1"/>
                </a:solidFill>
                <a:latin typeface="黑体" panose="02010609060101010101" pitchFamily="49" charset="-122"/>
                <a:ea typeface="黑体" panose="02010609060101010101" pitchFamily="49" charset="-122"/>
                <a:cs typeface="+mn-cs"/>
              </a:defRPr>
            </a:lvl4pPr>
            <a:lvl5pPr marL="1828800" indent="0" algn="l" defTabSz="914400" rtl="0" eaLnBrk="1" latinLnBrk="0" hangingPunct="1">
              <a:lnSpc>
                <a:spcPct val="90000"/>
              </a:lnSpc>
              <a:spcBef>
                <a:spcPts val="500"/>
              </a:spcBef>
              <a:buFont typeface="Arial" panose="020B0604020202090204" pitchFamily="34" charset="0"/>
              <a:buNone/>
              <a:defRPr sz="1600" kern="1200">
                <a:solidFill>
                  <a:schemeClr val="tx1"/>
                </a:solidFill>
                <a:latin typeface="黑体" panose="02010609060101010101" pitchFamily="49" charset="-122"/>
                <a:ea typeface="黑体" panose="02010609060101010101" pitchFamily="49" charset="-122"/>
                <a:cs typeface="+mn-cs"/>
              </a:defRPr>
            </a:lvl5pPr>
            <a:lvl6pPr marL="22860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9pPr>
          </a:lstStyle>
          <a:p>
            <a:pPr marL="342900" indent="-342900">
              <a:buFont typeface="Arial" panose="020B0604020202090204" pitchFamily="34" charset="0"/>
              <a:buChar char="•"/>
            </a:pPr>
            <a:r>
              <a:rPr lang="en-US" altLang="zh-CN" sz="2000">
                <a:latin typeface="Arial" panose="020B0604020202090204" pitchFamily="34" charset="0"/>
                <a:cs typeface="Arial" panose="020B0604020202090204" pitchFamily="34" charset="0"/>
                <a:sym typeface="+mn-ea"/>
              </a:rPr>
              <a:t>bit</a:t>
            </a:r>
            <a:r>
              <a:rPr lang="en-US" altLang="zh-CN" sz="2000">
                <a:sym typeface="+mn-ea"/>
              </a:rPr>
              <a:t> </a:t>
            </a:r>
            <a:r>
              <a:rPr lang="zh-CN" altLang="en-US" sz="2000">
                <a:sym typeface="+mn-ea"/>
              </a:rPr>
              <a:t>数量</a:t>
            </a:r>
            <a:endParaRPr lang="zh-CN" altLang="en-US" sz="2000">
              <a:sym typeface="+mn-ea"/>
            </a:endParaRPr>
          </a:p>
          <a:p>
            <a:pPr marL="342900" indent="-342900">
              <a:buFont typeface="Arial" panose="020B0604020202090204" pitchFamily="34" charset="0"/>
              <a:buChar char="•"/>
            </a:pPr>
            <a:r>
              <a:rPr lang="zh-CN" altLang="en-US" sz="2000">
                <a:sym typeface="+mn-ea"/>
              </a:rPr>
              <a:t>舍入策略</a:t>
            </a:r>
            <a:endParaRPr lang="zh-CN" altLang="en-US" sz="2000">
              <a:sym typeface="+mn-ea"/>
            </a:endParaRPr>
          </a:p>
          <a:p>
            <a:pPr marL="342900" indent="-342900">
              <a:buFont typeface="Arial" panose="020B0604020202090204" pitchFamily="34" charset="0"/>
              <a:buChar char="•"/>
            </a:pPr>
            <a:r>
              <a:rPr lang="zh-CN" altLang="en-US" sz="2000">
                <a:sym typeface="+mn-ea"/>
              </a:rPr>
              <a:t>量化的收敛保证</a:t>
            </a:r>
            <a:endParaRPr lang="zh-CN" altLang="en-US" sz="2000">
              <a:sym typeface="+mn-ea"/>
            </a:endParaRPr>
          </a:p>
          <a:p>
            <a:pPr marL="342900" indent="-342900">
              <a:buFont typeface="Arial" panose="020B0604020202090204" pitchFamily="34" charset="0"/>
              <a:buChar char="•"/>
            </a:pPr>
            <a:r>
              <a:rPr lang="zh-CN" altLang="en-US" sz="2000">
                <a:sym typeface="+mn-ea"/>
              </a:rPr>
              <a:t>量化容错</a:t>
            </a:r>
            <a:endParaRPr lang="zh-CN" altLang="en-US" sz="2000">
              <a:sym typeface="+mn-ea"/>
            </a:endParaRPr>
          </a:p>
        </p:txBody>
      </p:sp>
      <p:sp>
        <p:nvSpPr>
          <p:cNvPr id="3" name="Content Placeholder 3"/>
          <p:cNvSpPr>
            <a:spLocks noGrp="1"/>
          </p:cNvSpPr>
          <p:nvPr>
            <p:custDataLst>
              <p:tags r:id="rId4"/>
            </p:custDataLst>
          </p:nvPr>
        </p:nvSpPr>
        <p:spPr>
          <a:xfrm>
            <a:off x="4294505" y="4631055"/>
            <a:ext cx="3513455" cy="1755775"/>
          </a:xfrm>
          <a:prstGeom prst="rect">
            <a:avLst/>
          </a:prstGeom>
        </p:spPr>
        <p:txBody>
          <a:bodyPr/>
          <a:lstStyle>
            <a:lvl1pPr marL="0" indent="0" algn="l" defTabSz="914400" rtl="0" eaLnBrk="1" latinLnBrk="0" hangingPunct="1">
              <a:lnSpc>
                <a:spcPct val="90000"/>
              </a:lnSpc>
              <a:spcBef>
                <a:spcPts val="1000"/>
              </a:spcBef>
              <a:buFont typeface="Arial" panose="020B0604020202090204" pitchFamily="34" charset="0"/>
              <a:buNone/>
              <a:defRPr sz="2400" kern="1200">
                <a:solidFill>
                  <a:schemeClr val="tx1"/>
                </a:solidFill>
                <a:latin typeface="黑体" panose="02010609060101010101" pitchFamily="49" charset="-122"/>
                <a:ea typeface="黑体" panose="02010609060101010101" pitchFamily="49" charset="-122"/>
                <a:cs typeface="+mn-cs"/>
              </a:defRPr>
            </a:lvl1pPr>
            <a:lvl2pPr marL="457200" indent="0" algn="l" defTabSz="914400" rtl="0" eaLnBrk="1" latinLnBrk="0" hangingPunct="1">
              <a:lnSpc>
                <a:spcPct val="90000"/>
              </a:lnSpc>
              <a:spcBef>
                <a:spcPts val="500"/>
              </a:spcBef>
              <a:buFont typeface="Arial" panose="020B0604020202090204" pitchFamily="34" charset="0"/>
              <a:buNone/>
              <a:defRPr sz="2000" kern="1200">
                <a:solidFill>
                  <a:schemeClr val="tx1"/>
                </a:solidFill>
                <a:latin typeface="黑体" panose="02010609060101010101" pitchFamily="49" charset="-122"/>
                <a:ea typeface="黑体" panose="02010609060101010101" pitchFamily="49" charset="-122"/>
                <a:cs typeface="+mn-cs"/>
              </a:defRPr>
            </a:lvl2pPr>
            <a:lvl3pPr marL="914400" indent="0" algn="l" defTabSz="914400" rtl="0" eaLnBrk="1" latinLnBrk="0" hangingPunct="1">
              <a:lnSpc>
                <a:spcPct val="90000"/>
              </a:lnSpc>
              <a:spcBef>
                <a:spcPts val="500"/>
              </a:spcBef>
              <a:buFont typeface="Arial" panose="020B0604020202090204" pitchFamily="34" charset="0"/>
              <a:buNone/>
              <a:defRPr sz="1800" kern="1200">
                <a:solidFill>
                  <a:schemeClr val="tx1"/>
                </a:solidFill>
                <a:latin typeface="黑体" panose="02010609060101010101" pitchFamily="49" charset="-122"/>
                <a:ea typeface="黑体" panose="02010609060101010101" pitchFamily="49" charset="-122"/>
                <a:cs typeface="+mn-cs"/>
              </a:defRPr>
            </a:lvl3pPr>
            <a:lvl4pPr marL="1371600" indent="0" algn="l" defTabSz="914400" rtl="0" eaLnBrk="1" latinLnBrk="0" hangingPunct="1">
              <a:lnSpc>
                <a:spcPct val="90000"/>
              </a:lnSpc>
              <a:spcBef>
                <a:spcPts val="500"/>
              </a:spcBef>
              <a:buFont typeface="Arial" panose="020B0604020202090204" pitchFamily="34" charset="0"/>
              <a:buNone/>
              <a:defRPr sz="1600" kern="1200">
                <a:solidFill>
                  <a:schemeClr val="tx1"/>
                </a:solidFill>
                <a:latin typeface="黑体" panose="02010609060101010101" pitchFamily="49" charset="-122"/>
                <a:ea typeface="黑体" panose="02010609060101010101" pitchFamily="49" charset="-122"/>
                <a:cs typeface="+mn-cs"/>
              </a:defRPr>
            </a:lvl4pPr>
            <a:lvl5pPr marL="1828800" indent="0" algn="l" defTabSz="914400" rtl="0" eaLnBrk="1" latinLnBrk="0" hangingPunct="1">
              <a:lnSpc>
                <a:spcPct val="90000"/>
              </a:lnSpc>
              <a:spcBef>
                <a:spcPts val="500"/>
              </a:spcBef>
              <a:buFont typeface="Arial" panose="020B0604020202090204" pitchFamily="34" charset="0"/>
              <a:buNone/>
              <a:defRPr sz="1600" kern="1200">
                <a:solidFill>
                  <a:schemeClr val="tx1"/>
                </a:solidFill>
                <a:latin typeface="黑体" panose="02010609060101010101" pitchFamily="49" charset="-122"/>
                <a:ea typeface="黑体" panose="02010609060101010101" pitchFamily="49" charset="-122"/>
                <a:cs typeface="+mn-cs"/>
              </a:defRPr>
            </a:lvl5pPr>
            <a:lvl6pPr marL="22860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9pPr>
          </a:lstStyle>
          <a:p>
            <a:pPr marL="342900" indent="-342900">
              <a:buFont typeface="Arial" panose="020B0604020202090204" pitchFamily="34" charset="0"/>
              <a:buChar char="•"/>
            </a:pPr>
            <a:r>
              <a:rPr lang="zh-CN" sz="2000">
                <a:sym typeface="+mn-ea"/>
              </a:rPr>
              <a:t>均匀量化</a:t>
            </a:r>
            <a:endParaRPr lang="zh-CN" sz="2000">
              <a:sym typeface="+mn-ea"/>
            </a:endParaRPr>
          </a:p>
          <a:p>
            <a:pPr marL="342900" indent="-342900">
              <a:buFont typeface="Arial" panose="020B0604020202090204" pitchFamily="34" charset="0"/>
              <a:buChar char="•"/>
            </a:pPr>
            <a:r>
              <a:rPr lang="zh-CN" sz="2000">
                <a:sym typeface="+mn-ea"/>
              </a:rPr>
              <a:t>非均匀量化</a:t>
            </a:r>
            <a:endParaRPr lang="zh-CN" sz="2000">
              <a:sym typeface="+mn-ea"/>
            </a:endParaRPr>
          </a:p>
          <a:p>
            <a:pPr marL="342900" indent="-342900">
              <a:buFont typeface="Arial" panose="020B0604020202090204" pitchFamily="34" charset="0"/>
              <a:buChar char="•"/>
            </a:pPr>
            <a:r>
              <a:rPr lang="zh-CN" sz="2000">
                <a:sym typeface="+mn-ea"/>
              </a:rPr>
              <a:t>对称量化</a:t>
            </a:r>
            <a:endParaRPr lang="zh-CN" sz="2000">
              <a:sym typeface="+mn-ea"/>
            </a:endParaRPr>
          </a:p>
          <a:p>
            <a:pPr marL="342900" indent="-342900">
              <a:buFont typeface="Arial" panose="020B0604020202090204" pitchFamily="34" charset="0"/>
              <a:buChar char="•"/>
            </a:pPr>
            <a:r>
              <a:rPr lang="zh-CN" sz="2000">
                <a:sym typeface="+mn-ea"/>
              </a:rPr>
              <a:t>非对称量化</a:t>
            </a:r>
            <a:endParaRPr lang="zh-CN" sz="2000">
              <a:sym typeface="+mn-ea"/>
            </a:endParaRPr>
          </a:p>
        </p:txBody>
      </p:sp>
      <p:sp>
        <p:nvSpPr>
          <p:cNvPr id="10" name="Content Placeholder 9"/>
          <p:cNvSpPr>
            <a:spLocks noGrp="1"/>
          </p:cNvSpPr>
          <p:nvPr>
            <p:ph sz="half" idx="1"/>
            <p:custDataLst>
              <p:tags r:id="rId5"/>
            </p:custDataLst>
          </p:nvPr>
        </p:nvSpPr>
        <p:spPr>
          <a:xfrm>
            <a:off x="814705" y="3164205"/>
            <a:ext cx="1826895" cy="971550"/>
          </a:xfrm>
        </p:spPr>
        <p:txBody>
          <a:bodyPr/>
          <a:lstStyle/>
          <a:p>
            <a:pPr marL="342900" indent="-342900">
              <a:buFont typeface="Arial" panose="020B0604020202090204" pitchFamily="34" charset="0"/>
              <a:buChar char="•"/>
            </a:pPr>
            <a:r>
              <a:rPr lang="zh-CN" sz="2000" b="1">
                <a:sym typeface="+mn-ea"/>
              </a:rPr>
              <a:t>梯度量化</a:t>
            </a:r>
            <a:endParaRPr lang="zh-CN" sz="2000" b="1">
              <a:sym typeface="+mn-ea"/>
            </a:endParaRPr>
          </a:p>
          <a:p>
            <a:pPr marL="342900" indent="-342900">
              <a:buFont typeface="Arial" panose="020B0604020202090204" pitchFamily="34" charset="0"/>
              <a:buChar char="•"/>
            </a:pPr>
            <a:r>
              <a:rPr lang="zh-CN" sz="2000">
                <a:sym typeface="+mn-ea"/>
              </a:rPr>
              <a:t>梯度稀疏</a:t>
            </a:r>
            <a:endParaRPr lang="zh-CN" sz="2000">
              <a:sym typeface="+mn-ea"/>
            </a:endParaRPr>
          </a:p>
          <a:p>
            <a:pPr marL="342900" indent="-342900">
              <a:buFont typeface="Arial" panose="020B0604020202090204" pitchFamily="34" charset="0"/>
              <a:buChar char="•"/>
            </a:pPr>
            <a:endParaRPr lang="zh-CN" sz="2000">
              <a:sym typeface="+mn-ea"/>
            </a:endParaRPr>
          </a:p>
        </p:txBody>
      </p:sp>
      <p:sp>
        <p:nvSpPr>
          <p:cNvPr id="5" name="Text Box 4"/>
          <p:cNvSpPr txBox="1"/>
          <p:nvPr>
            <p:custDataLst>
              <p:tags r:id="rId6"/>
            </p:custDataLst>
          </p:nvPr>
        </p:nvSpPr>
        <p:spPr>
          <a:xfrm>
            <a:off x="814705" y="1421130"/>
            <a:ext cx="2315845" cy="460375"/>
          </a:xfrm>
          <a:prstGeom prst="rect">
            <a:avLst/>
          </a:prstGeom>
          <a:noFill/>
        </p:spPr>
        <p:txBody>
          <a:bodyPr wrap="square" rtlCol="0">
            <a:spAutoFit/>
          </a:bodyPr>
          <a:lstStyle/>
          <a:p>
            <a:r>
              <a:rPr lang="zh-CN" altLang="en-US" sz="2400" b="1">
                <a:latin typeface="黑体" panose="02010609060101010101" pitchFamily="49" charset="-122"/>
                <a:ea typeface="黑体" panose="02010609060101010101" pitchFamily="49" charset="-122"/>
              </a:rPr>
              <a:t>通信</a:t>
            </a:r>
            <a:endParaRPr lang="zh-CN" altLang="en-US" sz="2400" b="1">
              <a:latin typeface="黑体" panose="02010609060101010101" pitchFamily="49" charset="-122"/>
              <a:ea typeface="黑体" panose="02010609060101010101" pitchFamily="49" charset="-122"/>
            </a:endParaRPr>
          </a:p>
        </p:txBody>
      </p:sp>
      <p:sp>
        <p:nvSpPr>
          <p:cNvPr id="11" name="Text Box 10"/>
          <p:cNvSpPr txBox="1"/>
          <p:nvPr/>
        </p:nvSpPr>
        <p:spPr>
          <a:xfrm>
            <a:off x="814705" y="2005965"/>
            <a:ext cx="3281680" cy="368300"/>
          </a:xfrm>
          <a:prstGeom prst="rect">
            <a:avLst/>
          </a:prstGeom>
          <a:noFill/>
        </p:spPr>
        <p:txBody>
          <a:bodyPr wrap="square" rtlCol="0" anchor="t">
            <a:spAutoFit/>
          </a:bodyPr>
          <a:lstStyle/>
          <a:p>
            <a:r>
              <a:rPr lang="zh-CN" altLang="en-US"/>
              <a:t>通信的主要内容是梯度</a:t>
            </a:r>
            <a:endParaRPr lang="zh-CN" altLang="en-US"/>
          </a:p>
        </p:txBody>
      </p:sp>
      <p:sp>
        <p:nvSpPr>
          <p:cNvPr id="12" name="Text Box 11"/>
          <p:cNvSpPr txBox="1"/>
          <p:nvPr>
            <p:custDataLst>
              <p:tags r:id="rId7"/>
            </p:custDataLst>
          </p:nvPr>
        </p:nvSpPr>
        <p:spPr>
          <a:xfrm>
            <a:off x="814705" y="2564130"/>
            <a:ext cx="2315845" cy="460375"/>
          </a:xfrm>
          <a:prstGeom prst="rect">
            <a:avLst/>
          </a:prstGeom>
          <a:noFill/>
        </p:spPr>
        <p:txBody>
          <a:bodyPr wrap="square" rtlCol="0">
            <a:spAutoFit/>
          </a:bodyPr>
          <a:lstStyle/>
          <a:p>
            <a:r>
              <a:rPr lang="zh-CN" altLang="en-US" sz="2400" b="1">
                <a:latin typeface="黑体" panose="02010609060101010101" pitchFamily="49" charset="-122"/>
                <a:ea typeface="黑体" panose="02010609060101010101" pitchFamily="49" charset="-122"/>
              </a:rPr>
              <a:t>压缩方法</a:t>
            </a:r>
            <a:endParaRPr lang="zh-CN" altLang="en-US" sz="2400" b="1">
              <a:latin typeface="黑体" panose="02010609060101010101" pitchFamily="49" charset="-122"/>
              <a:ea typeface="黑体" panose="02010609060101010101" pitchFamily="49" charset="-122"/>
            </a:endParaRPr>
          </a:p>
        </p:txBody>
      </p:sp>
    </p:spTree>
  </p:cSld>
  <p:clrMapOvr>
    <a:masterClrMapping/>
  </p:clrMapOvr>
  <p:transition spd="med">
    <p:fade/>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zh-CN" altLang="en-US">
                <a:sym typeface="+mn-ea"/>
              </a:rPr>
              <a:t>高效通信数据压缩</a:t>
            </a:r>
            <a:endParaRPr lang="zh-CN" altLang="en-US">
              <a:sym typeface="+mn-ea"/>
            </a:endParaRPr>
          </a:p>
        </p:txBody>
      </p:sp>
      <p:sp>
        <p:nvSpPr>
          <p:cNvPr id="15" name="Date Placeholder 14"/>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fld id="{B7777B4F-0286-DE44-939A-59B26D3141B7}" type="datetime1">
              <a:rPr kumimoji="0" lang="en-US" altLang="en-US" sz="1200" b="1" i="0" u="none" strike="noStrike" kern="1200" cap="none" spc="0" normalizeH="0" baseline="0" noProof="0" smtClean="0">
                <a:ln>
                  <a:noFill/>
                </a:ln>
                <a:solidFill>
                  <a:prstClr val="black">
                    <a:tint val="75000"/>
                  </a:prstClr>
                </a:solidFill>
                <a:effectLst/>
                <a:uLnTx/>
                <a:uFillTx/>
                <a:latin typeface="Arial" panose="020B0604020202090204" pitchFamily="34" charset="0"/>
                <a:ea typeface="华文中宋" panose="02010600040101010101" charset="-122"/>
                <a:cs typeface="+mn-cs"/>
              </a:rPr>
            </a:fld>
            <a:endParaRPr kumimoji="0" lang="zh-CN" altLang="en-US" sz="1200" b="1" i="0" u="none" strike="noStrike" kern="1200" cap="none" spc="0" normalizeH="0" baseline="0" noProof="0">
              <a:ln>
                <a:noFill/>
              </a:ln>
              <a:solidFill>
                <a:prstClr val="black">
                  <a:tint val="75000"/>
                </a:prstClr>
              </a:solidFill>
              <a:effectLst/>
              <a:uLnTx/>
              <a:uFillTx/>
              <a:latin typeface="Arial" panose="020B0604020202090204" pitchFamily="34" charset="0"/>
              <a:ea typeface="华文中宋" panose="02010600040101010101" charset="-122"/>
              <a:cs typeface="+mn-cs"/>
            </a:endParaRPr>
          </a:p>
        </p:txBody>
      </p:sp>
      <p:sp>
        <p:nvSpPr>
          <p:cNvPr id="17" name="Footer Placeholder 16"/>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1200" b="1" i="0" u="none" strike="noStrike" kern="1200" cap="none" spc="0" normalizeH="0" baseline="0" noProof="0">
                <a:ln>
                  <a:noFill/>
                </a:ln>
                <a:solidFill>
                  <a:prstClr val="black">
                    <a:tint val="75000"/>
                  </a:prstClr>
                </a:solidFill>
                <a:effectLst/>
                <a:uLnTx/>
                <a:uFillTx/>
                <a:latin typeface="Arial" panose="020B0604020202090204" pitchFamily="34" charset="0"/>
                <a:ea typeface="华文中宋" panose="02010600040101010101" charset="-122"/>
                <a:cs typeface="+mn-cs"/>
              </a:rPr>
              <a:t>分布式深度学习</a:t>
            </a:r>
            <a:endParaRPr kumimoji="0" lang="zh-CN" altLang="en-US" sz="1200" b="1" i="0" u="none" strike="noStrike" kern="1200" cap="none" spc="0" normalizeH="0" baseline="0" noProof="0">
              <a:ln>
                <a:noFill/>
              </a:ln>
              <a:solidFill>
                <a:prstClr val="black">
                  <a:tint val="75000"/>
                </a:prstClr>
              </a:solidFill>
              <a:effectLst/>
              <a:uLnTx/>
              <a:uFillTx/>
              <a:latin typeface="Arial" panose="020B0604020202090204" pitchFamily="34" charset="0"/>
              <a:ea typeface="华文中宋" panose="02010600040101010101" charset="-122"/>
              <a:cs typeface="+mn-cs"/>
            </a:endParaRPr>
          </a:p>
        </p:txBody>
      </p:sp>
      <p:sp>
        <p:nvSpPr>
          <p:cNvPr id="10" name="Content Placeholder 9"/>
          <p:cNvSpPr>
            <a:spLocks noGrp="1"/>
          </p:cNvSpPr>
          <p:nvPr>
            <p:ph sz="half" idx="1"/>
            <p:custDataLst>
              <p:tags r:id="rId1"/>
            </p:custDataLst>
          </p:nvPr>
        </p:nvSpPr>
        <p:spPr>
          <a:xfrm>
            <a:off x="814705" y="1410335"/>
            <a:ext cx="3345180" cy="2165350"/>
          </a:xfrm>
        </p:spPr>
        <p:txBody>
          <a:bodyPr/>
          <a:lstStyle/>
          <a:p>
            <a:pPr marL="342900" indent="-342900">
              <a:buFont typeface="Arial" panose="020B0604020202090204" pitchFamily="34" charset="0"/>
              <a:buChar char="•"/>
            </a:pPr>
            <a:r>
              <a:rPr lang="zh-CN" sz="2000">
                <a:sym typeface="+mn-ea"/>
              </a:rPr>
              <a:t>梯度量化</a:t>
            </a:r>
            <a:endParaRPr lang="zh-CN" sz="2000">
              <a:sym typeface="+mn-ea"/>
            </a:endParaRPr>
          </a:p>
          <a:p>
            <a:pPr marL="342900" indent="-342900">
              <a:buFont typeface="Arial" panose="020B0604020202090204" pitchFamily="34" charset="0"/>
              <a:buChar char="•"/>
            </a:pPr>
            <a:r>
              <a:rPr lang="zh-CN" sz="2000" b="1">
                <a:sym typeface="+mn-ea"/>
              </a:rPr>
              <a:t>梯度稀疏</a:t>
            </a:r>
            <a:endParaRPr lang="zh-CN" sz="2000" b="1">
              <a:sym typeface="+mn-ea"/>
            </a:endParaRPr>
          </a:p>
          <a:p>
            <a:pPr marL="342900" indent="-342900">
              <a:buFont typeface="Arial" panose="020B0604020202090204" pitchFamily="34" charset="0"/>
              <a:buChar char="•"/>
            </a:pPr>
            <a:endParaRPr lang="zh-CN" sz="2000" b="1">
              <a:sym typeface="+mn-ea"/>
            </a:endParaRPr>
          </a:p>
        </p:txBody>
      </p:sp>
      <p:sp>
        <p:nvSpPr>
          <p:cNvPr id="11" name="Text Box 10"/>
          <p:cNvSpPr txBox="1"/>
          <p:nvPr>
            <p:custDataLst>
              <p:tags r:id="rId2"/>
            </p:custDataLst>
          </p:nvPr>
        </p:nvSpPr>
        <p:spPr>
          <a:xfrm>
            <a:off x="2493010" y="5311775"/>
            <a:ext cx="7719695" cy="398780"/>
          </a:xfrm>
          <a:prstGeom prst="rect">
            <a:avLst/>
          </a:prstGeom>
          <a:noFill/>
        </p:spPr>
        <p:txBody>
          <a:bodyPr wrap="square" rtlCol="0" anchor="t">
            <a:spAutoFit/>
          </a:bodyPr>
          <a:lstStyle/>
          <a:p>
            <a:pPr indent="0">
              <a:buFont typeface="Arial" panose="020B0604020202090204" pitchFamily="34" charset="0"/>
              <a:buNone/>
            </a:pPr>
            <a:r>
              <a:rPr lang="zh-CN" altLang="en-US" sz="2000">
                <a:sym typeface="+mn-ea"/>
              </a:rPr>
              <a:t>问题：在极端压缩率、误差反馈和收敛保证之间还需要</a:t>
            </a:r>
            <a:r>
              <a:rPr lang="en-US" altLang="zh-CN" sz="2000">
                <a:sym typeface="+mn-ea"/>
              </a:rPr>
              <a:t> trade-off</a:t>
            </a:r>
            <a:endParaRPr lang="en-US" altLang="zh-CN" sz="2000">
              <a:sym typeface="+mn-ea"/>
            </a:endParaRPr>
          </a:p>
        </p:txBody>
      </p:sp>
      <p:sp>
        <p:nvSpPr>
          <p:cNvPr id="13" name="Text Box 12"/>
          <p:cNvSpPr txBox="1"/>
          <p:nvPr>
            <p:custDataLst>
              <p:tags r:id="rId3"/>
            </p:custDataLst>
          </p:nvPr>
        </p:nvSpPr>
        <p:spPr>
          <a:xfrm>
            <a:off x="7569835" y="4460875"/>
            <a:ext cx="1362075" cy="306705"/>
          </a:xfrm>
          <a:prstGeom prst="rect">
            <a:avLst/>
          </a:prstGeom>
        </p:spPr>
        <p:txBody>
          <a:bodyPr wrap="square">
            <a:spAutoFit/>
          </a:bodyPr>
          <a:lstStyle/>
          <a:p>
            <a:pPr marL="0" indent="0"/>
            <a:r>
              <a:rPr lang="zh-CN" altLang="en-US" sz="1400" b="0" i="0">
                <a:solidFill>
                  <a:srgbClr val="242B34"/>
                </a:solidFill>
                <a:latin typeface="Arial" panose="020B0604020202090204" pitchFamily="34" charset="0"/>
                <a:ea typeface="黑体" panose="02010609060101010101" pitchFamily="49" charset="-122"/>
                <a:cs typeface="Arial" panose="020B0604020202090204" pitchFamily="34" charset="0"/>
              </a:rPr>
              <a:t>梯度压缩方法</a:t>
            </a:r>
            <a:endParaRPr lang="zh-CN" altLang="en-US" sz="1400" b="0" i="0">
              <a:solidFill>
                <a:srgbClr val="242B34"/>
              </a:solidFill>
              <a:latin typeface="Arial" panose="020B0604020202090204" pitchFamily="34" charset="0"/>
              <a:ea typeface="黑体" panose="02010609060101010101" pitchFamily="49" charset="-122"/>
              <a:cs typeface="Arial" panose="020B0604020202090204" pitchFamily="34" charset="0"/>
            </a:endParaRPr>
          </a:p>
        </p:txBody>
      </p:sp>
      <p:sp>
        <p:nvSpPr>
          <p:cNvPr id="14" name="Text Box 13"/>
          <p:cNvSpPr txBox="1"/>
          <p:nvPr>
            <p:custDataLst>
              <p:tags r:id="rId4"/>
            </p:custDataLst>
          </p:nvPr>
        </p:nvSpPr>
        <p:spPr>
          <a:xfrm>
            <a:off x="2838450" y="4061460"/>
            <a:ext cx="1131570" cy="306705"/>
          </a:xfrm>
          <a:prstGeom prst="rect">
            <a:avLst/>
          </a:prstGeom>
        </p:spPr>
        <p:txBody>
          <a:bodyPr wrap="square">
            <a:spAutoFit/>
          </a:bodyPr>
          <a:lstStyle/>
          <a:p>
            <a:pPr marL="0" indent="0"/>
            <a:r>
              <a:rPr lang="zh-CN" altLang="en-US" sz="1400" b="0" i="0">
                <a:solidFill>
                  <a:srgbClr val="242B34"/>
                </a:solidFill>
                <a:latin typeface="Arial" panose="020B0604020202090204" pitchFamily="34" charset="0"/>
                <a:ea typeface="黑体" panose="02010609060101010101" pitchFamily="49" charset="-122"/>
                <a:cs typeface="Arial" panose="020B0604020202090204" pitchFamily="34" charset="0"/>
              </a:rPr>
              <a:t>原始梯度</a:t>
            </a:r>
            <a:endParaRPr lang="zh-CN" altLang="en-US" sz="1400" b="0" i="0">
              <a:solidFill>
                <a:srgbClr val="242B34"/>
              </a:solidFill>
              <a:latin typeface="Arial" panose="020B0604020202090204" pitchFamily="34" charset="0"/>
              <a:ea typeface="黑体" panose="02010609060101010101" pitchFamily="49" charset="-122"/>
              <a:cs typeface="Arial" panose="020B0604020202090204" pitchFamily="34" charset="0"/>
            </a:endParaRPr>
          </a:p>
        </p:txBody>
      </p:sp>
      <p:sp>
        <p:nvSpPr>
          <p:cNvPr id="18" name="Text Box 17"/>
          <p:cNvSpPr txBox="1"/>
          <p:nvPr>
            <p:custDataLst>
              <p:tags r:id="rId5"/>
            </p:custDataLst>
          </p:nvPr>
        </p:nvSpPr>
        <p:spPr>
          <a:xfrm>
            <a:off x="10462260" y="4268470"/>
            <a:ext cx="1577340" cy="306705"/>
          </a:xfrm>
          <a:prstGeom prst="rect">
            <a:avLst/>
          </a:prstGeom>
        </p:spPr>
        <p:txBody>
          <a:bodyPr wrap="square">
            <a:spAutoFit/>
          </a:bodyPr>
          <a:lstStyle/>
          <a:p>
            <a:pPr marL="0" indent="0"/>
            <a:r>
              <a:rPr lang="zh-CN" altLang="en-US" sz="1400" b="0" i="0">
                <a:solidFill>
                  <a:srgbClr val="242B34"/>
                </a:solidFill>
                <a:latin typeface="Arial" panose="020B0604020202090204" pitchFamily="34" charset="0"/>
                <a:ea typeface="黑体" panose="02010609060101010101" pitchFamily="49" charset="-122"/>
                <a:cs typeface="Arial" panose="020B0604020202090204" pitchFamily="34" charset="0"/>
              </a:rPr>
              <a:t>传递低秩的梯度</a:t>
            </a:r>
            <a:endParaRPr lang="zh-CN" altLang="en-US" sz="1400" b="0" i="0">
              <a:solidFill>
                <a:srgbClr val="242B34"/>
              </a:solidFill>
              <a:latin typeface="Arial" panose="020B0604020202090204" pitchFamily="34" charset="0"/>
              <a:ea typeface="黑体" panose="02010609060101010101" pitchFamily="49" charset="-122"/>
              <a:cs typeface="Arial" panose="020B0604020202090204" pitchFamily="34" charset="0"/>
            </a:endParaRPr>
          </a:p>
        </p:txBody>
      </p:sp>
      <p:sp>
        <p:nvSpPr>
          <p:cNvPr id="19" name="Left Brace 18"/>
          <p:cNvSpPr/>
          <p:nvPr/>
        </p:nvSpPr>
        <p:spPr>
          <a:xfrm rot="16200000">
            <a:off x="8128000" y="708660"/>
            <a:ext cx="245110" cy="6938010"/>
          </a:xfrm>
          <a:prstGeom prst="leftBrace">
            <a:avLst/>
          </a:prstGeom>
        </p:spPr>
        <p:style>
          <a:lnRef idx="2">
            <a:schemeClr val="accent1"/>
          </a:lnRef>
          <a:fillRef idx="0">
            <a:srgbClr val="FFFFFF"/>
          </a:fillRef>
          <a:effectRef idx="0">
            <a:srgbClr val="FFFFFF"/>
          </a:effectRef>
          <a:fontRef idx="minor">
            <a:schemeClr val="tx1"/>
          </a:fontRef>
        </p:style>
        <p:txBody>
          <a:bodyPr rtlCol="0" anchor="ctr"/>
          <a:lstStyle/>
          <a:p>
            <a:pPr algn="ctr"/>
            <a:endParaRPr lang="en-US"/>
          </a:p>
        </p:txBody>
      </p:sp>
      <p:sp>
        <p:nvSpPr>
          <p:cNvPr id="20" name="Text Box 19"/>
          <p:cNvSpPr txBox="1"/>
          <p:nvPr/>
        </p:nvSpPr>
        <p:spPr>
          <a:xfrm>
            <a:off x="3259455" y="1466850"/>
            <a:ext cx="6096000" cy="368300"/>
          </a:xfrm>
          <a:prstGeom prst="rect">
            <a:avLst/>
          </a:prstGeom>
          <a:noFill/>
        </p:spPr>
        <p:txBody>
          <a:bodyPr wrap="square" rtlCol="0" anchor="t">
            <a:spAutoFit/>
          </a:bodyPr>
          <a:lstStyle/>
          <a:p>
            <a:r>
              <a:rPr lang="zh-CN" altLang="en-US"/>
              <a:t>理论基础：</a:t>
            </a:r>
            <a:r>
              <a:rPr lang="en-US"/>
              <a:t>梯度更新是正偏分布的</a:t>
            </a:r>
            <a:r>
              <a:rPr lang="zh-CN" altLang="en-US"/>
              <a:t>（大多数接近</a:t>
            </a:r>
            <a:r>
              <a:rPr lang="en-US" altLang="zh-CN"/>
              <a:t>0</a:t>
            </a:r>
            <a:r>
              <a:rPr lang="zh-CN" altLang="en-US"/>
              <a:t>）</a:t>
            </a:r>
            <a:r>
              <a:rPr lang="en-US" altLang="zh-CN" baseline="30000">
                <a:solidFill>
                  <a:schemeClr val="tx1"/>
                </a:solidFill>
                <a:uFillTx/>
              </a:rPr>
              <a:t>[1]</a:t>
            </a:r>
            <a:endParaRPr lang="en-US" altLang="zh-CN" baseline="30000">
              <a:solidFill>
                <a:schemeClr val="tx1"/>
              </a:solidFill>
              <a:uFillTx/>
            </a:endParaRPr>
          </a:p>
        </p:txBody>
      </p:sp>
      <p:pic>
        <p:nvPicPr>
          <p:cNvPr id="21" name="Picture 20"/>
          <p:cNvPicPr>
            <a:picLocks noChangeAspect="1"/>
          </p:cNvPicPr>
          <p:nvPr>
            <p:custDataLst>
              <p:tags r:id="rId6"/>
            </p:custDataLst>
          </p:nvPr>
        </p:nvPicPr>
        <p:blipFill>
          <a:blip r:embed="rId7"/>
          <a:srcRect t="19472"/>
          <a:stretch>
            <a:fillRect/>
          </a:stretch>
        </p:blipFill>
        <p:spPr>
          <a:xfrm>
            <a:off x="2366645" y="2280920"/>
            <a:ext cx="9705975" cy="1780540"/>
          </a:xfrm>
          <a:prstGeom prst="rect">
            <a:avLst/>
          </a:prstGeom>
        </p:spPr>
      </p:pic>
      <p:sp>
        <p:nvSpPr>
          <p:cNvPr id="5" name="Text Box 4"/>
          <p:cNvSpPr txBox="1"/>
          <p:nvPr/>
        </p:nvSpPr>
        <p:spPr>
          <a:xfrm>
            <a:off x="838200" y="6072822"/>
            <a:ext cx="5080000" cy="245110"/>
          </a:xfrm>
          <a:prstGeom prst="rect">
            <a:avLst/>
          </a:prstGeom>
        </p:spPr>
        <p:txBody>
          <a:bodyPr>
            <a:spAutoFit/>
          </a:bodyPr>
          <a:lstStyle/>
          <a:p>
            <a:pPr marL="0" indent="0"/>
            <a:r>
              <a:rPr lang="en-US" altLang="zh-CN" sz="1000" i="0">
                <a:solidFill>
                  <a:schemeClr val="tx1"/>
                </a:solidFill>
                <a:latin typeface="Arial" panose="020B0604020202090204" pitchFamily="34" charset="0"/>
                <a:ea typeface="??"/>
                <a:cs typeface="Arial" panose="020B0604020202090204" pitchFamily="34" charset="0"/>
              </a:rPr>
              <a:t>1 Sparse Communication for Distributed Gradient Descent</a:t>
            </a:r>
            <a:endParaRPr lang="en-US" altLang="zh-CN" sz="1000" i="0">
              <a:solidFill>
                <a:schemeClr val="tx1"/>
              </a:solidFill>
              <a:latin typeface="Arial" panose="020B0604020202090204" pitchFamily="34" charset="0"/>
              <a:ea typeface="??"/>
              <a:cs typeface="Arial" panose="020B0604020202090204" pitchFamily="34" charset="0"/>
            </a:endParaRPr>
          </a:p>
        </p:txBody>
      </p:sp>
    </p:spTree>
  </p:cSld>
  <p:clrMapOvr>
    <a:masterClrMapping/>
  </p:clrMapOvr>
  <p:transition spd="med">
    <p:fade/>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zh-CN" altLang="en-US">
                <a:sym typeface="+mn-ea"/>
              </a:rPr>
              <a:t>分布式</a:t>
            </a:r>
            <a:r>
              <a:rPr altLang="zh-CN">
                <a:sym typeface="+mn-ea"/>
              </a:rPr>
              <a:t>DL-</a:t>
            </a:r>
            <a:r>
              <a:rPr lang="zh-CN" altLang="en-US">
                <a:sym typeface="+mn-ea"/>
              </a:rPr>
              <a:t>整体线路</a:t>
            </a:r>
            <a:endParaRPr lang="zh-CN" altLang="en-US">
              <a:sym typeface="+mn-ea"/>
            </a:endParaRPr>
          </a:p>
        </p:txBody>
      </p:sp>
      <p:sp>
        <p:nvSpPr>
          <p:cNvPr id="7" name="Date Placeholder 6"/>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fld id="{B7777B4F-0286-DE44-939A-59B26D3141B7}" type="datetime1">
              <a:rPr kumimoji="0" lang="en-US" altLang="en-US" sz="1200" b="1" i="0" u="none" strike="noStrike" kern="1200" cap="none" spc="0" normalizeH="0" baseline="0" noProof="0" smtClean="0">
                <a:ln>
                  <a:noFill/>
                </a:ln>
                <a:solidFill>
                  <a:prstClr val="black">
                    <a:tint val="75000"/>
                  </a:prstClr>
                </a:solidFill>
                <a:effectLst/>
                <a:uLnTx/>
                <a:uFillTx/>
                <a:latin typeface="Arial" panose="020B0604020202090204" pitchFamily="34" charset="0"/>
                <a:ea typeface="华文中宋" panose="02010600040101010101" charset="-122"/>
                <a:cs typeface="+mn-cs"/>
              </a:rPr>
            </a:fld>
            <a:endParaRPr kumimoji="0" lang="zh-CN" altLang="en-US" sz="1200" b="1" i="0" u="none" strike="noStrike" kern="1200" cap="none" spc="0" normalizeH="0" baseline="0" noProof="0">
              <a:ln>
                <a:noFill/>
              </a:ln>
              <a:solidFill>
                <a:prstClr val="black">
                  <a:tint val="75000"/>
                </a:prstClr>
              </a:solidFill>
              <a:effectLst/>
              <a:uLnTx/>
              <a:uFillTx/>
              <a:latin typeface="Arial" panose="020B0604020202090204" pitchFamily="34" charset="0"/>
              <a:ea typeface="华文中宋" panose="02010600040101010101" charset="-122"/>
              <a:cs typeface="+mn-cs"/>
            </a:endParaRPr>
          </a:p>
        </p:txBody>
      </p:sp>
      <p:sp>
        <p:nvSpPr>
          <p:cNvPr id="14" name="Footer Placeholder 13"/>
          <p:cNvSpPr>
            <a:spLocks noGrp="1"/>
          </p:cNvSpPr>
          <p:nvPr>
            <p:ph type="ftr" sz="quarter" idx="11"/>
          </p:nvPr>
        </p:nvSpPr>
        <p:spPr>
          <a:xfrm>
            <a:off x="4038600" y="6191250"/>
            <a:ext cx="4114800" cy="365125"/>
          </a:xfrm>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1200" b="1" i="0" u="none" strike="noStrike" kern="1200" cap="none" spc="0" normalizeH="0" baseline="0" noProof="0">
                <a:ln>
                  <a:noFill/>
                </a:ln>
                <a:solidFill>
                  <a:prstClr val="black">
                    <a:tint val="75000"/>
                  </a:prstClr>
                </a:solidFill>
                <a:effectLst/>
                <a:uLnTx/>
                <a:uFillTx/>
                <a:latin typeface="Arial" panose="020B0604020202090204" pitchFamily="34" charset="0"/>
                <a:ea typeface="华文中宋" panose="02010600040101010101" charset="-122"/>
                <a:cs typeface="+mn-cs"/>
              </a:rPr>
              <a:t>分布式深度学习</a:t>
            </a:r>
            <a:endParaRPr kumimoji="0" lang="zh-CN" altLang="en-US" sz="1200" b="1" i="0" u="none" strike="noStrike" kern="1200" cap="none" spc="0" normalizeH="0" baseline="0" noProof="0">
              <a:ln>
                <a:noFill/>
              </a:ln>
              <a:solidFill>
                <a:prstClr val="black">
                  <a:tint val="75000"/>
                </a:prstClr>
              </a:solidFill>
              <a:effectLst/>
              <a:uLnTx/>
              <a:uFillTx/>
              <a:latin typeface="Arial" panose="020B0604020202090204" pitchFamily="34" charset="0"/>
              <a:ea typeface="华文中宋" panose="02010600040101010101" charset="-122"/>
              <a:cs typeface="+mn-cs"/>
            </a:endParaRPr>
          </a:p>
        </p:txBody>
      </p:sp>
      <p:sp>
        <p:nvSpPr>
          <p:cNvPr id="4" name="矩形 3"/>
          <p:cNvSpPr/>
          <p:nvPr>
            <p:custDataLst>
              <p:tags r:id="rId1"/>
            </p:custDataLst>
          </p:nvPr>
        </p:nvSpPr>
        <p:spPr>
          <a:xfrm>
            <a:off x="1163955" y="1670050"/>
            <a:ext cx="9966960" cy="459867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4"/>
          <p:cNvSpPr/>
          <p:nvPr>
            <p:custDataLst>
              <p:tags r:id="rId2"/>
            </p:custDataLst>
          </p:nvPr>
        </p:nvSpPr>
        <p:spPr>
          <a:xfrm>
            <a:off x="1446530" y="3708400"/>
            <a:ext cx="7743190" cy="1030605"/>
          </a:xfrm>
          <a:prstGeom prst="rect">
            <a:avLst/>
          </a:prstGeom>
          <a:solidFill>
            <a:schemeClr val="accent4">
              <a:lumMod val="20000"/>
              <a:lumOff val="80000"/>
            </a:schemeClr>
          </a:solidFill>
          <a:ln w="28575">
            <a:solidFill>
              <a:schemeClr val="accent6">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8"/>
          <p:cNvSpPr/>
          <p:nvPr>
            <p:custDataLst>
              <p:tags r:id="rId3"/>
            </p:custDataLst>
          </p:nvPr>
        </p:nvSpPr>
        <p:spPr>
          <a:xfrm>
            <a:off x="1446530" y="2893060"/>
            <a:ext cx="7743190" cy="643890"/>
          </a:xfrm>
          <a:prstGeom prst="rect">
            <a:avLst/>
          </a:prstGeom>
          <a:solidFill>
            <a:schemeClr val="accent6">
              <a:lumMod val="20000"/>
              <a:lumOff val="80000"/>
            </a:schemeClr>
          </a:solidFill>
          <a:ln w="28575">
            <a:solidFill>
              <a:schemeClr val="accent5">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2"/>
          <p:cNvSpPr/>
          <p:nvPr>
            <p:custDataLst>
              <p:tags r:id="rId4"/>
            </p:custDataLst>
          </p:nvPr>
        </p:nvSpPr>
        <p:spPr>
          <a:xfrm>
            <a:off x="1446530" y="1775460"/>
            <a:ext cx="7743190" cy="905510"/>
          </a:xfrm>
          <a:prstGeom prst="rect">
            <a:avLst/>
          </a:prstGeom>
          <a:solidFill>
            <a:schemeClr val="accent6">
              <a:lumMod val="20000"/>
              <a:lumOff val="80000"/>
            </a:schemeClr>
          </a:solidFill>
          <a:ln w="28575">
            <a:solidFill>
              <a:schemeClr val="accent4">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文本框 62"/>
          <p:cNvSpPr txBox="1"/>
          <p:nvPr>
            <p:custDataLst>
              <p:tags r:id="rId5"/>
            </p:custDataLst>
          </p:nvPr>
        </p:nvSpPr>
        <p:spPr>
          <a:xfrm>
            <a:off x="1499235" y="3820160"/>
            <a:ext cx="2171700" cy="337185"/>
          </a:xfrm>
          <a:prstGeom prst="rect">
            <a:avLst/>
          </a:prstGeom>
          <a:noFill/>
        </p:spPr>
        <p:txBody>
          <a:bodyPr wrap="square" rtlCol="0">
            <a:spAutoFit/>
          </a:bodyPr>
          <a:lstStyle/>
          <a:p>
            <a:r>
              <a:rPr lang="zh-CN" altLang="en-US" sz="1600" b="1" dirty="0">
                <a:latin typeface="Arial" panose="020B0604020202090204" pitchFamily="34" charset="0"/>
                <a:cs typeface="Arial" panose="020B0604020202090204" pitchFamily="34" charset="0"/>
              </a:rPr>
              <a:t>资源分配和任务调度</a:t>
            </a:r>
            <a:endParaRPr lang="zh-CN" altLang="en-US" sz="1600" b="1" dirty="0">
              <a:latin typeface="Arial" panose="020B0604020202090204" pitchFamily="34" charset="0"/>
              <a:cs typeface="Arial" panose="020B0604020202090204" pitchFamily="34" charset="0"/>
            </a:endParaRPr>
          </a:p>
        </p:txBody>
      </p:sp>
      <p:sp>
        <p:nvSpPr>
          <p:cNvPr id="64" name="文本框 63"/>
          <p:cNvSpPr txBox="1"/>
          <p:nvPr>
            <p:custDataLst>
              <p:tags r:id="rId6"/>
            </p:custDataLst>
          </p:nvPr>
        </p:nvSpPr>
        <p:spPr>
          <a:xfrm>
            <a:off x="1499108" y="1751910"/>
            <a:ext cx="1659551" cy="337185"/>
          </a:xfrm>
          <a:prstGeom prst="rect">
            <a:avLst/>
          </a:prstGeom>
          <a:noFill/>
        </p:spPr>
        <p:txBody>
          <a:bodyPr wrap="square" rtlCol="0">
            <a:spAutoFit/>
          </a:bodyPr>
          <a:lstStyle/>
          <a:p>
            <a:r>
              <a:rPr lang="zh-CN" altLang="en-US" sz="1600" b="1" dirty="0">
                <a:latin typeface="Arial" panose="020B0604020202090204" pitchFamily="34" charset="0"/>
                <a:cs typeface="Arial" panose="020B0604020202090204" pitchFamily="34" charset="0"/>
              </a:rPr>
              <a:t>分布式架构</a:t>
            </a:r>
            <a:endParaRPr lang="zh-CN" altLang="en-US" sz="1600" b="1" dirty="0">
              <a:latin typeface="Arial" panose="020B0604020202090204" pitchFamily="34" charset="0"/>
              <a:cs typeface="Arial" panose="020B0604020202090204" pitchFamily="34" charset="0"/>
            </a:endParaRPr>
          </a:p>
        </p:txBody>
      </p:sp>
      <p:sp>
        <p:nvSpPr>
          <p:cNvPr id="47" name="文本框 46"/>
          <p:cNvSpPr txBox="1"/>
          <p:nvPr>
            <p:custDataLst>
              <p:tags r:id="rId7"/>
            </p:custDataLst>
          </p:nvPr>
        </p:nvSpPr>
        <p:spPr>
          <a:xfrm>
            <a:off x="1499108" y="2935322"/>
            <a:ext cx="1659551" cy="337185"/>
          </a:xfrm>
          <a:prstGeom prst="rect">
            <a:avLst/>
          </a:prstGeom>
          <a:noFill/>
        </p:spPr>
        <p:txBody>
          <a:bodyPr wrap="square" rtlCol="0">
            <a:spAutoFit/>
          </a:bodyPr>
          <a:lstStyle/>
          <a:p>
            <a:r>
              <a:rPr lang="zh-CN" altLang="en-US" sz="1600" b="1" dirty="0">
                <a:latin typeface="Arial" panose="020B0604020202090204" pitchFamily="34" charset="0"/>
                <a:cs typeface="Arial" panose="020B0604020202090204" pitchFamily="34" charset="0"/>
              </a:rPr>
              <a:t>算法</a:t>
            </a:r>
            <a:endParaRPr lang="zh-CN" altLang="en-US" sz="1600" b="1" dirty="0">
              <a:latin typeface="Arial" panose="020B0604020202090204" pitchFamily="34" charset="0"/>
              <a:cs typeface="Arial" panose="020B0604020202090204" pitchFamily="34" charset="0"/>
            </a:endParaRPr>
          </a:p>
        </p:txBody>
      </p:sp>
      <p:sp>
        <p:nvSpPr>
          <p:cNvPr id="37" name="矩形 13"/>
          <p:cNvSpPr/>
          <p:nvPr>
            <p:custDataLst>
              <p:tags r:id="rId8"/>
            </p:custDataLst>
          </p:nvPr>
        </p:nvSpPr>
        <p:spPr>
          <a:xfrm>
            <a:off x="2284730" y="2142490"/>
            <a:ext cx="2352040" cy="31877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rPr>
              <a:t>分布式</a:t>
            </a:r>
            <a:r>
              <a:rPr lang="en-US" altLang="zh-CN" dirty="0">
                <a:solidFill>
                  <a:schemeClr val="tx1"/>
                </a:solidFill>
              </a:rPr>
              <a:t>DL</a:t>
            </a:r>
            <a:r>
              <a:rPr lang="zh-CN" altLang="en-US" dirty="0">
                <a:solidFill>
                  <a:schemeClr val="tx1"/>
                </a:solidFill>
              </a:rPr>
              <a:t>并行模型</a:t>
            </a:r>
            <a:endParaRPr lang="zh-CN" altLang="en-US" dirty="0">
              <a:solidFill>
                <a:schemeClr val="tx1"/>
              </a:solidFill>
            </a:endParaRPr>
          </a:p>
        </p:txBody>
      </p:sp>
      <p:sp>
        <p:nvSpPr>
          <p:cNvPr id="40" name="矩形 13"/>
          <p:cNvSpPr/>
          <p:nvPr>
            <p:custDataLst>
              <p:tags r:id="rId9"/>
            </p:custDataLst>
          </p:nvPr>
        </p:nvSpPr>
        <p:spPr>
          <a:xfrm>
            <a:off x="5317490" y="2142490"/>
            <a:ext cx="2352040" cy="31877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rPr>
              <a:t>分布式范式</a:t>
            </a:r>
            <a:endParaRPr lang="zh-CN" altLang="en-US" dirty="0">
              <a:solidFill>
                <a:schemeClr val="tx1"/>
              </a:solidFill>
            </a:endParaRPr>
          </a:p>
        </p:txBody>
      </p:sp>
      <p:sp>
        <p:nvSpPr>
          <p:cNvPr id="42" name="矩形 13"/>
          <p:cNvSpPr/>
          <p:nvPr>
            <p:custDataLst>
              <p:tags r:id="rId10"/>
            </p:custDataLst>
          </p:nvPr>
        </p:nvSpPr>
        <p:spPr>
          <a:xfrm>
            <a:off x="5365750" y="3049905"/>
            <a:ext cx="2352040" cy="31877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rPr>
              <a:t>数据压缩</a:t>
            </a:r>
            <a:endParaRPr lang="zh-CN" altLang="en-US" dirty="0">
              <a:solidFill>
                <a:schemeClr val="tx1"/>
              </a:solidFill>
            </a:endParaRPr>
          </a:p>
        </p:txBody>
      </p:sp>
      <p:sp>
        <p:nvSpPr>
          <p:cNvPr id="43" name="矩形 13"/>
          <p:cNvSpPr/>
          <p:nvPr>
            <p:custDataLst>
              <p:tags r:id="rId11"/>
            </p:custDataLst>
          </p:nvPr>
        </p:nvSpPr>
        <p:spPr>
          <a:xfrm>
            <a:off x="2284730" y="3049905"/>
            <a:ext cx="2352040" cy="31877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rPr>
              <a:t>分布式同步算法</a:t>
            </a:r>
            <a:endParaRPr lang="zh-CN" altLang="en-US" dirty="0">
              <a:solidFill>
                <a:schemeClr val="tx1"/>
              </a:solidFill>
            </a:endParaRPr>
          </a:p>
        </p:txBody>
      </p:sp>
      <p:sp>
        <p:nvSpPr>
          <p:cNvPr id="45" name="矩形 13"/>
          <p:cNvSpPr/>
          <p:nvPr>
            <p:custDataLst>
              <p:tags r:id="rId12"/>
            </p:custDataLst>
          </p:nvPr>
        </p:nvSpPr>
        <p:spPr>
          <a:xfrm>
            <a:off x="2284730" y="4335780"/>
            <a:ext cx="2352040" cy="31877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rPr>
              <a:t>训练调度</a:t>
            </a:r>
            <a:endParaRPr lang="zh-CN" altLang="en-US" dirty="0">
              <a:solidFill>
                <a:schemeClr val="tx1"/>
              </a:solidFill>
            </a:endParaRPr>
          </a:p>
        </p:txBody>
      </p:sp>
      <p:sp>
        <p:nvSpPr>
          <p:cNvPr id="49" name="矩形 13"/>
          <p:cNvSpPr/>
          <p:nvPr>
            <p:custDataLst>
              <p:tags r:id="rId13"/>
            </p:custDataLst>
          </p:nvPr>
        </p:nvSpPr>
        <p:spPr>
          <a:xfrm>
            <a:off x="4058285" y="3884295"/>
            <a:ext cx="2352040" cy="31877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rPr>
              <a:t>资源分配</a:t>
            </a:r>
            <a:endParaRPr lang="zh-CN" altLang="en-US" dirty="0">
              <a:solidFill>
                <a:schemeClr val="tx1"/>
              </a:solidFill>
            </a:endParaRPr>
          </a:p>
        </p:txBody>
      </p:sp>
      <p:sp>
        <p:nvSpPr>
          <p:cNvPr id="51" name="矩形 13"/>
          <p:cNvSpPr/>
          <p:nvPr>
            <p:custDataLst>
              <p:tags r:id="rId14"/>
            </p:custDataLst>
          </p:nvPr>
        </p:nvSpPr>
        <p:spPr>
          <a:xfrm>
            <a:off x="5365750" y="4335780"/>
            <a:ext cx="2352040" cy="31877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rPr>
              <a:t>推理调度</a:t>
            </a:r>
            <a:endParaRPr lang="zh-CN" altLang="en-US" dirty="0">
              <a:solidFill>
                <a:schemeClr val="tx1"/>
              </a:solidFill>
            </a:endParaRPr>
          </a:p>
        </p:txBody>
      </p:sp>
      <p:sp>
        <p:nvSpPr>
          <p:cNvPr id="52" name="矩形 4"/>
          <p:cNvSpPr/>
          <p:nvPr>
            <p:custDataLst>
              <p:tags r:id="rId15"/>
            </p:custDataLst>
          </p:nvPr>
        </p:nvSpPr>
        <p:spPr>
          <a:xfrm>
            <a:off x="1446530" y="4965700"/>
            <a:ext cx="7743190" cy="1030605"/>
          </a:xfrm>
          <a:prstGeom prst="rect">
            <a:avLst/>
          </a:prstGeom>
          <a:solidFill>
            <a:schemeClr val="accent6">
              <a:lumMod val="20000"/>
              <a:lumOff val="80000"/>
            </a:schemeClr>
          </a:solidFill>
          <a:ln w="28575">
            <a:solidFill>
              <a:schemeClr val="accent6">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文本框 62"/>
          <p:cNvSpPr txBox="1"/>
          <p:nvPr>
            <p:custDataLst>
              <p:tags r:id="rId16"/>
            </p:custDataLst>
          </p:nvPr>
        </p:nvSpPr>
        <p:spPr>
          <a:xfrm>
            <a:off x="1499108" y="5077236"/>
            <a:ext cx="1659551" cy="337185"/>
          </a:xfrm>
          <a:prstGeom prst="rect">
            <a:avLst/>
          </a:prstGeom>
          <a:noFill/>
        </p:spPr>
        <p:txBody>
          <a:bodyPr wrap="square" rtlCol="0">
            <a:spAutoFit/>
          </a:bodyPr>
          <a:lstStyle/>
          <a:p>
            <a:r>
              <a:rPr lang="zh-CN" altLang="en-US" sz="1600" b="1" dirty="0">
                <a:latin typeface="Arial" panose="020B0604020202090204" pitchFamily="34" charset="0"/>
                <a:cs typeface="Arial" panose="020B0604020202090204" pitchFamily="34" charset="0"/>
              </a:rPr>
              <a:t>基础设施</a:t>
            </a:r>
            <a:endParaRPr lang="zh-CN" altLang="en-US" sz="1600" b="1" dirty="0">
              <a:latin typeface="Arial" panose="020B0604020202090204" pitchFamily="34" charset="0"/>
              <a:cs typeface="Arial" panose="020B0604020202090204" pitchFamily="34" charset="0"/>
            </a:endParaRPr>
          </a:p>
        </p:txBody>
      </p:sp>
      <p:sp>
        <p:nvSpPr>
          <p:cNvPr id="54" name="矩形 13"/>
          <p:cNvSpPr/>
          <p:nvPr>
            <p:custDataLst>
              <p:tags r:id="rId17"/>
            </p:custDataLst>
          </p:nvPr>
        </p:nvSpPr>
        <p:spPr>
          <a:xfrm>
            <a:off x="1752600" y="5514975"/>
            <a:ext cx="1743710" cy="31877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rPr>
              <a:t>计算</a:t>
            </a:r>
            <a:r>
              <a:rPr lang="en-US" altLang="zh-CN" dirty="0">
                <a:solidFill>
                  <a:schemeClr val="tx1"/>
                </a:solidFill>
              </a:rPr>
              <a:t>(GPU)</a:t>
            </a:r>
            <a:endParaRPr lang="en-US" altLang="zh-CN" dirty="0">
              <a:solidFill>
                <a:schemeClr val="tx1"/>
              </a:solidFill>
            </a:endParaRPr>
          </a:p>
        </p:txBody>
      </p:sp>
      <p:sp>
        <p:nvSpPr>
          <p:cNvPr id="3" name="矩形 13"/>
          <p:cNvSpPr/>
          <p:nvPr>
            <p:custDataLst>
              <p:tags r:id="rId18"/>
            </p:custDataLst>
          </p:nvPr>
        </p:nvSpPr>
        <p:spPr>
          <a:xfrm>
            <a:off x="3876675" y="5514975"/>
            <a:ext cx="1743710" cy="31877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rPr>
              <a:t>存储</a:t>
            </a:r>
            <a:endParaRPr lang="zh-CN" altLang="en-US" dirty="0">
              <a:solidFill>
                <a:schemeClr val="tx1"/>
              </a:solidFill>
            </a:endParaRPr>
          </a:p>
        </p:txBody>
      </p:sp>
      <p:sp>
        <p:nvSpPr>
          <p:cNvPr id="5" name="矩形 13"/>
          <p:cNvSpPr/>
          <p:nvPr>
            <p:custDataLst>
              <p:tags r:id="rId19"/>
            </p:custDataLst>
          </p:nvPr>
        </p:nvSpPr>
        <p:spPr>
          <a:xfrm>
            <a:off x="6051550" y="5514975"/>
            <a:ext cx="2259330" cy="31877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rPr>
              <a:t>网络</a:t>
            </a:r>
            <a:r>
              <a:rPr lang="en-US" altLang="zh-CN" dirty="0">
                <a:solidFill>
                  <a:schemeClr val="tx1"/>
                </a:solidFill>
              </a:rPr>
              <a:t>(Eth/IB)</a:t>
            </a:r>
            <a:endParaRPr lang="en-US" altLang="zh-CN" dirty="0">
              <a:solidFill>
                <a:schemeClr val="tx1"/>
              </a:solidFill>
            </a:endParaRPr>
          </a:p>
        </p:txBody>
      </p:sp>
      <p:sp>
        <p:nvSpPr>
          <p:cNvPr id="2" name="Text Box 1"/>
          <p:cNvSpPr txBox="1"/>
          <p:nvPr/>
        </p:nvSpPr>
        <p:spPr>
          <a:xfrm>
            <a:off x="3002915" y="1070610"/>
            <a:ext cx="6096000" cy="368300"/>
          </a:xfrm>
          <a:prstGeom prst="rect">
            <a:avLst/>
          </a:prstGeom>
          <a:noFill/>
        </p:spPr>
        <p:txBody>
          <a:bodyPr wrap="square" rtlCol="0" anchor="t">
            <a:spAutoFit/>
          </a:bodyPr>
          <a:lstStyle/>
          <a:p>
            <a:pPr algn="ctr"/>
            <a:r>
              <a:rPr lang="zh-CN" altLang="en-US">
                <a:sym typeface="+mn-ea"/>
              </a:rPr>
              <a:t>分布式深度学习</a:t>
            </a:r>
            <a:r>
              <a:rPr lang="en-US" altLang="zh-CN">
                <a:sym typeface="+mn-ea"/>
              </a:rPr>
              <a:t>(DL)</a:t>
            </a:r>
            <a:r>
              <a:rPr lang="zh-CN" altLang="en-US">
                <a:sym typeface="+mn-ea"/>
              </a:rPr>
              <a:t>研究路线</a:t>
            </a:r>
            <a:endParaRPr lang="zh-CN" altLang="en-US">
              <a:sym typeface="+mn-ea"/>
            </a:endParaRPr>
          </a:p>
        </p:txBody>
      </p:sp>
      <p:sp>
        <p:nvSpPr>
          <p:cNvPr id="11" name="矩形 4"/>
          <p:cNvSpPr/>
          <p:nvPr>
            <p:custDataLst>
              <p:tags r:id="rId20"/>
            </p:custDataLst>
          </p:nvPr>
        </p:nvSpPr>
        <p:spPr>
          <a:xfrm>
            <a:off x="9562465" y="2019300"/>
            <a:ext cx="1129030" cy="3857625"/>
          </a:xfrm>
          <a:prstGeom prst="rect">
            <a:avLst/>
          </a:prstGeom>
          <a:solidFill>
            <a:schemeClr val="accent6">
              <a:lumMod val="20000"/>
              <a:lumOff val="80000"/>
            </a:schemeClr>
          </a:solidFill>
          <a:ln w="28575">
            <a:solidFill>
              <a:schemeClr val="accent6">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46"/>
          <p:cNvSpPr txBox="1"/>
          <p:nvPr>
            <p:custDataLst>
              <p:tags r:id="rId21"/>
            </p:custDataLst>
          </p:nvPr>
        </p:nvSpPr>
        <p:spPr>
          <a:xfrm>
            <a:off x="9808845" y="2124075"/>
            <a:ext cx="694055" cy="337185"/>
          </a:xfrm>
          <a:prstGeom prst="rect">
            <a:avLst/>
          </a:prstGeom>
          <a:noFill/>
        </p:spPr>
        <p:txBody>
          <a:bodyPr wrap="square" rtlCol="0">
            <a:spAutoFit/>
          </a:bodyPr>
          <a:lstStyle/>
          <a:p>
            <a:r>
              <a:rPr lang="zh-CN" altLang="en-US" sz="1600" b="1" dirty="0">
                <a:latin typeface="Arial" panose="020B0604020202090204" pitchFamily="34" charset="0"/>
                <a:cs typeface="Arial" panose="020B0604020202090204" pitchFamily="34" charset="0"/>
              </a:rPr>
              <a:t>监控</a:t>
            </a:r>
            <a:endParaRPr lang="zh-CN" altLang="en-US" sz="1600" b="1" dirty="0">
              <a:latin typeface="Arial" panose="020B0604020202090204" pitchFamily="34" charset="0"/>
              <a:cs typeface="Arial" panose="020B0604020202090204" pitchFamily="34" charset="0"/>
            </a:endParaRPr>
          </a:p>
        </p:txBody>
      </p:sp>
      <p:sp>
        <p:nvSpPr>
          <p:cNvPr id="18" name="矩形 13"/>
          <p:cNvSpPr/>
          <p:nvPr>
            <p:custDataLst>
              <p:tags r:id="rId22"/>
            </p:custDataLst>
          </p:nvPr>
        </p:nvSpPr>
        <p:spPr>
          <a:xfrm>
            <a:off x="9749790" y="2776220"/>
            <a:ext cx="732790" cy="497205"/>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rPr>
              <a:t>容器</a:t>
            </a:r>
            <a:endParaRPr lang="zh-CN" altLang="en-US" dirty="0">
              <a:solidFill>
                <a:schemeClr val="tx1"/>
              </a:solidFill>
            </a:endParaRPr>
          </a:p>
        </p:txBody>
      </p:sp>
      <p:sp>
        <p:nvSpPr>
          <p:cNvPr id="19" name="矩形 13"/>
          <p:cNvSpPr/>
          <p:nvPr>
            <p:custDataLst>
              <p:tags r:id="rId23"/>
            </p:custDataLst>
          </p:nvPr>
        </p:nvSpPr>
        <p:spPr>
          <a:xfrm>
            <a:off x="9749790" y="3708400"/>
            <a:ext cx="732790" cy="497205"/>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rPr>
              <a:t>APM</a:t>
            </a:r>
            <a:endParaRPr lang="en-US" altLang="zh-CN" dirty="0">
              <a:solidFill>
                <a:schemeClr val="tx1"/>
              </a:solidFill>
            </a:endParaRPr>
          </a:p>
        </p:txBody>
      </p:sp>
      <p:sp>
        <p:nvSpPr>
          <p:cNvPr id="20" name="矩形 13"/>
          <p:cNvSpPr/>
          <p:nvPr>
            <p:custDataLst>
              <p:tags r:id="rId24"/>
            </p:custDataLst>
          </p:nvPr>
        </p:nvSpPr>
        <p:spPr>
          <a:xfrm>
            <a:off x="9749790" y="4580255"/>
            <a:ext cx="732790" cy="497205"/>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rPr>
              <a:t>GPU</a:t>
            </a:r>
            <a:endParaRPr lang="en-US" altLang="zh-CN" dirty="0">
              <a:solidFill>
                <a:schemeClr val="tx1"/>
              </a:solidFill>
            </a:endParaRPr>
          </a:p>
        </p:txBody>
      </p:sp>
    </p:spTree>
  </p:cSld>
  <p:clrMapOvr>
    <a:masterClrMapping/>
  </p:clrMapOvr>
  <p:transition spd="med">
    <p:fade/>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zh-CN" altLang="en-US">
                <a:sym typeface="+mn-ea"/>
              </a:rPr>
              <a:t>分布式调度流程</a:t>
            </a:r>
            <a:endParaRPr lang="zh-CN" altLang="en-US">
              <a:sym typeface="+mn-ea"/>
            </a:endParaRPr>
          </a:p>
        </p:txBody>
      </p:sp>
      <p:sp>
        <p:nvSpPr>
          <p:cNvPr id="15" name="Date Placeholder 14"/>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fld id="{B7777B4F-0286-DE44-939A-59B26D3141B7}" type="datetime1">
              <a:rPr kumimoji="0" lang="en-US" altLang="en-US" sz="1200" b="1" i="0" u="none" strike="noStrike" kern="1200" cap="none" spc="0" normalizeH="0" baseline="0" noProof="0" smtClean="0">
                <a:ln>
                  <a:noFill/>
                </a:ln>
                <a:solidFill>
                  <a:prstClr val="black">
                    <a:tint val="75000"/>
                  </a:prstClr>
                </a:solidFill>
                <a:effectLst/>
                <a:uLnTx/>
                <a:uFillTx/>
                <a:latin typeface="Arial" panose="020B0604020202090204" pitchFamily="34" charset="0"/>
                <a:ea typeface="华文中宋" panose="02010600040101010101" charset="-122"/>
                <a:cs typeface="+mn-cs"/>
              </a:rPr>
            </a:fld>
            <a:endParaRPr kumimoji="0" lang="zh-CN" altLang="en-US" sz="1200" b="1" i="0" u="none" strike="noStrike" kern="1200" cap="none" spc="0" normalizeH="0" baseline="0" noProof="0">
              <a:ln>
                <a:noFill/>
              </a:ln>
              <a:solidFill>
                <a:prstClr val="black">
                  <a:tint val="75000"/>
                </a:prstClr>
              </a:solidFill>
              <a:effectLst/>
              <a:uLnTx/>
              <a:uFillTx/>
              <a:latin typeface="Arial" panose="020B0604020202090204" pitchFamily="34" charset="0"/>
              <a:ea typeface="华文中宋" panose="02010600040101010101" charset="-122"/>
              <a:cs typeface="+mn-cs"/>
            </a:endParaRPr>
          </a:p>
        </p:txBody>
      </p:sp>
      <p:sp>
        <p:nvSpPr>
          <p:cNvPr id="17" name="Footer Placeholder 16"/>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1200" b="1" i="0" u="none" strike="noStrike" kern="1200" cap="none" spc="0" normalizeH="0" baseline="0" noProof="0">
                <a:ln>
                  <a:noFill/>
                </a:ln>
                <a:solidFill>
                  <a:prstClr val="black">
                    <a:tint val="75000"/>
                  </a:prstClr>
                </a:solidFill>
                <a:effectLst/>
                <a:uLnTx/>
                <a:uFillTx/>
                <a:latin typeface="Arial" panose="020B0604020202090204" pitchFamily="34" charset="0"/>
                <a:ea typeface="华文中宋" panose="02010600040101010101" charset="-122"/>
                <a:cs typeface="+mn-cs"/>
              </a:rPr>
              <a:t>分布式深度学习</a:t>
            </a:r>
            <a:endParaRPr kumimoji="0" lang="zh-CN" altLang="en-US" sz="1200" b="1" i="0" u="none" strike="noStrike" kern="1200" cap="none" spc="0" normalizeH="0" baseline="0" noProof="0">
              <a:ln>
                <a:noFill/>
              </a:ln>
              <a:solidFill>
                <a:prstClr val="black">
                  <a:tint val="75000"/>
                </a:prstClr>
              </a:solidFill>
              <a:effectLst/>
              <a:uLnTx/>
              <a:uFillTx/>
              <a:latin typeface="Arial" panose="020B0604020202090204" pitchFamily="34" charset="0"/>
              <a:ea typeface="华文中宋" panose="02010600040101010101" charset="-122"/>
              <a:cs typeface="+mn-cs"/>
            </a:endParaRPr>
          </a:p>
        </p:txBody>
      </p:sp>
      <p:pic>
        <p:nvPicPr>
          <p:cNvPr id="5" name="Picture 4"/>
          <p:cNvPicPr>
            <a:picLocks noChangeAspect="1"/>
          </p:cNvPicPr>
          <p:nvPr>
            <p:custDataLst>
              <p:tags r:id="rId1"/>
            </p:custDataLst>
          </p:nvPr>
        </p:nvPicPr>
        <p:blipFill>
          <a:blip r:embed="rId2"/>
          <a:stretch>
            <a:fillRect/>
          </a:stretch>
        </p:blipFill>
        <p:spPr>
          <a:xfrm>
            <a:off x="4724400" y="1569720"/>
            <a:ext cx="6930390" cy="3573145"/>
          </a:xfrm>
          <a:prstGeom prst="rect">
            <a:avLst/>
          </a:prstGeom>
        </p:spPr>
      </p:pic>
      <p:sp>
        <p:nvSpPr>
          <p:cNvPr id="2" name="Text Box 1"/>
          <p:cNvSpPr txBox="1"/>
          <p:nvPr/>
        </p:nvSpPr>
        <p:spPr>
          <a:xfrm>
            <a:off x="7057390" y="5179060"/>
            <a:ext cx="2747645" cy="306705"/>
          </a:xfrm>
          <a:prstGeom prst="rect">
            <a:avLst/>
          </a:prstGeom>
          <a:noFill/>
        </p:spPr>
        <p:txBody>
          <a:bodyPr wrap="square" rtlCol="0" anchor="t">
            <a:spAutoFit/>
          </a:bodyPr>
          <a:lstStyle/>
          <a:p>
            <a:r>
              <a:rPr lang="en-US" sz="1400">
                <a:latin typeface="黑体" panose="02010609060101010101" pitchFamily="49" charset="-122"/>
                <a:ea typeface="黑体" panose="02010609060101010101" pitchFamily="49" charset="-122"/>
              </a:rPr>
              <a:t>资源分配和任务调度的过程</a:t>
            </a:r>
            <a:endParaRPr lang="en-US" sz="1400">
              <a:latin typeface="黑体" panose="02010609060101010101" pitchFamily="49" charset="-122"/>
              <a:ea typeface="黑体" panose="02010609060101010101" pitchFamily="49" charset="-122"/>
            </a:endParaRPr>
          </a:p>
        </p:txBody>
      </p:sp>
      <p:sp>
        <p:nvSpPr>
          <p:cNvPr id="4" name="Content Placeholder 3"/>
          <p:cNvSpPr>
            <a:spLocks noGrp="1"/>
          </p:cNvSpPr>
          <p:nvPr>
            <p:ph sz="half" idx="1"/>
            <p:custDataLst>
              <p:tags r:id="rId3"/>
            </p:custDataLst>
          </p:nvPr>
        </p:nvSpPr>
        <p:spPr>
          <a:xfrm>
            <a:off x="814705" y="2131060"/>
            <a:ext cx="3797935" cy="2797175"/>
          </a:xfrm>
        </p:spPr>
        <p:txBody>
          <a:bodyPr/>
          <a:lstStyle/>
          <a:p>
            <a:pPr marL="457200" indent="-457200">
              <a:buFont typeface="Arial" panose="020B0604020202090204" pitchFamily="34" charset="0"/>
              <a:buAutoNum type="arabicPeriod"/>
            </a:pPr>
            <a:r>
              <a:rPr lang="zh-CN" altLang="en-US" sz="2000">
                <a:sym typeface="+mn-ea"/>
              </a:rPr>
              <a:t>作业分析</a:t>
            </a:r>
            <a:endParaRPr lang="zh-CN" altLang="en-US" sz="2000">
              <a:sym typeface="+mn-ea"/>
            </a:endParaRPr>
          </a:p>
          <a:p>
            <a:pPr marL="457200" indent="-457200">
              <a:buFont typeface="Arial" panose="020B0604020202090204" pitchFamily="34" charset="0"/>
              <a:buAutoNum type="arabicPeriod"/>
            </a:pPr>
            <a:r>
              <a:rPr lang="zh-CN" altLang="en-US" sz="2000">
                <a:sym typeface="+mn-ea"/>
              </a:rPr>
              <a:t>分配资源（</a:t>
            </a:r>
            <a:r>
              <a:rPr lang="en-US" altLang="zh-CN" sz="2000">
                <a:sym typeface="+mn-ea"/>
              </a:rPr>
              <a:t>GPU</a:t>
            </a:r>
            <a:r>
              <a:rPr lang="zh-CN" altLang="en-US" sz="2000">
                <a:sym typeface="+mn-ea"/>
              </a:rPr>
              <a:t>、</a:t>
            </a:r>
            <a:r>
              <a:rPr lang="en-US" altLang="zh-CN" sz="2000">
                <a:sym typeface="+mn-ea"/>
              </a:rPr>
              <a:t>NetWork</a:t>
            </a:r>
            <a:r>
              <a:rPr lang="zh-CN" altLang="en-US" sz="2000">
                <a:sym typeface="+mn-ea"/>
              </a:rPr>
              <a:t>）</a:t>
            </a:r>
            <a:endParaRPr lang="zh-CN" altLang="en-US" sz="2000">
              <a:sym typeface="+mn-ea"/>
            </a:endParaRPr>
          </a:p>
          <a:p>
            <a:pPr marL="457200" indent="-457200">
              <a:buFont typeface="Arial" panose="020B0604020202090204" pitchFamily="34" charset="0"/>
              <a:buAutoNum type="arabicPeriod"/>
            </a:pPr>
            <a:r>
              <a:rPr lang="zh-CN" altLang="en-US" sz="2000">
                <a:sym typeface="+mn-ea"/>
              </a:rPr>
              <a:t>确定优先级</a:t>
            </a:r>
            <a:endParaRPr lang="zh-CN" altLang="en-US" sz="2000">
              <a:sym typeface="+mn-ea"/>
            </a:endParaRPr>
          </a:p>
          <a:p>
            <a:pPr marL="457200" indent="-457200">
              <a:buFont typeface="Arial" panose="020B0604020202090204" pitchFamily="34" charset="0"/>
              <a:buAutoNum type="arabicPeriod"/>
            </a:pPr>
            <a:r>
              <a:rPr lang="zh-CN" altLang="en-US" sz="2000">
                <a:sym typeface="+mn-ea"/>
              </a:rPr>
              <a:t>将作业划分子任务</a:t>
            </a:r>
            <a:endParaRPr lang="zh-CN" altLang="en-US" sz="2000">
              <a:sym typeface="+mn-ea"/>
            </a:endParaRPr>
          </a:p>
          <a:p>
            <a:pPr marL="457200" indent="-457200">
              <a:buFont typeface="Arial" panose="020B0604020202090204" pitchFamily="34" charset="0"/>
              <a:buAutoNum type="arabicPeriod"/>
            </a:pPr>
            <a:r>
              <a:rPr lang="zh-CN" altLang="en-US" sz="2000">
                <a:sym typeface="+mn-ea"/>
              </a:rPr>
              <a:t>网络流调度</a:t>
            </a:r>
            <a:endParaRPr lang="zh-CN" altLang="en-US" sz="2000">
              <a:sym typeface="+mn-ea"/>
            </a:endParaRPr>
          </a:p>
          <a:p>
            <a:pPr marL="457200" indent="-457200">
              <a:buFont typeface="Arial" panose="020B0604020202090204" pitchFamily="34" charset="0"/>
              <a:buAutoNum type="arabicPeriod"/>
            </a:pPr>
            <a:r>
              <a:rPr lang="zh-CN" altLang="en-US" sz="2000">
                <a:sym typeface="+mn-ea"/>
              </a:rPr>
              <a:t>作业并行高效运行</a:t>
            </a:r>
            <a:endParaRPr lang="zh-CN" altLang="en-US" sz="2000">
              <a:sym typeface="+mn-ea"/>
            </a:endParaRPr>
          </a:p>
        </p:txBody>
      </p:sp>
      <p:sp>
        <p:nvSpPr>
          <p:cNvPr id="7" name="Text Box 6"/>
          <p:cNvSpPr txBox="1"/>
          <p:nvPr>
            <p:custDataLst>
              <p:tags r:id="rId4"/>
            </p:custDataLst>
          </p:nvPr>
        </p:nvSpPr>
        <p:spPr>
          <a:xfrm>
            <a:off x="814705" y="1421130"/>
            <a:ext cx="2315845" cy="460375"/>
          </a:xfrm>
          <a:prstGeom prst="rect">
            <a:avLst/>
          </a:prstGeom>
          <a:noFill/>
        </p:spPr>
        <p:txBody>
          <a:bodyPr wrap="square" rtlCol="0">
            <a:spAutoFit/>
          </a:bodyPr>
          <a:lstStyle/>
          <a:p>
            <a:r>
              <a:rPr lang="zh-CN" altLang="en-US" sz="2400" b="1">
                <a:latin typeface="黑体" panose="02010609060101010101" pitchFamily="49" charset="-122"/>
                <a:ea typeface="黑体" panose="02010609060101010101" pitchFamily="49" charset="-122"/>
              </a:rPr>
              <a:t>整体流程</a:t>
            </a:r>
            <a:endParaRPr lang="zh-CN" altLang="en-US" sz="2400" b="1">
              <a:latin typeface="黑体" panose="02010609060101010101" pitchFamily="49" charset="-122"/>
              <a:ea typeface="黑体" panose="02010609060101010101" pitchFamily="49" charset="-122"/>
            </a:endParaRPr>
          </a:p>
        </p:txBody>
      </p:sp>
    </p:spTree>
  </p:cSld>
  <p:clrMapOvr>
    <a:masterClrMapping/>
  </p:clrMapOvr>
  <p:transition spd="med">
    <p:fade/>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zh-CN" altLang="en-US">
                <a:sym typeface="+mn-ea"/>
              </a:rPr>
              <a:t>分布式调度</a:t>
            </a:r>
            <a:r>
              <a:rPr altLang="zh-CN">
                <a:sym typeface="+mn-ea"/>
              </a:rPr>
              <a:t>-</a:t>
            </a:r>
            <a:r>
              <a:rPr lang="zh-CN" altLang="en-US">
                <a:sym typeface="+mn-ea"/>
              </a:rPr>
              <a:t>训练调度</a:t>
            </a:r>
            <a:endParaRPr lang="zh-CN" altLang="en-US">
              <a:sym typeface="+mn-ea"/>
            </a:endParaRPr>
          </a:p>
        </p:txBody>
      </p:sp>
      <p:sp>
        <p:nvSpPr>
          <p:cNvPr id="7" name="Text Box 6"/>
          <p:cNvSpPr txBox="1"/>
          <p:nvPr>
            <p:custDataLst>
              <p:tags r:id="rId1"/>
            </p:custDataLst>
          </p:nvPr>
        </p:nvSpPr>
        <p:spPr>
          <a:xfrm>
            <a:off x="814705" y="1421130"/>
            <a:ext cx="2315845" cy="460375"/>
          </a:xfrm>
          <a:prstGeom prst="rect">
            <a:avLst/>
          </a:prstGeom>
          <a:noFill/>
        </p:spPr>
        <p:txBody>
          <a:bodyPr wrap="square" rtlCol="0">
            <a:spAutoFit/>
          </a:bodyPr>
          <a:lstStyle/>
          <a:p>
            <a:r>
              <a:rPr lang="zh-CN" altLang="en-US" sz="2400" b="1">
                <a:latin typeface="黑体" panose="02010609060101010101" pitchFamily="49" charset="-122"/>
                <a:ea typeface="黑体" panose="02010609060101010101" pitchFamily="49" charset="-122"/>
              </a:rPr>
              <a:t>高效</a:t>
            </a:r>
            <a:endParaRPr lang="zh-CN" altLang="en-US" sz="2400" b="1">
              <a:latin typeface="黑体" panose="02010609060101010101" pitchFamily="49" charset="-122"/>
              <a:ea typeface="黑体" panose="02010609060101010101" pitchFamily="49" charset="-122"/>
            </a:endParaRPr>
          </a:p>
        </p:txBody>
      </p:sp>
      <p:sp>
        <p:nvSpPr>
          <p:cNvPr id="15" name="Date Placeholder 14"/>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fld id="{B7777B4F-0286-DE44-939A-59B26D3141B7}" type="datetime1">
              <a:rPr kumimoji="0" lang="en-US" altLang="en-US" sz="1200" b="1" i="0" u="none" strike="noStrike" kern="1200" cap="none" spc="0" normalizeH="0" baseline="0" noProof="0" smtClean="0">
                <a:ln>
                  <a:noFill/>
                </a:ln>
                <a:solidFill>
                  <a:prstClr val="black">
                    <a:tint val="75000"/>
                  </a:prstClr>
                </a:solidFill>
                <a:effectLst/>
                <a:uLnTx/>
                <a:uFillTx/>
                <a:latin typeface="Arial" panose="020B0604020202090204" pitchFamily="34" charset="0"/>
                <a:ea typeface="华文中宋" panose="02010600040101010101" charset="-122"/>
                <a:cs typeface="+mn-cs"/>
              </a:rPr>
            </a:fld>
            <a:endParaRPr kumimoji="0" lang="zh-CN" altLang="en-US" sz="1200" b="1" i="0" u="none" strike="noStrike" kern="1200" cap="none" spc="0" normalizeH="0" baseline="0" noProof="0">
              <a:ln>
                <a:noFill/>
              </a:ln>
              <a:solidFill>
                <a:prstClr val="black">
                  <a:tint val="75000"/>
                </a:prstClr>
              </a:solidFill>
              <a:effectLst/>
              <a:uLnTx/>
              <a:uFillTx/>
              <a:latin typeface="Arial" panose="020B0604020202090204" pitchFamily="34" charset="0"/>
              <a:ea typeface="华文中宋" panose="02010600040101010101" charset="-122"/>
              <a:cs typeface="+mn-cs"/>
            </a:endParaRPr>
          </a:p>
        </p:txBody>
      </p:sp>
      <p:sp>
        <p:nvSpPr>
          <p:cNvPr id="17" name="Footer Placeholder 16"/>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1200" b="1" i="0" u="none" strike="noStrike" kern="1200" cap="none" spc="0" normalizeH="0" baseline="0" noProof="0">
                <a:ln>
                  <a:noFill/>
                </a:ln>
                <a:solidFill>
                  <a:prstClr val="black">
                    <a:tint val="75000"/>
                  </a:prstClr>
                </a:solidFill>
                <a:effectLst/>
                <a:uLnTx/>
                <a:uFillTx/>
                <a:latin typeface="Arial" panose="020B0604020202090204" pitchFamily="34" charset="0"/>
                <a:ea typeface="华文中宋" panose="02010600040101010101" charset="-122"/>
                <a:cs typeface="+mn-cs"/>
              </a:rPr>
              <a:t>分布式深度学习</a:t>
            </a:r>
            <a:endParaRPr kumimoji="0" lang="zh-CN" altLang="en-US" sz="1200" b="1" i="0" u="none" strike="noStrike" kern="1200" cap="none" spc="0" normalizeH="0" baseline="0" noProof="0">
              <a:ln>
                <a:noFill/>
              </a:ln>
              <a:solidFill>
                <a:prstClr val="black">
                  <a:tint val="75000"/>
                </a:prstClr>
              </a:solidFill>
              <a:effectLst/>
              <a:uLnTx/>
              <a:uFillTx/>
              <a:latin typeface="Arial" panose="020B0604020202090204" pitchFamily="34" charset="0"/>
              <a:ea typeface="华文中宋" panose="02010600040101010101" charset="-122"/>
              <a:cs typeface="+mn-cs"/>
            </a:endParaRPr>
          </a:p>
        </p:txBody>
      </p:sp>
      <p:sp>
        <p:nvSpPr>
          <p:cNvPr id="3" name="Text Box 2"/>
          <p:cNvSpPr txBox="1"/>
          <p:nvPr>
            <p:custDataLst>
              <p:tags r:id="rId2"/>
            </p:custDataLst>
          </p:nvPr>
        </p:nvSpPr>
        <p:spPr>
          <a:xfrm>
            <a:off x="814705" y="2073275"/>
            <a:ext cx="4729480" cy="1355725"/>
          </a:xfrm>
          <a:prstGeom prst="rect">
            <a:avLst/>
          </a:prstGeom>
        </p:spPr>
        <p:txBody>
          <a:bodyPr wrap="square">
            <a:noAutofit/>
          </a:bodyPr>
          <a:lstStyle/>
          <a:p>
            <a:pPr marL="495300" indent="-342900" algn="l">
              <a:spcAft>
                <a:spcPts val="900"/>
              </a:spcAft>
              <a:buFont typeface="Arial" panose="020B0604020202090204" pitchFamily="34" charset="0"/>
              <a:buChar char="•"/>
            </a:pPr>
            <a:r>
              <a:rPr lang="zh-CN" altLang="en-US" sz="2000" b="0" i="0">
                <a:solidFill>
                  <a:srgbClr val="24292F"/>
                </a:solidFill>
                <a:latin typeface="Arial" panose="020B0604020202090204" pitchFamily="34" charset="0"/>
                <a:ea typeface="黑体" panose="02010609060101010101" pitchFamily="49" charset="-122"/>
                <a:cs typeface="Arial" panose="020B0604020202090204" pitchFamily="34" charset="0"/>
              </a:rPr>
              <a:t>作业级调度：拓扑感知</a:t>
            </a:r>
            <a:endParaRPr lang="zh-CN" altLang="en-US" sz="2000" b="0" i="0">
              <a:solidFill>
                <a:srgbClr val="24292F"/>
              </a:solidFill>
              <a:latin typeface="Arial" panose="020B0604020202090204" pitchFamily="34" charset="0"/>
              <a:ea typeface="黑体" panose="02010609060101010101" pitchFamily="49" charset="-122"/>
              <a:cs typeface="Arial" panose="020B0604020202090204" pitchFamily="34" charset="0"/>
            </a:endParaRPr>
          </a:p>
          <a:p>
            <a:pPr marL="495300" indent="-342900" algn="l">
              <a:spcAft>
                <a:spcPts val="900"/>
              </a:spcAft>
              <a:buFont typeface="Arial" panose="020B0604020202090204" pitchFamily="34" charset="0"/>
              <a:buChar char="•"/>
            </a:pPr>
            <a:r>
              <a:rPr lang="zh-CN" altLang="en-US" sz="2000">
                <a:solidFill>
                  <a:srgbClr val="24292F"/>
                </a:solidFill>
                <a:latin typeface="Arial" panose="020B0604020202090204" pitchFamily="34" charset="0"/>
                <a:ea typeface="黑体" panose="02010609060101010101" pitchFamily="49" charset="-122"/>
                <a:cs typeface="Arial" panose="020B0604020202090204" pitchFamily="34" charset="0"/>
                <a:sym typeface="+mn-ea"/>
              </a:rPr>
              <a:t>网络流调度：有效利用网络资源</a:t>
            </a:r>
            <a:endParaRPr lang="zh-CN" altLang="en-US" sz="2000" b="0" i="0">
              <a:solidFill>
                <a:srgbClr val="24292F"/>
              </a:solidFill>
              <a:latin typeface="Arial" panose="020B0604020202090204" pitchFamily="34" charset="0"/>
              <a:ea typeface="黑体" panose="02010609060101010101" pitchFamily="49" charset="-122"/>
              <a:cs typeface="Arial" panose="020B0604020202090204" pitchFamily="34" charset="0"/>
            </a:endParaRPr>
          </a:p>
          <a:p>
            <a:pPr marL="495300" indent="-342900" algn="l">
              <a:spcAft>
                <a:spcPts val="900"/>
              </a:spcAft>
              <a:buFont typeface="Arial" panose="020B0604020202090204" pitchFamily="34" charset="0"/>
              <a:buChar char="•"/>
            </a:pPr>
            <a:r>
              <a:rPr lang="zh-CN" altLang="en-US" sz="2000" b="0" i="0">
                <a:solidFill>
                  <a:srgbClr val="24292F"/>
                </a:solidFill>
                <a:latin typeface="Arial" panose="020B0604020202090204" pitchFamily="34" charset="0"/>
                <a:ea typeface="黑体" panose="02010609060101010101" pitchFamily="49" charset="-122"/>
                <a:cs typeface="Arial" panose="020B0604020202090204" pitchFamily="34" charset="0"/>
              </a:rPr>
              <a:t>任务管道级调度：任务有顺序</a:t>
            </a:r>
            <a:endParaRPr lang="zh-CN" altLang="en-US" sz="2000" b="0" i="0">
              <a:solidFill>
                <a:srgbClr val="24292F"/>
              </a:solidFill>
              <a:latin typeface="Arial" panose="020B0604020202090204" pitchFamily="34" charset="0"/>
              <a:ea typeface="黑体" panose="02010609060101010101" pitchFamily="49" charset="-122"/>
              <a:cs typeface="Arial" panose="020B0604020202090204" pitchFamily="34" charset="0"/>
            </a:endParaRPr>
          </a:p>
          <a:p>
            <a:pPr marL="495300" indent="-342900" algn="l">
              <a:spcAft>
                <a:spcPts val="900"/>
              </a:spcAft>
              <a:buFont typeface="Arial" panose="020B0604020202090204" pitchFamily="34" charset="0"/>
              <a:buChar char="•"/>
            </a:pPr>
            <a:endParaRPr lang="zh-CN" altLang="en-US" sz="2000" b="0" i="0">
              <a:solidFill>
                <a:srgbClr val="24292F"/>
              </a:solidFill>
              <a:latin typeface="Arial" panose="020B0604020202090204" pitchFamily="34" charset="0"/>
              <a:ea typeface="黑体" panose="02010609060101010101" pitchFamily="49" charset="-122"/>
              <a:cs typeface="Arial" panose="020B0604020202090204" pitchFamily="34" charset="0"/>
            </a:endParaRPr>
          </a:p>
        </p:txBody>
      </p:sp>
      <p:sp>
        <p:nvSpPr>
          <p:cNvPr id="2" name="Text Box 1"/>
          <p:cNvSpPr txBox="1"/>
          <p:nvPr>
            <p:custDataLst>
              <p:tags r:id="rId3"/>
            </p:custDataLst>
          </p:nvPr>
        </p:nvSpPr>
        <p:spPr>
          <a:xfrm>
            <a:off x="838200" y="3510280"/>
            <a:ext cx="2315845" cy="460375"/>
          </a:xfrm>
          <a:prstGeom prst="rect">
            <a:avLst/>
          </a:prstGeom>
          <a:noFill/>
        </p:spPr>
        <p:txBody>
          <a:bodyPr wrap="square" rtlCol="0">
            <a:spAutoFit/>
          </a:bodyPr>
          <a:lstStyle/>
          <a:p>
            <a:r>
              <a:rPr lang="zh-CN" altLang="en-US" sz="2400" b="1">
                <a:latin typeface="黑体" panose="02010609060101010101" pitchFamily="49" charset="-122"/>
                <a:ea typeface="黑体" panose="02010609060101010101" pitchFamily="49" charset="-122"/>
              </a:rPr>
              <a:t>最大化成本</a:t>
            </a:r>
            <a:endParaRPr lang="zh-CN" altLang="en-US" sz="2400" b="1">
              <a:latin typeface="黑体" panose="02010609060101010101" pitchFamily="49" charset="-122"/>
              <a:ea typeface="黑体" panose="02010609060101010101" pitchFamily="49" charset="-122"/>
            </a:endParaRPr>
          </a:p>
        </p:txBody>
      </p:sp>
      <p:sp>
        <p:nvSpPr>
          <p:cNvPr id="4" name="Text Box 3"/>
          <p:cNvSpPr txBox="1"/>
          <p:nvPr>
            <p:custDataLst>
              <p:tags r:id="rId4"/>
            </p:custDataLst>
          </p:nvPr>
        </p:nvSpPr>
        <p:spPr>
          <a:xfrm>
            <a:off x="838200" y="4162425"/>
            <a:ext cx="4729480" cy="398780"/>
          </a:xfrm>
          <a:prstGeom prst="rect">
            <a:avLst/>
          </a:prstGeom>
        </p:spPr>
        <p:txBody>
          <a:bodyPr wrap="square">
            <a:spAutoFit/>
          </a:bodyPr>
          <a:lstStyle/>
          <a:p>
            <a:pPr marL="495300" indent="-342900" algn="l">
              <a:spcAft>
                <a:spcPts val="900"/>
              </a:spcAft>
              <a:buFont typeface="Arial" panose="020B0604020202090204" pitchFamily="34" charset="0"/>
              <a:buChar char="•"/>
            </a:pPr>
            <a:r>
              <a:rPr lang="zh-CN" altLang="en-US" sz="2000" b="0" i="0">
                <a:solidFill>
                  <a:srgbClr val="24292F"/>
                </a:solidFill>
                <a:latin typeface="Arial" panose="020B0604020202090204" pitchFamily="34" charset="0"/>
                <a:ea typeface="黑体" panose="02010609060101010101" pitchFamily="49" charset="-122"/>
                <a:cs typeface="Arial" panose="020B0604020202090204" pitchFamily="34" charset="0"/>
              </a:rPr>
              <a:t>考虑资源成本</a:t>
            </a:r>
            <a:endParaRPr lang="zh-CN" altLang="en-US" sz="2000" b="0" i="0">
              <a:solidFill>
                <a:srgbClr val="24292F"/>
              </a:solidFill>
              <a:latin typeface="Arial" panose="020B0604020202090204" pitchFamily="34" charset="0"/>
              <a:ea typeface="黑体" panose="02010609060101010101" pitchFamily="49" charset="-122"/>
              <a:cs typeface="Arial" panose="020B0604020202090204" pitchFamily="34" charset="0"/>
            </a:endParaRPr>
          </a:p>
        </p:txBody>
      </p:sp>
      <p:sp>
        <p:nvSpPr>
          <p:cNvPr id="5" name="Text Box 4"/>
          <p:cNvSpPr txBox="1"/>
          <p:nvPr>
            <p:custDataLst>
              <p:tags r:id="rId5"/>
            </p:custDataLst>
          </p:nvPr>
        </p:nvSpPr>
        <p:spPr>
          <a:xfrm>
            <a:off x="814705" y="4752975"/>
            <a:ext cx="5166995" cy="460375"/>
          </a:xfrm>
          <a:prstGeom prst="rect">
            <a:avLst/>
          </a:prstGeom>
          <a:noFill/>
        </p:spPr>
        <p:txBody>
          <a:bodyPr wrap="square" rtlCol="0">
            <a:spAutoFit/>
          </a:bodyPr>
          <a:lstStyle/>
          <a:p>
            <a:r>
              <a:rPr lang="zh-CN" altLang="en-US" sz="2400" b="1">
                <a:latin typeface="黑体" panose="02010609060101010101" pitchFamily="49" charset="-122"/>
                <a:ea typeface="黑体" panose="02010609060101010101" pitchFamily="49" charset="-122"/>
              </a:rPr>
              <a:t>长尾</a:t>
            </a:r>
            <a:r>
              <a:rPr lang="en-US" altLang="zh-CN" sz="2400" b="1">
                <a:latin typeface="黑体" panose="02010609060101010101" pitchFamily="49" charset="-122"/>
                <a:ea typeface="黑体" panose="02010609060101010101" pitchFamily="49" charset="-122"/>
              </a:rPr>
              <a:t>/</a:t>
            </a:r>
            <a:r>
              <a:rPr lang="en-US" altLang="zh-CN" sz="2400" b="1">
                <a:latin typeface="Arial" panose="020B0604020202090204" pitchFamily="34" charset="0"/>
                <a:ea typeface="黑体" panose="02010609060101010101" pitchFamily="49" charset="-122"/>
                <a:cs typeface="Arial" panose="020B0604020202090204" pitchFamily="34" charset="0"/>
              </a:rPr>
              <a:t>Straggler/Deadline</a:t>
            </a:r>
            <a:r>
              <a:rPr lang="zh-CN" altLang="en-US" sz="2400" b="1">
                <a:latin typeface="Arial" panose="020B0604020202090204" pitchFamily="34" charset="0"/>
                <a:ea typeface="黑体" panose="02010609060101010101" pitchFamily="49" charset="-122"/>
                <a:cs typeface="Arial" panose="020B0604020202090204" pitchFamily="34" charset="0"/>
              </a:rPr>
              <a:t>保证</a:t>
            </a:r>
            <a:endParaRPr lang="zh-CN" altLang="en-US" sz="2400" b="1">
              <a:latin typeface="Arial" panose="020B0604020202090204" pitchFamily="34" charset="0"/>
              <a:ea typeface="黑体" panose="02010609060101010101" pitchFamily="49" charset="-122"/>
              <a:cs typeface="Arial" panose="020B0604020202090204" pitchFamily="34" charset="0"/>
            </a:endParaRPr>
          </a:p>
        </p:txBody>
      </p:sp>
      <p:pic>
        <p:nvPicPr>
          <p:cNvPr id="10" name="Picture 9"/>
          <p:cNvPicPr>
            <a:picLocks noChangeAspect="1"/>
          </p:cNvPicPr>
          <p:nvPr>
            <p:custDataLst>
              <p:tags r:id="rId6"/>
            </p:custDataLst>
          </p:nvPr>
        </p:nvPicPr>
        <p:blipFill>
          <a:blip r:embed="rId7"/>
          <a:stretch>
            <a:fillRect/>
          </a:stretch>
        </p:blipFill>
        <p:spPr>
          <a:xfrm>
            <a:off x="5466080" y="2146300"/>
            <a:ext cx="5673090" cy="2074545"/>
          </a:xfrm>
          <a:prstGeom prst="rect">
            <a:avLst/>
          </a:prstGeom>
        </p:spPr>
      </p:pic>
      <p:sp>
        <p:nvSpPr>
          <p:cNvPr id="8" name="Text Box 7"/>
          <p:cNvSpPr txBox="1"/>
          <p:nvPr>
            <p:custDataLst>
              <p:tags r:id="rId8"/>
            </p:custDataLst>
          </p:nvPr>
        </p:nvSpPr>
        <p:spPr>
          <a:xfrm>
            <a:off x="6570980" y="4254500"/>
            <a:ext cx="4876800" cy="306705"/>
          </a:xfrm>
          <a:prstGeom prst="rect">
            <a:avLst/>
          </a:prstGeom>
        </p:spPr>
        <p:txBody>
          <a:bodyPr wrap="square">
            <a:spAutoFit/>
          </a:bodyPr>
          <a:lstStyle/>
          <a:p>
            <a:pPr marL="0" indent="0" algn="l"/>
            <a:r>
              <a:rPr lang="en-US" altLang="zh-CN" sz="1400" b="0" i="0">
                <a:solidFill>
                  <a:srgbClr val="24292F"/>
                </a:solidFill>
                <a:ea typeface="黑体" panose="02010609060101010101" pitchFamily="49" charset="-122"/>
              </a:rPr>
              <a:t>kubeflow </a:t>
            </a:r>
            <a:r>
              <a:rPr lang="zh-CN" altLang="en-US" sz="1400" b="0" i="0">
                <a:solidFill>
                  <a:srgbClr val="24292F"/>
                </a:solidFill>
                <a:ea typeface="黑体" panose="02010609060101010101" pitchFamily="49" charset="-122"/>
              </a:rPr>
              <a:t>将深度学习各个阶段定义成</a:t>
            </a:r>
            <a:r>
              <a:rPr lang="en-US" altLang="zh-CN" sz="1400" b="0" i="0">
                <a:solidFill>
                  <a:srgbClr val="24292F"/>
                </a:solidFill>
                <a:ea typeface="黑体" panose="02010609060101010101" pitchFamily="49" charset="-122"/>
              </a:rPr>
              <a:t>pipeline</a:t>
            </a:r>
            <a:endParaRPr lang="en-US" altLang="zh-CN" sz="1400" b="0" i="0">
              <a:solidFill>
                <a:srgbClr val="24292F"/>
              </a:solidFill>
              <a:ea typeface="黑体" panose="02010609060101010101" pitchFamily="49" charset="-122"/>
            </a:endParaRPr>
          </a:p>
        </p:txBody>
      </p:sp>
      <p:pic>
        <p:nvPicPr>
          <p:cNvPr id="9" name="Picture 8" descr="code-snapshot-1730862670112"/>
          <p:cNvPicPr>
            <a:picLocks noChangeAspect="1"/>
          </p:cNvPicPr>
          <p:nvPr/>
        </p:nvPicPr>
        <p:blipFill>
          <a:blip r:embed="rId9"/>
          <a:stretch>
            <a:fillRect/>
          </a:stretch>
        </p:blipFill>
        <p:spPr>
          <a:xfrm>
            <a:off x="2622550" y="569595"/>
            <a:ext cx="6393815" cy="6047105"/>
          </a:xfrm>
          <a:prstGeom prst="rect">
            <a:avLst/>
          </a:prstGeom>
        </p:spPr>
      </p:pic>
      <p:sp>
        <p:nvSpPr>
          <p:cNvPr id="11" name="Rectangles 10"/>
          <p:cNvSpPr/>
          <p:nvPr/>
        </p:nvSpPr>
        <p:spPr>
          <a:xfrm>
            <a:off x="3455035" y="4308475"/>
            <a:ext cx="1899920" cy="165100"/>
          </a:xfrm>
          <a:prstGeom prst="rect">
            <a:avLst/>
          </a:prstGeom>
          <a:noFill/>
          <a:ln w="3810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ldLvl="0" animBg="1"/>
      <p:bldP spid="11" grpId="1" animBg="1"/>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1"/>
          </p:nvPr>
        </p:nvSpPr>
        <p:spPr>
          <a:xfrm>
            <a:off x="814705" y="2001520"/>
            <a:ext cx="7268845" cy="530860"/>
          </a:xfrm>
        </p:spPr>
        <p:txBody>
          <a:bodyPr/>
          <a:lstStyle/>
          <a:p>
            <a:pPr marL="342900" indent="-342900">
              <a:buFont typeface="Arial" panose="020B0604020202090204" pitchFamily="34" charset="0"/>
              <a:buChar char="•"/>
            </a:pPr>
            <a:r>
              <a:rPr lang="zh-CN" altLang="en-US" sz="2000">
                <a:sym typeface="+mn-ea"/>
              </a:rPr>
              <a:t>训练周期长、规模大，引发故障多</a:t>
            </a:r>
            <a:endParaRPr lang="zh-CN" altLang="en-US" sz="2000">
              <a:sym typeface="+mn-ea"/>
            </a:endParaRPr>
          </a:p>
        </p:txBody>
      </p:sp>
      <p:sp>
        <p:nvSpPr>
          <p:cNvPr id="6" name="Title 5"/>
          <p:cNvSpPr>
            <a:spLocks noGrp="1"/>
          </p:cNvSpPr>
          <p:nvPr>
            <p:ph type="title"/>
          </p:nvPr>
        </p:nvSpPr>
        <p:spPr/>
        <p:txBody>
          <a:bodyPr/>
          <a:lstStyle/>
          <a:p>
            <a:r>
              <a:rPr lang="zh-CN" altLang="en-US">
                <a:sym typeface="+mn-ea"/>
              </a:rPr>
              <a:t>分布式调度</a:t>
            </a:r>
            <a:r>
              <a:rPr altLang="zh-CN">
                <a:sym typeface="+mn-ea"/>
              </a:rPr>
              <a:t>-</a:t>
            </a:r>
            <a:r>
              <a:rPr lang="zh-CN" altLang="en-US">
                <a:sym typeface="+mn-ea"/>
              </a:rPr>
              <a:t>容错</a:t>
            </a:r>
            <a:endParaRPr lang="zh-CN" altLang="en-US">
              <a:sym typeface="+mn-ea"/>
            </a:endParaRPr>
          </a:p>
        </p:txBody>
      </p:sp>
      <p:sp>
        <p:nvSpPr>
          <p:cNvPr id="7" name="Text Box 6"/>
          <p:cNvSpPr txBox="1"/>
          <p:nvPr>
            <p:custDataLst>
              <p:tags r:id="rId1"/>
            </p:custDataLst>
          </p:nvPr>
        </p:nvSpPr>
        <p:spPr>
          <a:xfrm>
            <a:off x="814705" y="1421130"/>
            <a:ext cx="2315845" cy="460375"/>
          </a:xfrm>
          <a:prstGeom prst="rect">
            <a:avLst/>
          </a:prstGeom>
          <a:noFill/>
        </p:spPr>
        <p:txBody>
          <a:bodyPr wrap="square" rtlCol="0">
            <a:spAutoFit/>
          </a:bodyPr>
          <a:lstStyle/>
          <a:p>
            <a:r>
              <a:rPr lang="zh-CN" altLang="en-US" sz="2400" b="1">
                <a:latin typeface="黑体" panose="02010609060101010101" pitchFamily="49" charset="-122"/>
                <a:ea typeface="黑体" panose="02010609060101010101" pitchFamily="49" charset="-122"/>
              </a:rPr>
              <a:t>问题</a:t>
            </a:r>
            <a:endParaRPr lang="zh-CN" altLang="en-US" sz="2400" b="1">
              <a:latin typeface="黑体" panose="02010609060101010101" pitchFamily="49" charset="-122"/>
              <a:ea typeface="黑体" panose="02010609060101010101" pitchFamily="49" charset="-122"/>
            </a:endParaRPr>
          </a:p>
        </p:txBody>
      </p:sp>
      <p:sp>
        <p:nvSpPr>
          <p:cNvPr id="9" name="Content Placeholder 3"/>
          <p:cNvSpPr>
            <a:spLocks noGrp="1"/>
          </p:cNvSpPr>
          <p:nvPr>
            <p:custDataLst>
              <p:tags r:id="rId2"/>
            </p:custDataLst>
          </p:nvPr>
        </p:nvSpPr>
        <p:spPr>
          <a:xfrm>
            <a:off x="838200" y="3203575"/>
            <a:ext cx="4523740" cy="1419860"/>
          </a:xfrm>
          <a:prstGeom prst="rect">
            <a:avLst/>
          </a:prstGeom>
        </p:spPr>
        <p:txBody>
          <a:bodyPr/>
          <a:lstStyle>
            <a:lvl1pPr marL="0" indent="0" algn="l" defTabSz="914400" rtl="0" eaLnBrk="1" latinLnBrk="0" hangingPunct="1">
              <a:lnSpc>
                <a:spcPct val="90000"/>
              </a:lnSpc>
              <a:spcBef>
                <a:spcPts val="1000"/>
              </a:spcBef>
              <a:buFont typeface="Arial" panose="020B0604020202090204" pitchFamily="34" charset="0"/>
              <a:buNone/>
              <a:defRPr sz="2400" kern="1200">
                <a:solidFill>
                  <a:schemeClr val="tx1"/>
                </a:solidFill>
                <a:latin typeface="黑体" panose="02010609060101010101" pitchFamily="49" charset="-122"/>
                <a:ea typeface="黑体" panose="02010609060101010101" pitchFamily="49" charset="-122"/>
                <a:cs typeface="+mn-cs"/>
              </a:defRPr>
            </a:lvl1pPr>
            <a:lvl2pPr marL="457200" indent="0" algn="l" defTabSz="914400" rtl="0" eaLnBrk="1" latinLnBrk="0" hangingPunct="1">
              <a:lnSpc>
                <a:spcPct val="90000"/>
              </a:lnSpc>
              <a:spcBef>
                <a:spcPts val="500"/>
              </a:spcBef>
              <a:buFont typeface="Arial" panose="020B0604020202090204" pitchFamily="34" charset="0"/>
              <a:buNone/>
              <a:defRPr sz="2000" kern="1200">
                <a:solidFill>
                  <a:schemeClr val="tx1"/>
                </a:solidFill>
                <a:latin typeface="黑体" panose="02010609060101010101" pitchFamily="49" charset="-122"/>
                <a:ea typeface="黑体" panose="02010609060101010101" pitchFamily="49" charset="-122"/>
                <a:cs typeface="+mn-cs"/>
              </a:defRPr>
            </a:lvl2pPr>
            <a:lvl3pPr marL="914400" indent="0" algn="l" defTabSz="914400" rtl="0" eaLnBrk="1" latinLnBrk="0" hangingPunct="1">
              <a:lnSpc>
                <a:spcPct val="90000"/>
              </a:lnSpc>
              <a:spcBef>
                <a:spcPts val="500"/>
              </a:spcBef>
              <a:buFont typeface="Arial" panose="020B0604020202090204" pitchFamily="34" charset="0"/>
              <a:buNone/>
              <a:defRPr sz="1800" kern="1200">
                <a:solidFill>
                  <a:schemeClr val="tx1"/>
                </a:solidFill>
                <a:latin typeface="黑体" panose="02010609060101010101" pitchFamily="49" charset="-122"/>
                <a:ea typeface="黑体" panose="02010609060101010101" pitchFamily="49" charset="-122"/>
                <a:cs typeface="+mn-cs"/>
              </a:defRPr>
            </a:lvl3pPr>
            <a:lvl4pPr marL="1371600" indent="0" algn="l" defTabSz="914400" rtl="0" eaLnBrk="1" latinLnBrk="0" hangingPunct="1">
              <a:lnSpc>
                <a:spcPct val="90000"/>
              </a:lnSpc>
              <a:spcBef>
                <a:spcPts val="500"/>
              </a:spcBef>
              <a:buFont typeface="Arial" panose="020B0604020202090204" pitchFamily="34" charset="0"/>
              <a:buNone/>
              <a:defRPr sz="1600" kern="1200">
                <a:solidFill>
                  <a:schemeClr val="tx1"/>
                </a:solidFill>
                <a:latin typeface="黑体" panose="02010609060101010101" pitchFamily="49" charset="-122"/>
                <a:ea typeface="黑体" panose="02010609060101010101" pitchFamily="49" charset="-122"/>
                <a:cs typeface="+mn-cs"/>
              </a:defRPr>
            </a:lvl4pPr>
            <a:lvl5pPr marL="1828800" indent="0" algn="l" defTabSz="914400" rtl="0" eaLnBrk="1" latinLnBrk="0" hangingPunct="1">
              <a:lnSpc>
                <a:spcPct val="90000"/>
              </a:lnSpc>
              <a:spcBef>
                <a:spcPts val="500"/>
              </a:spcBef>
              <a:buFont typeface="Arial" panose="020B0604020202090204" pitchFamily="34" charset="0"/>
              <a:buNone/>
              <a:defRPr sz="1600" kern="1200">
                <a:solidFill>
                  <a:schemeClr val="tx1"/>
                </a:solidFill>
                <a:latin typeface="黑体" panose="02010609060101010101" pitchFamily="49" charset="-122"/>
                <a:ea typeface="黑体" panose="02010609060101010101" pitchFamily="49" charset="-122"/>
                <a:cs typeface="+mn-cs"/>
              </a:defRPr>
            </a:lvl5pPr>
            <a:lvl6pPr marL="22860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9pPr>
          </a:lstStyle>
          <a:p>
            <a:pPr marL="342900" indent="-342900">
              <a:buFont typeface="Arial" panose="020B0604020202090204" pitchFamily="34" charset="0"/>
              <a:buChar char="•"/>
            </a:pPr>
            <a:r>
              <a:rPr lang="zh-CN" altLang="en-US" sz="2000">
                <a:latin typeface="+mn-lt"/>
                <a:cs typeface="+mn-lt"/>
                <a:sym typeface="+mn-ea"/>
              </a:rPr>
              <a:t>故障感知：感知慢、感知不全</a:t>
            </a:r>
            <a:endParaRPr lang="zh-CN" altLang="en-US" sz="2000">
              <a:latin typeface="+mn-lt"/>
              <a:cs typeface="+mn-lt"/>
              <a:sym typeface="+mn-ea"/>
            </a:endParaRPr>
          </a:p>
          <a:p>
            <a:pPr marL="342900" indent="-342900">
              <a:buFont typeface="Arial" panose="020B0604020202090204" pitchFamily="34" charset="0"/>
              <a:buChar char="•"/>
            </a:pPr>
            <a:r>
              <a:rPr lang="zh-CN" altLang="en-US" sz="2000">
                <a:latin typeface="+mn-lt"/>
                <a:cs typeface="+mn-lt"/>
                <a:sym typeface="+mn-ea"/>
              </a:rPr>
              <a:t>故障自愈：重调度慢、资源不足</a:t>
            </a:r>
            <a:endParaRPr lang="zh-CN" altLang="en-US" sz="2000">
              <a:latin typeface="+mn-lt"/>
              <a:cs typeface="+mn-lt"/>
              <a:sym typeface="+mn-ea"/>
            </a:endParaRPr>
          </a:p>
        </p:txBody>
      </p:sp>
      <p:sp>
        <p:nvSpPr>
          <p:cNvPr id="10" name="Text Box 9"/>
          <p:cNvSpPr txBox="1"/>
          <p:nvPr>
            <p:custDataLst>
              <p:tags r:id="rId3"/>
            </p:custDataLst>
          </p:nvPr>
        </p:nvSpPr>
        <p:spPr>
          <a:xfrm>
            <a:off x="838200" y="2623185"/>
            <a:ext cx="2315845" cy="460375"/>
          </a:xfrm>
          <a:prstGeom prst="rect">
            <a:avLst/>
          </a:prstGeom>
          <a:noFill/>
        </p:spPr>
        <p:txBody>
          <a:bodyPr wrap="square" rtlCol="0">
            <a:spAutoFit/>
          </a:bodyPr>
          <a:lstStyle/>
          <a:p>
            <a:r>
              <a:rPr lang="zh-CN" altLang="en-US" sz="2400" b="1">
                <a:latin typeface="黑体" panose="02010609060101010101" pitchFamily="49" charset="-122"/>
                <a:ea typeface="黑体" panose="02010609060101010101" pitchFamily="49" charset="-122"/>
              </a:rPr>
              <a:t>研究方向</a:t>
            </a:r>
            <a:endParaRPr lang="zh-CN" altLang="en-US" sz="2400" b="1">
              <a:latin typeface="黑体" panose="02010609060101010101" pitchFamily="49" charset="-122"/>
              <a:ea typeface="黑体" panose="02010609060101010101" pitchFamily="49" charset="-122"/>
            </a:endParaRPr>
          </a:p>
        </p:txBody>
      </p:sp>
      <p:sp>
        <p:nvSpPr>
          <p:cNvPr id="3" name="Date Placeholder 2"/>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fld id="{B7777B4F-0286-DE44-939A-59B26D3141B7}" type="datetime1">
              <a:rPr kumimoji="0" lang="en-US" altLang="en-US" sz="1200" b="1" i="0" u="none" strike="noStrike" kern="1200" cap="none" spc="0" normalizeH="0" baseline="0" noProof="0" smtClean="0">
                <a:ln>
                  <a:noFill/>
                </a:ln>
                <a:solidFill>
                  <a:prstClr val="black">
                    <a:tint val="75000"/>
                  </a:prstClr>
                </a:solidFill>
                <a:effectLst/>
                <a:uLnTx/>
                <a:uFillTx/>
                <a:latin typeface="Arial" panose="020B0604020202090204" pitchFamily="34" charset="0"/>
                <a:ea typeface="华文中宋" panose="02010600040101010101" charset="-122"/>
                <a:cs typeface="+mn-cs"/>
              </a:rPr>
            </a:fld>
            <a:endParaRPr kumimoji="0" lang="zh-CN" altLang="en-US" sz="1200" b="1" i="0" u="none" strike="noStrike" kern="1200" cap="none" spc="0" normalizeH="0" baseline="0" noProof="0">
              <a:ln>
                <a:noFill/>
              </a:ln>
              <a:solidFill>
                <a:prstClr val="black">
                  <a:tint val="75000"/>
                </a:prstClr>
              </a:solidFill>
              <a:effectLst/>
              <a:uLnTx/>
              <a:uFillTx/>
              <a:latin typeface="Arial" panose="020B0604020202090204" pitchFamily="34" charset="0"/>
              <a:ea typeface="华文中宋" panose="02010600040101010101" charset="-122"/>
              <a:cs typeface="+mn-cs"/>
            </a:endParaRPr>
          </a:p>
        </p:txBody>
      </p:sp>
      <p:sp>
        <p:nvSpPr>
          <p:cNvPr id="11" name="Footer Placeholder 10"/>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1200" b="1" i="0" u="none" strike="noStrike" kern="1200" cap="none" spc="0" normalizeH="0" baseline="0" noProof="0">
                <a:ln>
                  <a:noFill/>
                </a:ln>
                <a:solidFill>
                  <a:prstClr val="black">
                    <a:tint val="75000"/>
                  </a:prstClr>
                </a:solidFill>
                <a:effectLst/>
                <a:uLnTx/>
                <a:uFillTx/>
                <a:latin typeface="Arial" panose="020B0604020202090204" pitchFamily="34" charset="0"/>
                <a:ea typeface="华文中宋" panose="02010600040101010101" charset="-122"/>
                <a:cs typeface="+mn-cs"/>
              </a:rPr>
              <a:t>分布式深度学习</a:t>
            </a:r>
            <a:endParaRPr kumimoji="0" lang="zh-CN" altLang="en-US" sz="1200" b="1" i="0" u="none" strike="noStrike" kern="1200" cap="none" spc="0" normalizeH="0" baseline="0" noProof="0">
              <a:ln>
                <a:noFill/>
              </a:ln>
              <a:solidFill>
                <a:prstClr val="black">
                  <a:tint val="75000"/>
                </a:prstClr>
              </a:solidFill>
              <a:effectLst/>
              <a:uLnTx/>
              <a:uFillTx/>
              <a:latin typeface="Arial" panose="020B0604020202090204" pitchFamily="34" charset="0"/>
              <a:ea typeface="华文中宋" panose="02010600040101010101" charset="-122"/>
              <a:cs typeface="+mn-cs"/>
            </a:endParaRPr>
          </a:p>
        </p:txBody>
      </p:sp>
      <p:pic>
        <p:nvPicPr>
          <p:cNvPr id="2" name="Picture 1"/>
          <p:cNvPicPr>
            <a:picLocks noChangeAspect="1"/>
          </p:cNvPicPr>
          <p:nvPr>
            <p:custDataLst>
              <p:tags r:id="rId4"/>
            </p:custDataLst>
          </p:nvPr>
        </p:nvPicPr>
        <p:blipFill>
          <a:blip r:embed="rId5"/>
          <a:srcRect t="13961"/>
          <a:stretch>
            <a:fillRect/>
          </a:stretch>
        </p:blipFill>
        <p:spPr>
          <a:xfrm>
            <a:off x="5494655" y="3921760"/>
            <a:ext cx="5999480" cy="2164080"/>
          </a:xfrm>
          <a:prstGeom prst="rect">
            <a:avLst/>
          </a:prstGeom>
        </p:spPr>
      </p:pic>
      <p:pic>
        <p:nvPicPr>
          <p:cNvPr id="8" name="Picture 7"/>
          <p:cNvPicPr/>
          <p:nvPr>
            <p:custDataLst>
              <p:tags r:id="rId6"/>
            </p:custDataLst>
          </p:nvPr>
        </p:nvPicPr>
        <p:blipFill>
          <a:blip r:embed="rId7"/>
        </p:blipFill>
        <p:spPr>
          <a:xfrm>
            <a:off x="6296660" y="1158875"/>
            <a:ext cx="4323080" cy="2322830"/>
          </a:xfrm>
          <a:prstGeom prst="rect">
            <a:avLst/>
          </a:prstGeom>
        </p:spPr>
      </p:pic>
      <p:sp>
        <p:nvSpPr>
          <p:cNvPr id="12" name="Text Box 11"/>
          <p:cNvSpPr txBox="1"/>
          <p:nvPr>
            <p:custDataLst>
              <p:tags r:id="rId8"/>
            </p:custDataLst>
          </p:nvPr>
        </p:nvSpPr>
        <p:spPr>
          <a:xfrm>
            <a:off x="5928995" y="3519170"/>
            <a:ext cx="5400675" cy="306705"/>
          </a:xfrm>
          <a:prstGeom prst="rect">
            <a:avLst/>
          </a:prstGeom>
        </p:spPr>
        <p:txBody>
          <a:bodyPr wrap="square">
            <a:spAutoFit/>
          </a:bodyPr>
          <a:lstStyle/>
          <a:p>
            <a:pPr marL="0" indent="0" algn="l"/>
            <a:r>
              <a:rPr lang="zh-CN" altLang="en-US" sz="1400" b="0" i="0">
                <a:solidFill>
                  <a:srgbClr val="24292F"/>
                </a:solidFill>
                <a:ea typeface="黑体" panose="02010609060101010101" pitchFamily="49" charset="-122"/>
              </a:rPr>
              <a:t>字节：</a:t>
            </a:r>
            <a:r>
              <a:rPr lang="en-US" sz="1400" b="0" i="0">
                <a:solidFill>
                  <a:srgbClr val="24292F"/>
                </a:solidFill>
                <a:ea typeface="黑体" panose="02010609060101010101" pitchFamily="49" charset="-122"/>
              </a:rPr>
              <a:t>checker </a:t>
            </a:r>
            <a:r>
              <a:rPr lang="zh-CN" altLang="en-US" sz="1400" b="0" i="0">
                <a:solidFill>
                  <a:srgbClr val="24292F"/>
                </a:solidFill>
                <a:ea typeface="黑体" panose="02010609060101010101" pitchFamily="49" charset="-122"/>
              </a:rPr>
              <a:t>定期检查，故障暂停，</a:t>
            </a:r>
            <a:r>
              <a:rPr lang="en-US" altLang="zh-CN" sz="1400" b="0" i="0">
                <a:solidFill>
                  <a:srgbClr val="24292F"/>
                </a:solidFill>
                <a:ea typeface="黑体" panose="02010609060101010101" pitchFamily="49" charset="-122"/>
              </a:rPr>
              <a:t>k8s</a:t>
            </a:r>
            <a:r>
              <a:rPr lang="zh-CN" altLang="en-US" sz="1400" b="0" i="0">
                <a:solidFill>
                  <a:srgbClr val="24292F"/>
                </a:solidFill>
                <a:ea typeface="黑体" panose="02010609060101010101" pitchFamily="49" charset="-122"/>
              </a:rPr>
              <a:t>驱逐节点，重调度</a:t>
            </a:r>
            <a:endParaRPr lang="zh-CN" altLang="en-US" sz="1400" b="0" i="0">
              <a:solidFill>
                <a:srgbClr val="24292F"/>
              </a:solidFill>
              <a:ea typeface="黑体" panose="02010609060101010101" pitchFamily="49" charset="-122"/>
            </a:endParaRPr>
          </a:p>
        </p:txBody>
      </p:sp>
      <p:sp>
        <p:nvSpPr>
          <p:cNvPr id="13" name="Text Box 12"/>
          <p:cNvSpPr txBox="1"/>
          <p:nvPr>
            <p:custDataLst>
              <p:tags r:id="rId9"/>
            </p:custDataLst>
          </p:nvPr>
        </p:nvSpPr>
        <p:spPr>
          <a:xfrm>
            <a:off x="7534910" y="6085840"/>
            <a:ext cx="1918970" cy="306705"/>
          </a:xfrm>
          <a:prstGeom prst="rect">
            <a:avLst/>
          </a:prstGeom>
        </p:spPr>
        <p:txBody>
          <a:bodyPr wrap="square">
            <a:spAutoFit/>
          </a:bodyPr>
          <a:lstStyle/>
          <a:p>
            <a:pPr marL="0" indent="0" algn="l"/>
            <a:r>
              <a:rPr lang="zh-CN" altLang="en-US" sz="1400" b="0" i="0">
                <a:solidFill>
                  <a:srgbClr val="24292F"/>
                </a:solidFill>
                <a:ea typeface="黑体" panose="02010609060101010101" pitchFamily="49" charset="-122"/>
              </a:rPr>
              <a:t>华为三级自愈架构</a:t>
            </a:r>
            <a:endParaRPr lang="zh-CN" altLang="en-US" sz="1400" b="0" i="0">
              <a:solidFill>
                <a:srgbClr val="24292F"/>
              </a:solidFill>
              <a:ea typeface="黑体" panose="02010609060101010101" pitchFamily="49" charset="-122"/>
            </a:endParaRPr>
          </a:p>
        </p:txBody>
      </p:sp>
    </p:spTree>
  </p:cSld>
  <p:clrMapOvr>
    <a:masterClrMapping/>
  </p:clrMapOvr>
  <p:transition spd="med">
    <p:fade/>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zh-CN" altLang="en-US">
                <a:sym typeface="+mn-ea"/>
              </a:rPr>
              <a:t>推理调度</a:t>
            </a:r>
            <a:endParaRPr lang="zh-CN" altLang="en-US">
              <a:sym typeface="+mn-ea"/>
            </a:endParaRPr>
          </a:p>
        </p:txBody>
      </p:sp>
      <p:sp>
        <p:nvSpPr>
          <p:cNvPr id="7" name="Text Box 6"/>
          <p:cNvSpPr txBox="1"/>
          <p:nvPr>
            <p:custDataLst>
              <p:tags r:id="rId1"/>
            </p:custDataLst>
          </p:nvPr>
        </p:nvSpPr>
        <p:spPr>
          <a:xfrm>
            <a:off x="814705" y="1421130"/>
            <a:ext cx="2315845" cy="460375"/>
          </a:xfrm>
          <a:prstGeom prst="rect">
            <a:avLst/>
          </a:prstGeom>
          <a:noFill/>
        </p:spPr>
        <p:txBody>
          <a:bodyPr wrap="square" rtlCol="0">
            <a:spAutoFit/>
          </a:bodyPr>
          <a:lstStyle/>
          <a:p>
            <a:r>
              <a:rPr lang="zh-CN" altLang="en-US" sz="2400" b="1">
                <a:latin typeface="黑体" panose="02010609060101010101" pitchFamily="49" charset="-122"/>
                <a:ea typeface="黑体" panose="02010609060101010101" pitchFamily="49" charset="-122"/>
              </a:rPr>
              <a:t>高效</a:t>
            </a:r>
            <a:endParaRPr lang="zh-CN" altLang="en-US" sz="2400" b="1">
              <a:latin typeface="黑体" panose="02010609060101010101" pitchFamily="49" charset="-122"/>
              <a:ea typeface="黑体" panose="02010609060101010101" pitchFamily="49" charset="-122"/>
            </a:endParaRPr>
          </a:p>
        </p:txBody>
      </p:sp>
      <p:sp>
        <p:nvSpPr>
          <p:cNvPr id="15" name="Date Placeholder 14"/>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fld id="{B7777B4F-0286-DE44-939A-59B26D3141B7}" type="datetime1">
              <a:rPr kumimoji="0" lang="en-US" altLang="en-US" sz="1200" b="1" i="0" u="none" strike="noStrike" kern="1200" cap="none" spc="0" normalizeH="0" baseline="0" noProof="0" smtClean="0">
                <a:ln>
                  <a:noFill/>
                </a:ln>
                <a:solidFill>
                  <a:prstClr val="black">
                    <a:tint val="75000"/>
                  </a:prstClr>
                </a:solidFill>
                <a:effectLst/>
                <a:uLnTx/>
                <a:uFillTx/>
                <a:latin typeface="Arial" panose="020B0604020202090204" pitchFamily="34" charset="0"/>
                <a:ea typeface="华文中宋" panose="02010600040101010101" charset="-122"/>
                <a:cs typeface="+mn-cs"/>
              </a:rPr>
            </a:fld>
            <a:endParaRPr kumimoji="0" lang="zh-CN" altLang="en-US" sz="1200" b="1" i="0" u="none" strike="noStrike" kern="1200" cap="none" spc="0" normalizeH="0" baseline="0" noProof="0">
              <a:ln>
                <a:noFill/>
              </a:ln>
              <a:solidFill>
                <a:prstClr val="black">
                  <a:tint val="75000"/>
                </a:prstClr>
              </a:solidFill>
              <a:effectLst/>
              <a:uLnTx/>
              <a:uFillTx/>
              <a:latin typeface="Arial" panose="020B0604020202090204" pitchFamily="34" charset="0"/>
              <a:ea typeface="华文中宋" panose="02010600040101010101" charset="-122"/>
              <a:cs typeface="+mn-cs"/>
            </a:endParaRPr>
          </a:p>
        </p:txBody>
      </p:sp>
      <p:sp>
        <p:nvSpPr>
          <p:cNvPr id="17" name="Footer Placeholder 16"/>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1200" b="1" i="0" u="none" strike="noStrike" kern="1200" cap="none" spc="0" normalizeH="0" baseline="0" noProof="0">
                <a:ln>
                  <a:noFill/>
                </a:ln>
                <a:solidFill>
                  <a:prstClr val="black">
                    <a:tint val="75000"/>
                  </a:prstClr>
                </a:solidFill>
                <a:effectLst/>
                <a:uLnTx/>
                <a:uFillTx/>
                <a:latin typeface="Arial" panose="020B0604020202090204" pitchFamily="34" charset="0"/>
                <a:ea typeface="华文中宋" panose="02010600040101010101" charset="-122"/>
                <a:cs typeface="+mn-cs"/>
              </a:rPr>
              <a:t>分布式深度学习</a:t>
            </a:r>
            <a:endParaRPr kumimoji="0" lang="zh-CN" altLang="en-US" sz="1200" b="1" i="0" u="none" strike="noStrike" kern="1200" cap="none" spc="0" normalizeH="0" baseline="0" noProof="0">
              <a:ln>
                <a:noFill/>
              </a:ln>
              <a:solidFill>
                <a:prstClr val="black">
                  <a:tint val="75000"/>
                </a:prstClr>
              </a:solidFill>
              <a:effectLst/>
              <a:uLnTx/>
              <a:uFillTx/>
              <a:latin typeface="Arial" panose="020B0604020202090204" pitchFamily="34" charset="0"/>
              <a:ea typeface="华文中宋" panose="02010600040101010101" charset="-122"/>
              <a:cs typeface="+mn-cs"/>
            </a:endParaRPr>
          </a:p>
        </p:txBody>
      </p:sp>
      <p:sp>
        <p:nvSpPr>
          <p:cNvPr id="2" name="Text Box 1"/>
          <p:cNvSpPr txBox="1"/>
          <p:nvPr>
            <p:custDataLst>
              <p:tags r:id="rId2"/>
            </p:custDataLst>
          </p:nvPr>
        </p:nvSpPr>
        <p:spPr>
          <a:xfrm>
            <a:off x="838200" y="1995170"/>
            <a:ext cx="2315845" cy="460375"/>
          </a:xfrm>
          <a:prstGeom prst="rect">
            <a:avLst/>
          </a:prstGeom>
          <a:noFill/>
        </p:spPr>
        <p:txBody>
          <a:bodyPr wrap="square" rtlCol="0">
            <a:spAutoFit/>
          </a:bodyPr>
          <a:lstStyle/>
          <a:p>
            <a:r>
              <a:rPr lang="zh-CN" altLang="en-US" sz="2400" b="1">
                <a:latin typeface="黑体" panose="02010609060101010101" pitchFamily="49" charset="-122"/>
                <a:ea typeface="黑体" panose="02010609060101010101" pitchFamily="49" charset="-122"/>
              </a:rPr>
              <a:t>吞吐能力</a:t>
            </a:r>
            <a:endParaRPr lang="zh-CN" altLang="en-US" sz="2400" b="1">
              <a:latin typeface="黑体" panose="02010609060101010101" pitchFamily="49" charset="-122"/>
              <a:ea typeface="黑体" panose="02010609060101010101" pitchFamily="49" charset="-122"/>
            </a:endParaRPr>
          </a:p>
        </p:txBody>
      </p:sp>
      <p:sp>
        <p:nvSpPr>
          <p:cNvPr id="8" name="Text Box 7"/>
          <p:cNvSpPr txBox="1"/>
          <p:nvPr>
            <p:custDataLst>
              <p:tags r:id="rId3"/>
            </p:custDataLst>
          </p:nvPr>
        </p:nvSpPr>
        <p:spPr>
          <a:xfrm>
            <a:off x="814705" y="2536825"/>
            <a:ext cx="3826510" cy="822325"/>
          </a:xfrm>
          <a:prstGeom prst="rect">
            <a:avLst/>
          </a:prstGeom>
        </p:spPr>
        <p:txBody>
          <a:bodyPr wrap="square">
            <a:spAutoFit/>
          </a:bodyPr>
          <a:lstStyle/>
          <a:p>
            <a:pPr marL="495300" indent="-342900" algn="l">
              <a:spcAft>
                <a:spcPts val="900"/>
              </a:spcAft>
              <a:buFont typeface="Arial" panose="020B0604020202090204" pitchFamily="34" charset="0"/>
              <a:buChar char="•"/>
            </a:pPr>
            <a:r>
              <a:rPr lang="zh-CN" altLang="en-US" sz="2000" b="0" i="0">
                <a:solidFill>
                  <a:srgbClr val="24292F"/>
                </a:solidFill>
                <a:latin typeface="Arial" panose="020B0604020202090204" pitchFamily="34" charset="0"/>
                <a:ea typeface="黑体" panose="02010609060101010101" pitchFamily="49" charset="-122"/>
                <a:cs typeface="Arial" panose="020B0604020202090204" pitchFamily="34" charset="0"/>
              </a:rPr>
              <a:t>批处理推理：如何分批</a:t>
            </a:r>
            <a:endParaRPr lang="zh-CN" altLang="en-US" sz="2000" b="0" i="0">
              <a:solidFill>
                <a:srgbClr val="24292F"/>
              </a:solidFill>
              <a:latin typeface="Arial" panose="020B0604020202090204" pitchFamily="34" charset="0"/>
              <a:ea typeface="黑体" panose="02010609060101010101" pitchFamily="49" charset="-122"/>
              <a:cs typeface="Arial" panose="020B0604020202090204" pitchFamily="34" charset="0"/>
            </a:endParaRPr>
          </a:p>
          <a:p>
            <a:pPr marL="495300" indent="-342900" algn="l">
              <a:spcAft>
                <a:spcPts val="900"/>
              </a:spcAft>
              <a:buFont typeface="Arial" panose="020B0604020202090204" pitchFamily="34" charset="0"/>
              <a:buChar char="•"/>
            </a:pPr>
            <a:r>
              <a:rPr lang="zh-CN" altLang="en-US" sz="2000" b="0" i="0">
                <a:solidFill>
                  <a:srgbClr val="24292F"/>
                </a:solidFill>
                <a:latin typeface="Arial" panose="020B0604020202090204" pitchFamily="34" charset="0"/>
                <a:ea typeface="黑体" panose="02010609060101010101" pitchFamily="49" charset="-122"/>
                <a:cs typeface="Arial" panose="020B0604020202090204" pitchFamily="34" charset="0"/>
              </a:rPr>
              <a:t>端到端优化系统吞吐量</a:t>
            </a:r>
            <a:endParaRPr lang="zh-CN" altLang="en-US" sz="2000" b="0" i="0">
              <a:solidFill>
                <a:srgbClr val="24292F"/>
              </a:solidFill>
              <a:latin typeface="Arial" panose="020B0604020202090204" pitchFamily="34" charset="0"/>
              <a:ea typeface="黑体" panose="02010609060101010101" pitchFamily="49" charset="-122"/>
              <a:cs typeface="Arial" panose="020B0604020202090204" pitchFamily="34" charset="0"/>
            </a:endParaRPr>
          </a:p>
        </p:txBody>
      </p:sp>
      <p:pic>
        <p:nvPicPr>
          <p:cNvPr id="11" name="Picture 10" descr="stack"/>
          <p:cNvPicPr>
            <a:picLocks noChangeAspect="1"/>
          </p:cNvPicPr>
          <p:nvPr/>
        </p:nvPicPr>
        <p:blipFill>
          <a:blip r:embed="rId4"/>
          <a:stretch>
            <a:fillRect/>
          </a:stretch>
        </p:blipFill>
        <p:spPr>
          <a:xfrm>
            <a:off x="2394585" y="3451225"/>
            <a:ext cx="7245985" cy="1910080"/>
          </a:xfrm>
          <a:prstGeom prst="rect">
            <a:avLst/>
          </a:prstGeom>
        </p:spPr>
      </p:pic>
      <p:sp>
        <p:nvSpPr>
          <p:cNvPr id="12" name="Text Box 11"/>
          <p:cNvSpPr txBox="1"/>
          <p:nvPr/>
        </p:nvSpPr>
        <p:spPr>
          <a:xfrm>
            <a:off x="2907665" y="5366385"/>
            <a:ext cx="6067425" cy="521970"/>
          </a:xfrm>
          <a:prstGeom prst="rect">
            <a:avLst/>
          </a:prstGeom>
        </p:spPr>
        <p:txBody>
          <a:bodyPr wrap="square">
            <a:spAutoFit/>
          </a:bodyPr>
          <a:lstStyle/>
          <a:p>
            <a:pPr marL="0" indent="0"/>
            <a:r>
              <a:rPr lang="en-US" altLang="zh-CN" sz="1400" b="0" i="0">
                <a:solidFill>
                  <a:srgbClr val="242B34"/>
                </a:solidFill>
                <a:latin typeface="Arial" panose="020B0604020202090204" pitchFamily="34" charset="0"/>
                <a:ea typeface="黑体" panose="02010609060101010101" pitchFamily="49" charset="-122"/>
                <a:cs typeface="Arial" panose="020B0604020202090204" pitchFamily="34" charset="0"/>
              </a:rPr>
              <a:t>Morphling</a:t>
            </a:r>
            <a:r>
              <a:rPr lang="en-US" altLang="zh-CN" sz="1400" b="0" i="0" baseline="30000">
                <a:solidFill>
                  <a:srgbClr val="242B34"/>
                </a:solidFill>
                <a:uFillTx/>
                <a:latin typeface="Arial" panose="020B0604020202090204" pitchFamily="34" charset="0"/>
                <a:ea typeface="黑体" panose="02010609060101010101" pitchFamily="49" charset="-122"/>
                <a:cs typeface="Arial" panose="020B0604020202090204" pitchFamily="34" charset="0"/>
              </a:rPr>
              <a:t>[1]</a:t>
            </a:r>
            <a:r>
              <a:rPr lang="en-US" altLang="zh-CN" sz="1400" b="0" i="0">
                <a:solidFill>
                  <a:srgbClr val="242B34"/>
                </a:solidFill>
                <a:latin typeface="Arial" panose="020B0604020202090204" pitchFamily="34" charset="0"/>
                <a:ea typeface="黑体" panose="02010609060101010101" pitchFamily="49" charset="-122"/>
                <a:cs typeface="Arial" panose="020B0604020202090204" pitchFamily="34" charset="0"/>
              </a:rPr>
              <a:t> </a:t>
            </a:r>
            <a:r>
              <a:rPr lang="zh-CN" altLang="en-US" sz="1400" b="0" i="0">
                <a:solidFill>
                  <a:srgbClr val="242B34"/>
                </a:solidFill>
                <a:latin typeface="黑体" panose="02010609060101010101" pitchFamily="49" charset="-122"/>
                <a:ea typeface="黑体" panose="02010609060101010101" pitchFamily="49" charset="-122"/>
                <a:cs typeface="黑体" panose="02010609060101010101" pitchFamily="49" charset="-122"/>
              </a:rPr>
              <a:t>是 </a:t>
            </a:r>
            <a:r>
              <a:rPr lang="en-US" altLang="zh-CN" sz="1400" b="0" i="0">
                <a:solidFill>
                  <a:srgbClr val="242B34"/>
                </a:solidFill>
                <a:latin typeface="Arial" panose="020B0604020202090204" pitchFamily="34" charset="0"/>
                <a:ea typeface="黑体" panose="02010609060101010101" pitchFamily="49" charset="-122"/>
                <a:cs typeface="Arial" panose="020B0604020202090204" pitchFamily="34" charset="0"/>
              </a:rPr>
              <a:t>Kubernetes </a:t>
            </a:r>
            <a:r>
              <a:rPr lang="zh-CN" altLang="en-US" sz="1400" b="0" i="0">
                <a:solidFill>
                  <a:srgbClr val="242B34"/>
                </a:solidFill>
                <a:latin typeface="黑体" panose="02010609060101010101" pitchFamily="49" charset="-122"/>
                <a:ea typeface="黑体" panose="02010609060101010101" pitchFamily="49" charset="-122"/>
                <a:cs typeface="黑体" panose="02010609060101010101" pitchFamily="49" charset="-122"/>
              </a:rPr>
              <a:t>上机器学习模型服务（推理）的自动配置框架</a:t>
            </a:r>
            <a:endParaRPr lang="zh-CN" altLang="en-US" sz="1400" b="0" i="0">
              <a:solidFill>
                <a:srgbClr val="242B34"/>
              </a:solidFill>
              <a:latin typeface="黑体" panose="02010609060101010101" pitchFamily="49" charset="-122"/>
              <a:ea typeface="黑体" panose="02010609060101010101" pitchFamily="49" charset="-122"/>
              <a:cs typeface="黑体" panose="02010609060101010101" pitchFamily="49" charset="-122"/>
            </a:endParaRPr>
          </a:p>
          <a:p>
            <a:pPr marL="0" indent="0"/>
            <a:r>
              <a:rPr lang="zh-CN" altLang="en-US" sz="1400" b="0" i="0">
                <a:solidFill>
                  <a:srgbClr val="242B34"/>
                </a:solidFill>
                <a:latin typeface="黑体" panose="02010609060101010101" pitchFamily="49" charset="-122"/>
                <a:ea typeface="黑体" panose="02010609060101010101" pitchFamily="49" charset="-122"/>
                <a:cs typeface="黑体" panose="02010609060101010101" pitchFamily="49" charset="-122"/>
              </a:rPr>
              <a:t>采用元学习，学习训练推理中的超参数</a:t>
            </a:r>
            <a:endParaRPr lang="zh-CN" altLang="en-US" sz="1400" b="0" i="0">
              <a:solidFill>
                <a:srgbClr val="242B34"/>
              </a:solidFill>
              <a:latin typeface="黑体" panose="02010609060101010101" pitchFamily="49" charset="-122"/>
              <a:ea typeface="黑体" panose="02010609060101010101" pitchFamily="49" charset="-122"/>
              <a:cs typeface="黑体" panose="02010609060101010101" pitchFamily="49" charset="-122"/>
            </a:endParaRPr>
          </a:p>
        </p:txBody>
      </p:sp>
      <p:sp>
        <p:nvSpPr>
          <p:cNvPr id="3" name="Text Box 2"/>
          <p:cNvSpPr txBox="1"/>
          <p:nvPr/>
        </p:nvSpPr>
        <p:spPr>
          <a:xfrm>
            <a:off x="838200" y="6159182"/>
            <a:ext cx="5080000" cy="245110"/>
          </a:xfrm>
          <a:prstGeom prst="rect">
            <a:avLst/>
          </a:prstGeom>
        </p:spPr>
        <p:txBody>
          <a:bodyPr>
            <a:spAutoFit/>
          </a:bodyPr>
          <a:lstStyle/>
          <a:p>
            <a:pPr marL="0" indent="0">
              <a:spcAft>
                <a:spcPct val="60000"/>
              </a:spcAft>
            </a:pPr>
            <a:r>
              <a:rPr lang="en-US" altLang="zh-CN" sz="1000" i="0">
                <a:solidFill>
                  <a:srgbClr val="000000"/>
                </a:solidFill>
                <a:latin typeface="Arial" panose="020B0604020202090204" pitchFamily="34" charset="0"/>
                <a:ea typeface="Open Sans"/>
                <a:cs typeface="Arial" panose="020B0604020202090204" pitchFamily="34" charset="0"/>
              </a:rPr>
              <a:t>1 Morphling: </a:t>
            </a:r>
            <a:r>
              <a:rPr lang="en-US" altLang="zh-CN" sz="1000" i="0">
                <a:solidFill>
                  <a:srgbClr val="000000"/>
                </a:solidFill>
                <a:latin typeface="Arial" panose="020B0604020202090204" pitchFamily="34" charset="0"/>
                <a:ea typeface="unset"/>
                <a:cs typeface="Arial" panose="020B0604020202090204" pitchFamily="34" charset="0"/>
              </a:rPr>
              <a:t>Fast, Near-Optimal Auto-Configuration for Cloud-Native Model Serving</a:t>
            </a:r>
            <a:endParaRPr lang="en-US" altLang="zh-CN" sz="1000" i="0">
              <a:solidFill>
                <a:srgbClr val="000000"/>
              </a:solidFill>
              <a:latin typeface="Arial" panose="020B0604020202090204" pitchFamily="34" charset="0"/>
              <a:ea typeface="unset"/>
              <a:cs typeface="Arial" panose="020B0604020202090204" pitchFamily="34" charset="0"/>
            </a:endParaRPr>
          </a:p>
        </p:txBody>
      </p:sp>
    </p:spTree>
  </p:cSld>
  <p:clrMapOvr>
    <a:masterClrMapping/>
  </p:clrMapOvr>
  <p:transition spd="med">
    <p:fade/>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zh-CN" altLang="en-US">
                <a:sym typeface="+mn-ea"/>
              </a:rPr>
              <a:t>分布式</a:t>
            </a:r>
            <a:r>
              <a:rPr altLang="zh-CN">
                <a:sym typeface="+mn-ea"/>
              </a:rPr>
              <a:t>DL-</a:t>
            </a:r>
            <a:r>
              <a:rPr lang="zh-CN" altLang="en-US">
                <a:sym typeface="+mn-ea"/>
              </a:rPr>
              <a:t>整体线路</a:t>
            </a:r>
            <a:endParaRPr lang="zh-CN" altLang="en-US">
              <a:sym typeface="+mn-ea"/>
            </a:endParaRPr>
          </a:p>
        </p:txBody>
      </p:sp>
      <p:sp>
        <p:nvSpPr>
          <p:cNvPr id="7" name="Date Placeholder 6"/>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fld id="{B7777B4F-0286-DE44-939A-59B26D3141B7}" type="datetime1">
              <a:rPr kumimoji="0" lang="en-US" altLang="en-US" sz="1200" b="1" i="0" u="none" strike="noStrike" kern="1200" cap="none" spc="0" normalizeH="0" baseline="0" noProof="0" smtClean="0">
                <a:ln>
                  <a:noFill/>
                </a:ln>
                <a:solidFill>
                  <a:prstClr val="black">
                    <a:tint val="75000"/>
                  </a:prstClr>
                </a:solidFill>
                <a:effectLst/>
                <a:uLnTx/>
                <a:uFillTx/>
                <a:latin typeface="Arial" panose="020B0604020202090204" pitchFamily="34" charset="0"/>
                <a:ea typeface="华文中宋" panose="02010600040101010101" charset="-122"/>
                <a:cs typeface="+mn-cs"/>
              </a:rPr>
            </a:fld>
            <a:endParaRPr kumimoji="0" lang="zh-CN" altLang="en-US" sz="1200" b="1" i="0" u="none" strike="noStrike" kern="1200" cap="none" spc="0" normalizeH="0" baseline="0" noProof="0">
              <a:ln>
                <a:noFill/>
              </a:ln>
              <a:solidFill>
                <a:prstClr val="black">
                  <a:tint val="75000"/>
                </a:prstClr>
              </a:solidFill>
              <a:effectLst/>
              <a:uLnTx/>
              <a:uFillTx/>
              <a:latin typeface="Arial" panose="020B0604020202090204" pitchFamily="34" charset="0"/>
              <a:ea typeface="华文中宋" panose="02010600040101010101" charset="-122"/>
              <a:cs typeface="+mn-cs"/>
            </a:endParaRPr>
          </a:p>
        </p:txBody>
      </p:sp>
      <p:sp>
        <p:nvSpPr>
          <p:cNvPr id="14" name="Footer Placeholder 13"/>
          <p:cNvSpPr>
            <a:spLocks noGrp="1"/>
          </p:cNvSpPr>
          <p:nvPr>
            <p:ph type="ftr" sz="quarter" idx="11"/>
          </p:nvPr>
        </p:nvSpPr>
        <p:spPr>
          <a:xfrm>
            <a:off x="4038600" y="6191250"/>
            <a:ext cx="4114800" cy="365125"/>
          </a:xfrm>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1200" b="1" i="0" u="none" strike="noStrike" kern="1200" cap="none" spc="0" normalizeH="0" baseline="0" noProof="0">
                <a:ln>
                  <a:noFill/>
                </a:ln>
                <a:solidFill>
                  <a:prstClr val="black">
                    <a:tint val="75000"/>
                  </a:prstClr>
                </a:solidFill>
                <a:effectLst/>
                <a:uLnTx/>
                <a:uFillTx/>
                <a:latin typeface="Arial" panose="020B0604020202090204" pitchFamily="34" charset="0"/>
                <a:ea typeface="华文中宋" panose="02010600040101010101" charset="-122"/>
                <a:cs typeface="+mn-cs"/>
              </a:rPr>
              <a:t>分布式深度学习</a:t>
            </a:r>
            <a:endParaRPr kumimoji="0" lang="zh-CN" altLang="en-US" sz="1200" b="1" i="0" u="none" strike="noStrike" kern="1200" cap="none" spc="0" normalizeH="0" baseline="0" noProof="0">
              <a:ln>
                <a:noFill/>
              </a:ln>
              <a:solidFill>
                <a:prstClr val="black">
                  <a:tint val="75000"/>
                </a:prstClr>
              </a:solidFill>
              <a:effectLst/>
              <a:uLnTx/>
              <a:uFillTx/>
              <a:latin typeface="Arial" panose="020B0604020202090204" pitchFamily="34" charset="0"/>
              <a:ea typeface="华文中宋" panose="02010600040101010101" charset="-122"/>
              <a:cs typeface="+mn-cs"/>
            </a:endParaRPr>
          </a:p>
        </p:txBody>
      </p:sp>
      <p:sp>
        <p:nvSpPr>
          <p:cNvPr id="4" name="矩形 3"/>
          <p:cNvSpPr/>
          <p:nvPr>
            <p:custDataLst>
              <p:tags r:id="rId1"/>
            </p:custDataLst>
          </p:nvPr>
        </p:nvSpPr>
        <p:spPr>
          <a:xfrm>
            <a:off x="1163955" y="1670050"/>
            <a:ext cx="9966960" cy="459867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4"/>
          <p:cNvSpPr/>
          <p:nvPr>
            <p:custDataLst>
              <p:tags r:id="rId2"/>
            </p:custDataLst>
          </p:nvPr>
        </p:nvSpPr>
        <p:spPr>
          <a:xfrm>
            <a:off x="1446530" y="3708400"/>
            <a:ext cx="7743190" cy="1030605"/>
          </a:xfrm>
          <a:prstGeom prst="rect">
            <a:avLst/>
          </a:prstGeom>
          <a:solidFill>
            <a:schemeClr val="accent6">
              <a:lumMod val="20000"/>
              <a:lumOff val="80000"/>
            </a:schemeClr>
          </a:solidFill>
          <a:ln w="28575">
            <a:solidFill>
              <a:schemeClr val="accent6">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8"/>
          <p:cNvSpPr/>
          <p:nvPr>
            <p:custDataLst>
              <p:tags r:id="rId3"/>
            </p:custDataLst>
          </p:nvPr>
        </p:nvSpPr>
        <p:spPr>
          <a:xfrm>
            <a:off x="1446530" y="2893060"/>
            <a:ext cx="7743190" cy="643890"/>
          </a:xfrm>
          <a:prstGeom prst="rect">
            <a:avLst/>
          </a:prstGeom>
          <a:solidFill>
            <a:schemeClr val="accent6">
              <a:lumMod val="20000"/>
              <a:lumOff val="80000"/>
            </a:schemeClr>
          </a:solidFill>
          <a:ln w="28575">
            <a:solidFill>
              <a:schemeClr val="accent5">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2"/>
          <p:cNvSpPr/>
          <p:nvPr>
            <p:custDataLst>
              <p:tags r:id="rId4"/>
            </p:custDataLst>
          </p:nvPr>
        </p:nvSpPr>
        <p:spPr>
          <a:xfrm>
            <a:off x="1446530" y="1775460"/>
            <a:ext cx="7743190" cy="905510"/>
          </a:xfrm>
          <a:prstGeom prst="rect">
            <a:avLst/>
          </a:prstGeom>
          <a:solidFill>
            <a:schemeClr val="accent6">
              <a:lumMod val="20000"/>
              <a:lumOff val="80000"/>
            </a:schemeClr>
          </a:solidFill>
          <a:ln w="28575">
            <a:solidFill>
              <a:schemeClr val="accent4">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文本框 62"/>
          <p:cNvSpPr txBox="1"/>
          <p:nvPr>
            <p:custDataLst>
              <p:tags r:id="rId5"/>
            </p:custDataLst>
          </p:nvPr>
        </p:nvSpPr>
        <p:spPr>
          <a:xfrm>
            <a:off x="1499235" y="3820160"/>
            <a:ext cx="2171700" cy="337185"/>
          </a:xfrm>
          <a:prstGeom prst="rect">
            <a:avLst/>
          </a:prstGeom>
          <a:noFill/>
        </p:spPr>
        <p:txBody>
          <a:bodyPr wrap="square" rtlCol="0">
            <a:spAutoFit/>
          </a:bodyPr>
          <a:lstStyle/>
          <a:p>
            <a:r>
              <a:rPr lang="zh-CN" altLang="en-US" sz="1600" b="1" dirty="0">
                <a:latin typeface="Arial" panose="020B0604020202090204" pitchFamily="34" charset="0"/>
                <a:cs typeface="Arial" panose="020B0604020202090204" pitchFamily="34" charset="0"/>
              </a:rPr>
              <a:t>资源分配和任务调度</a:t>
            </a:r>
            <a:endParaRPr lang="zh-CN" altLang="en-US" sz="1600" b="1" dirty="0">
              <a:latin typeface="Arial" panose="020B0604020202090204" pitchFamily="34" charset="0"/>
              <a:cs typeface="Arial" panose="020B0604020202090204" pitchFamily="34" charset="0"/>
            </a:endParaRPr>
          </a:p>
        </p:txBody>
      </p:sp>
      <p:sp>
        <p:nvSpPr>
          <p:cNvPr id="64" name="文本框 63"/>
          <p:cNvSpPr txBox="1"/>
          <p:nvPr>
            <p:custDataLst>
              <p:tags r:id="rId6"/>
            </p:custDataLst>
          </p:nvPr>
        </p:nvSpPr>
        <p:spPr>
          <a:xfrm>
            <a:off x="1499108" y="1751910"/>
            <a:ext cx="1659551" cy="337185"/>
          </a:xfrm>
          <a:prstGeom prst="rect">
            <a:avLst/>
          </a:prstGeom>
          <a:noFill/>
        </p:spPr>
        <p:txBody>
          <a:bodyPr wrap="square" rtlCol="0">
            <a:spAutoFit/>
          </a:bodyPr>
          <a:lstStyle/>
          <a:p>
            <a:r>
              <a:rPr lang="zh-CN" altLang="en-US" sz="1600" b="1" dirty="0">
                <a:latin typeface="Arial" panose="020B0604020202090204" pitchFamily="34" charset="0"/>
                <a:cs typeface="Arial" panose="020B0604020202090204" pitchFamily="34" charset="0"/>
              </a:rPr>
              <a:t>分布式架构</a:t>
            </a:r>
            <a:endParaRPr lang="zh-CN" altLang="en-US" sz="1600" b="1" dirty="0">
              <a:latin typeface="Arial" panose="020B0604020202090204" pitchFamily="34" charset="0"/>
              <a:cs typeface="Arial" panose="020B0604020202090204" pitchFamily="34" charset="0"/>
            </a:endParaRPr>
          </a:p>
        </p:txBody>
      </p:sp>
      <p:sp>
        <p:nvSpPr>
          <p:cNvPr id="47" name="文本框 46"/>
          <p:cNvSpPr txBox="1"/>
          <p:nvPr>
            <p:custDataLst>
              <p:tags r:id="rId7"/>
            </p:custDataLst>
          </p:nvPr>
        </p:nvSpPr>
        <p:spPr>
          <a:xfrm>
            <a:off x="1499108" y="2935322"/>
            <a:ext cx="1659551" cy="337185"/>
          </a:xfrm>
          <a:prstGeom prst="rect">
            <a:avLst/>
          </a:prstGeom>
          <a:noFill/>
        </p:spPr>
        <p:txBody>
          <a:bodyPr wrap="square" rtlCol="0">
            <a:spAutoFit/>
          </a:bodyPr>
          <a:lstStyle/>
          <a:p>
            <a:r>
              <a:rPr lang="zh-CN" altLang="en-US" sz="1600" b="1" dirty="0">
                <a:latin typeface="Arial" panose="020B0604020202090204" pitchFamily="34" charset="0"/>
                <a:cs typeface="Arial" panose="020B0604020202090204" pitchFamily="34" charset="0"/>
              </a:rPr>
              <a:t>算法</a:t>
            </a:r>
            <a:endParaRPr lang="zh-CN" altLang="en-US" sz="1600" b="1" dirty="0">
              <a:latin typeface="Arial" panose="020B0604020202090204" pitchFamily="34" charset="0"/>
              <a:cs typeface="Arial" panose="020B0604020202090204" pitchFamily="34" charset="0"/>
            </a:endParaRPr>
          </a:p>
        </p:txBody>
      </p:sp>
      <p:sp>
        <p:nvSpPr>
          <p:cNvPr id="37" name="矩形 13"/>
          <p:cNvSpPr/>
          <p:nvPr>
            <p:custDataLst>
              <p:tags r:id="rId8"/>
            </p:custDataLst>
          </p:nvPr>
        </p:nvSpPr>
        <p:spPr>
          <a:xfrm>
            <a:off x="2284730" y="2142490"/>
            <a:ext cx="2352040" cy="31877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rPr>
              <a:t>分布式</a:t>
            </a:r>
            <a:r>
              <a:rPr lang="en-US" altLang="zh-CN" dirty="0">
                <a:solidFill>
                  <a:schemeClr val="tx1"/>
                </a:solidFill>
              </a:rPr>
              <a:t>DL</a:t>
            </a:r>
            <a:r>
              <a:rPr lang="zh-CN" altLang="en-US" dirty="0">
                <a:solidFill>
                  <a:schemeClr val="tx1"/>
                </a:solidFill>
              </a:rPr>
              <a:t>并行模型</a:t>
            </a:r>
            <a:endParaRPr lang="zh-CN" altLang="en-US" dirty="0">
              <a:solidFill>
                <a:schemeClr val="tx1"/>
              </a:solidFill>
            </a:endParaRPr>
          </a:p>
        </p:txBody>
      </p:sp>
      <p:sp>
        <p:nvSpPr>
          <p:cNvPr id="40" name="矩形 13"/>
          <p:cNvSpPr/>
          <p:nvPr>
            <p:custDataLst>
              <p:tags r:id="rId9"/>
            </p:custDataLst>
          </p:nvPr>
        </p:nvSpPr>
        <p:spPr>
          <a:xfrm>
            <a:off x="5317490" y="2142490"/>
            <a:ext cx="2352040" cy="31877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rPr>
              <a:t>分布式范式</a:t>
            </a:r>
            <a:endParaRPr lang="zh-CN" altLang="en-US" dirty="0">
              <a:solidFill>
                <a:schemeClr val="tx1"/>
              </a:solidFill>
            </a:endParaRPr>
          </a:p>
        </p:txBody>
      </p:sp>
      <p:sp>
        <p:nvSpPr>
          <p:cNvPr id="42" name="矩形 13"/>
          <p:cNvSpPr/>
          <p:nvPr>
            <p:custDataLst>
              <p:tags r:id="rId10"/>
            </p:custDataLst>
          </p:nvPr>
        </p:nvSpPr>
        <p:spPr>
          <a:xfrm>
            <a:off x="5365750" y="3049905"/>
            <a:ext cx="2352040" cy="31877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rPr>
              <a:t>数据压缩</a:t>
            </a:r>
            <a:endParaRPr lang="zh-CN" altLang="en-US" dirty="0">
              <a:solidFill>
                <a:schemeClr val="tx1"/>
              </a:solidFill>
            </a:endParaRPr>
          </a:p>
        </p:txBody>
      </p:sp>
      <p:sp>
        <p:nvSpPr>
          <p:cNvPr id="43" name="矩形 13"/>
          <p:cNvSpPr/>
          <p:nvPr>
            <p:custDataLst>
              <p:tags r:id="rId11"/>
            </p:custDataLst>
          </p:nvPr>
        </p:nvSpPr>
        <p:spPr>
          <a:xfrm>
            <a:off x="2284730" y="3049905"/>
            <a:ext cx="2352040" cy="31877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rPr>
              <a:t>分布式同步算法</a:t>
            </a:r>
            <a:endParaRPr lang="zh-CN" altLang="en-US" dirty="0">
              <a:solidFill>
                <a:schemeClr val="tx1"/>
              </a:solidFill>
            </a:endParaRPr>
          </a:p>
        </p:txBody>
      </p:sp>
      <p:sp>
        <p:nvSpPr>
          <p:cNvPr id="45" name="矩形 13"/>
          <p:cNvSpPr/>
          <p:nvPr>
            <p:custDataLst>
              <p:tags r:id="rId12"/>
            </p:custDataLst>
          </p:nvPr>
        </p:nvSpPr>
        <p:spPr>
          <a:xfrm>
            <a:off x="2284730" y="4335780"/>
            <a:ext cx="2352040" cy="31877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rPr>
              <a:t>训练调度</a:t>
            </a:r>
            <a:endParaRPr lang="zh-CN" altLang="en-US" dirty="0">
              <a:solidFill>
                <a:schemeClr val="tx1"/>
              </a:solidFill>
            </a:endParaRPr>
          </a:p>
        </p:txBody>
      </p:sp>
      <p:sp>
        <p:nvSpPr>
          <p:cNvPr id="49" name="矩形 13"/>
          <p:cNvSpPr/>
          <p:nvPr>
            <p:custDataLst>
              <p:tags r:id="rId13"/>
            </p:custDataLst>
          </p:nvPr>
        </p:nvSpPr>
        <p:spPr>
          <a:xfrm>
            <a:off x="4058285" y="3884295"/>
            <a:ext cx="2352040" cy="31877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rPr>
              <a:t>资源分配</a:t>
            </a:r>
            <a:endParaRPr lang="zh-CN" altLang="en-US" dirty="0">
              <a:solidFill>
                <a:schemeClr val="tx1"/>
              </a:solidFill>
            </a:endParaRPr>
          </a:p>
        </p:txBody>
      </p:sp>
      <p:sp>
        <p:nvSpPr>
          <p:cNvPr id="51" name="矩形 13"/>
          <p:cNvSpPr/>
          <p:nvPr>
            <p:custDataLst>
              <p:tags r:id="rId14"/>
            </p:custDataLst>
          </p:nvPr>
        </p:nvSpPr>
        <p:spPr>
          <a:xfrm>
            <a:off x="5365750" y="4335780"/>
            <a:ext cx="2352040" cy="31877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rPr>
              <a:t>推理调度</a:t>
            </a:r>
            <a:endParaRPr lang="zh-CN" altLang="en-US" dirty="0">
              <a:solidFill>
                <a:schemeClr val="tx1"/>
              </a:solidFill>
            </a:endParaRPr>
          </a:p>
        </p:txBody>
      </p:sp>
      <p:sp>
        <p:nvSpPr>
          <p:cNvPr id="52" name="矩形 4"/>
          <p:cNvSpPr/>
          <p:nvPr>
            <p:custDataLst>
              <p:tags r:id="rId15"/>
            </p:custDataLst>
          </p:nvPr>
        </p:nvSpPr>
        <p:spPr>
          <a:xfrm>
            <a:off x="1446530" y="4965700"/>
            <a:ext cx="7743190" cy="1030605"/>
          </a:xfrm>
          <a:prstGeom prst="rect">
            <a:avLst/>
          </a:prstGeom>
          <a:solidFill>
            <a:schemeClr val="accent4">
              <a:lumMod val="20000"/>
              <a:lumOff val="80000"/>
            </a:schemeClr>
          </a:solidFill>
          <a:ln w="28575">
            <a:solidFill>
              <a:schemeClr val="accent6">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文本框 62"/>
          <p:cNvSpPr txBox="1"/>
          <p:nvPr>
            <p:custDataLst>
              <p:tags r:id="rId16"/>
            </p:custDataLst>
          </p:nvPr>
        </p:nvSpPr>
        <p:spPr>
          <a:xfrm>
            <a:off x="1499108" y="5077236"/>
            <a:ext cx="1659551" cy="337185"/>
          </a:xfrm>
          <a:prstGeom prst="rect">
            <a:avLst/>
          </a:prstGeom>
          <a:noFill/>
        </p:spPr>
        <p:txBody>
          <a:bodyPr wrap="square" rtlCol="0">
            <a:spAutoFit/>
          </a:bodyPr>
          <a:lstStyle/>
          <a:p>
            <a:r>
              <a:rPr lang="zh-CN" altLang="en-US" sz="1600" b="1" dirty="0">
                <a:latin typeface="Arial" panose="020B0604020202090204" pitchFamily="34" charset="0"/>
                <a:cs typeface="Arial" panose="020B0604020202090204" pitchFamily="34" charset="0"/>
              </a:rPr>
              <a:t>基础设施</a:t>
            </a:r>
            <a:endParaRPr lang="zh-CN" altLang="en-US" sz="1600" b="1" dirty="0">
              <a:latin typeface="Arial" panose="020B0604020202090204" pitchFamily="34" charset="0"/>
              <a:cs typeface="Arial" panose="020B0604020202090204" pitchFamily="34" charset="0"/>
            </a:endParaRPr>
          </a:p>
        </p:txBody>
      </p:sp>
      <p:sp>
        <p:nvSpPr>
          <p:cNvPr id="54" name="矩形 13"/>
          <p:cNvSpPr/>
          <p:nvPr>
            <p:custDataLst>
              <p:tags r:id="rId17"/>
            </p:custDataLst>
          </p:nvPr>
        </p:nvSpPr>
        <p:spPr>
          <a:xfrm>
            <a:off x="1752600" y="5514975"/>
            <a:ext cx="1743710" cy="31877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rPr>
              <a:t>计算</a:t>
            </a:r>
            <a:r>
              <a:rPr lang="en-US" altLang="zh-CN" dirty="0">
                <a:solidFill>
                  <a:schemeClr val="tx1"/>
                </a:solidFill>
              </a:rPr>
              <a:t>(GPU)</a:t>
            </a:r>
            <a:endParaRPr lang="en-US" altLang="zh-CN" dirty="0">
              <a:solidFill>
                <a:schemeClr val="tx1"/>
              </a:solidFill>
            </a:endParaRPr>
          </a:p>
        </p:txBody>
      </p:sp>
      <p:sp>
        <p:nvSpPr>
          <p:cNvPr id="3" name="矩形 13"/>
          <p:cNvSpPr/>
          <p:nvPr>
            <p:custDataLst>
              <p:tags r:id="rId18"/>
            </p:custDataLst>
          </p:nvPr>
        </p:nvSpPr>
        <p:spPr>
          <a:xfrm>
            <a:off x="3876675" y="5514975"/>
            <a:ext cx="1743710" cy="31877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rPr>
              <a:t>存储</a:t>
            </a:r>
            <a:endParaRPr lang="zh-CN" altLang="en-US" dirty="0">
              <a:solidFill>
                <a:schemeClr val="tx1"/>
              </a:solidFill>
            </a:endParaRPr>
          </a:p>
        </p:txBody>
      </p:sp>
      <p:sp>
        <p:nvSpPr>
          <p:cNvPr id="5" name="矩形 13"/>
          <p:cNvSpPr/>
          <p:nvPr>
            <p:custDataLst>
              <p:tags r:id="rId19"/>
            </p:custDataLst>
          </p:nvPr>
        </p:nvSpPr>
        <p:spPr>
          <a:xfrm>
            <a:off x="6051550" y="5514975"/>
            <a:ext cx="2259330" cy="31877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rPr>
              <a:t>网络</a:t>
            </a:r>
            <a:r>
              <a:rPr lang="en-US" altLang="zh-CN" dirty="0">
                <a:solidFill>
                  <a:schemeClr val="tx1"/>
                </a:solidFill>
              </a:rPr>
              <a:t>(Eth/IB)</a:t>
            </a:r>
            <a:endParaRPr lang="en-US" altLang="zh-CN" dirty="0">
              <a:solidFill>
                <a:schemeClr val="tx1"/>
              </a:solidFill>
            </a:endParaRPr>
          </a:p>
        </p:txBody>
      </p:sp>
      <p:sp>
        <p:nvSpPr>
          <p:cNvPr id="2" name="Text Box 1"/>
          <p:cNvSpPr txBox="1"/>
          <p:nvPr/>
        </p:nvSpPr>
        <p:spPr>
          <a:xfrm>
            <a:off x="3002915" y="1070610"/>
            <a:ext cx="6096000" cy="368300"/>
          </a:xfrm>
          <a:prstGeom prst="rect">
            <a:avLst/>
          </a:prstGeom>
          <a:noFill/>
        </p:spPr>
        <p:txBody>
          <a:bodyPr wrap="square" rtlCol="0" anchor="t">
            <a:spAutoFit/>
          </a:bodyPr>
          <a:lstStyle/>
          <a:p>
            <a:pPr algn="ctr"/>
            <a:r>
              <a:rPr lang="zh-CN" altLang="en-US">
                <a:sym typeface="+mn-ea"/>
              </a:rPr>
              <a:t>分布式深度学习</a:t>
            </a:r>
            <a:r>
              <a:rPr lang="en-US" altLang="zh-CN">
                <a:sym typeface="+mn-ea"/>
              </a:rPr>
              <a:t>(DL)</a:t>
            </a:r>
            <a:r>
              <a:rPr lang="zh-CN" altLang="en-US">
                <a:sym typeface="+mn-ea"/>
              </a:rPr>
              <a:t>研究路线</a:t>
            </a:r>
            <a:endParaRPr lang="zh-CN" altLang="en-US">
              <a:sym typeface="+mn-ea"/>
            </a:endParaRPr>
          </a:p>
        </p:txBody>
      </p:sp>
      <p:sp>
        <p:nvSpPr>
          <p:cNvPr id="11" name="矩形 4"/>
          <p:cNvSpPr/>
          <p:nvPr>
            <p:custDataLst>
              <p:tags r:id="rId20"/>
            </p:custDataLst>
          </p:nvPr>
        </p:nvSpPr>
        <p:spPr>
          <a:xfrm>
            <a:off x="9562465" y="2019300"/>
            <a:ext cx="1129030" cy="3857625"/>
          </a:xfrm>
          <a:prstGeom prst="rect">
            <a:avLst/>
          </a:prstGeom>
          <a:solidFill>
            <a:schemeClr val="accent6">
              <a:lumMod val="20000"/>
              <a:lumOff val="80000"/>
            </a:schemeClr>
          </a:solidFill>
          <a:ln w="28575">
            <a:solidFill>
              <a:schemeClr val="accent6">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46"/>
          <p:cNvSpPr txBox="1"/>
          <p:nvPr>
            <p:custDataLst>
              <p:tags r:id="rId21"/>
            </p:custDataLst>
          </p:nvPr>
        </p:nvSpPr>
        <p:spPr>
          <a:xfrm>
            <a:off x="9808845" y="2124075"/>
            <a:ext cx="694055" cy="337185"/>
          </a:xfrm>
          <a:prstGeom prst="rect">
            <a:avLst/>
          </a:prstGeom>
          <a:noFill/>
        </p:spPr>
        <p:txBody>
          <a:bodyPr wrap="square" rtlCol="0">
            <a:spAutoFit/>
          </a:bodyPr>
          <a:lstStyle/>
          <a:p>
            <a:r>
              <a:rPr lang="zh-CN" altLang="en-US" sz="1600" b="1" dirty="0">
                <a:latin typeface="Arial" panose="020B0604020202090204" pitchFamily="34" charset="0"/>
                <a:cs typeface="Arial" panose="020B0604020202090204" pitchFamily="34" charset="0"/>
              </a:rPr>
              <a:t>监控</a:t>
            </a:r>
            <a:endParaRPr lang="zh-CN" altLang="en-US" sz="1600" b="1" dirty="0">
              <a:latin typeface="Arial" panose="020B0604020202090204" pitchFamily="34" charset="0"/>
              <a:cs typeface="Arial" panose="020B0604020202090204" pitchFamily="34" charset="0"/>
            </a:endParaRPr>
          </a:p>
        </p:txBody>
      </p:sp>
      <p:sp>
        <p:nvSpPr>
          <p:cNvPr id="18" name="矩形 13"/>
          <p:cNvSpPr/>
          <p:nvPr>
            <p:custDataLst>
              <p:tags r:id="rId22"/>
            </p:custDataLst>
          </p:nvPr>
        </p:nvSpPr>
        <p:spPr>
          <a:xfrm>
            <a:off x="9749790" y="2776220"/>
            <a:ext cx="732790" cy="497205"/>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rPr>
              <a:t>容器</a:t>
            </a:r>
            <a:endParaRPr lang="zh-CN" altLang="en-US" dirty="0">
              <a:solidFill>
                <a:schemeClr val="tx1"/>
              </a:solidFill>
            </a:endParaRPr>
          </a:p>
        </p:txBody>
      </p:sp>
      <p:sp>
        <p:nvSpPr>
          <p:cNvPr id="19" name="矩形 13"/>
          <p:cNvSpPr/>
          <p:nvPr>
            <p:custDataLst>
              <p:tags r:id="rId23"/>
            </p:custDataLst>
          </p:nvPr>
        </p:nvSpPr>
        <p:spPr>
          <a:xfrm>
            <a:off x="9749790" y="3708400"/>
            <a:ext cx="732790" cy="497205"/>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rPr>
              <a:t>APM</a:t>
            </a:r>
            <a:endParaRPr lang="en-US" altLang="zh-CN" dirty="0">
              <a:solidFill>
                <a:schemeClr val="tx1"/>
              </a:solidFill>
            </a:endParaRPr>
          </a:p>
        </p:txBody>
      </p:sp>
      <p:sp>
        <p:nvSpPr>
          <p:cNvPr id="20" name="矩形 13"/>
          <p:cNvSpPr/>
          <p:nvPr>
            <p:custDataLst>
              <p:tags r:id="rId24"/>
            </p:custDataLst>
          </p:nvPr>
        </p:nvSpPr>
        <p:spPr>
          <a:xfrm>
            <a:off x="9749790" y="4580255"/>
            <a:ext cx="732790" cy="497205"/>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rPr>
              <a:t>GPU</a:t>
            </a:r>
            <a:endParaRPr lang="en-US" altLang="zh-CN" dirty="0">
              <a:solidFill>
                <a:schemeClr val="tx1"/>
              </a:solidFill>
            </a:endParaRPr>
          </a:p>
        </p:txBody>
      </p:sp>
    </p:spTree>
  </p:cSld>
  <p:clrMapOvr>
    <a:masterClrMapping/>
  </p:clrMapOvr>
  <p:transition spd="med">
    <p:fade/>
  </p:transition>
</p:sld>
</file>

<file path=ppt/slides/slide10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zh-CN" altLang="en-US">
                <a:sym typeface="+mn-ea"/>
              </a:rPr>
              <a:t>基础设施</a:t>
            </a:r>
            <a:r>
              <a:rPr altLang="zh-CN">
                <a:sym typeface="+mn-ea"/>
              </a:rPr>
              <a:t>-</a:t>
            </a:r>
            <a:r>
              <a:rPr lang="zh-CN" altLang="en-US">
                <a:sym typeface="+mn-ea"/>
              </a:rPr>
              <a:t>网络</a:t>
            </a:r>
            <a:endParaRPr lang="zh-CN" altLang="en-US">
              <a:sym typeface="+mn-ea"/>
            </a:endParaRPr>
          </a:p>
        </p:txBody>
      </p:sp>
      <p:sp>
        <p:nvSpPr>
          <p:cNvPr id="7" name="Text Box 6"/>
          <p:cNvSpPr txBox="1"/>
          <p:nvPr>
            <p:custDataLst>
              <p:tags r:id="rId1"/>
            </p:custDataLst>
          </p:nvPr>
        </p:nvSpPr>
        <p:spPr>
          <a:xfrm>
            <a:off x="814705" y="1421130"/>
            <a:ext cx="2315845" cy="460375"/>
          </a:xfrm>
          <a:prstGeom prst="rect">
            <a:avLst/>
          </a:prstGeom>
          <a:noFill/>
        </p:spPr>
        <p:txBody>
          <a:bodyPr wrap="square" rtlCol="0">
            <a:spAutoFit/>
          </a:bodyPr>
          <a:lstStyle/>
          <a:p>
            <a:r>
              <a:rPr lang="zh-CN" altLang="en-US" sz="2400" b="1">
                <a:latin typeface="黑体" panose="02010609060101010101" pitchFamily="49" charset="-122"/>
                <a:ea typeface="黑体" panose="02010609060101010101" pitchFamily="49" charset="-122"/>
              </a:rPr>
              <a:t>网络共享</a:t>
            </a:r>
            <a:endParaRPr lang="zh-CN" altLang="en-US" sz="2400" b="1">
              <a:latin typeface="黑体" panose="02010609060101010101" pitchFamily="49" charset="-122"/>
              <a:ea typeface="黑体" panose="02010609060101010101" pitchFamily="49" charset="-122"/>
            </a:endParaRPr>
          </a:p>
        </p:txBody>
      </p:sp>
      <p:sp>
        <p:nvSpPr>
          <p:cNvPr id="15" name="Date Placeholder 14"/>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fld id="{B7777B4F-0286-DE44-939A-59B26D3141B7}" type="datetime1">
              <a:rPr kumimoji="0" lang="en-US" altLang="en-US" sz="1200" b="1" i="0" u="none" strike="noStrike" kern="1200" cap="none" spc="0" normalizeH="0" baseline="0" noProof="0" smtClean="0">
                <a:ln>
                  <a:noFill/>
                </a:ln>
                <a:solidFill>
                  <a:prstClr val="black">
                    <a:tint val="75000"/>
                  </a:prstClr>
                </a:solidFill>
                <a:effectLst/>
                <a:uLnTx/>
                <a:uFillTx/>
                <a:latin typeface="Arial" panose="020B0604020202090204" pitchFamily="34" charset="0"/>
                <a:ea typeface="华文中宋" panose="02010600040101010101" charset="-122"/>
                <a:cs typeface="+mn-cs"/>
              </a:rPr>
            </a:fld>
            <a:endParaRPr kumimoji="0" lang="zh-CN" altLang="en-US" sz="1200" b="1" i="0" u="none" strike="noStrike" kern="1200" cap="none" spc="0" normalizeH="0" baseline="0" noProof="0">
              <a:ln>
                <a:noFill/>
              </a:ln>
              <a:solidFill>
                <a:prstClr val="black">
                  <a:tint val="75000"/>
                </a:prstClr>
              </a:solidFill>
              <a:effectLst/>
              <a:uLnTx/>
              <a:uFillTx/>
              <a:latin typeface="Arial" panose="020B0604020202090204" pitchFamily="34" charset="0"/>
              <a:ea typeface="华文中宋" panose="02010600040101010101" charset="-122"/>
              <a:cs typeface="+mn-cs"/>
            </a:endParaRPr>
          </a:p>
        </p:txBody>
      </p:sp>
      <p:sp>
        <p:nvSpPr>
          <p:cNvPr id="17" name="Footer Placeholder 16"/>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1200" b="1" i="0" u="none" strike="noStrike" kern="1200" cap="none" spc="0" normalizeH="0" baseline="0" noProof="0">
                <a:ln>
                  <a:noFill/>
                </a:ln>
                <a:solidFill>
                  <a:prstClr val="black">
                    <a:tint val="75000"/>
                  </a:prstClr>
                </a:solidFill>
                <a:effectLst/>
                <a:uLnTx/>
                <a:uFillTx/>
                <a:latin typeface="Arial" panose="020B0604020202090204" pitchFamily="34" charset="0"/>
                <a:ea typeface="华文中宋" panose="02010600040101010101" charset="-122"/>
                <a:cs typeface="+mn-cs"/>
              </a:rPr>
              <a:t>分布式深度学习</a:t>
            </a:r>
            <a:endParaRPr kumimoji="0" lang="zh-CN" altLang="en-US" sz="1200" b="1" i="0" u="none" strike="noStrike" kern="1200" cap="none" spc="0" normalizeH="0" baseline="0" noProof="0">
              <a:ln>
                <a:noFill/>
              </a:ln>
              <a:solidFill>
                <a:prstClr val="black">
                  <a:tint val="75000"/>
                </a:prstClr>
              </a:solidFill>
              <a:effectLst/>
              <a:uLnTx/>
              <a:uFillTx/>
              <a:latin typeface="Arial" panose="020B0604020202090204" pitchFamily="34" charset="0"/>
              <a:ea typeface="华文中宋" panose="02010600040101010101" charset="-122"/>
              <a:cs typeface="+mn-cs"/>
            </a:endParaRPr>
          </a:p>
        </p:txBody>
      </p:sp>
      <p:pic>
        <p:nvPicPr>
          <p:cNvPr id="2" name="Picture 1"/>
          <p:cNvPicPr>
            <a:picLocks noChangeAspect="1"/>
          </p:cNvPicPr>
          <p:nvPr>
            <p:custDataLst>
              <p:tags r:id="rId2"/>
            </p:custDataLst>
          </p:nvPr>
        </p:nvPicPr>
        <p:blipFill>
          <a:blip r:embed="rId3"/>
          <a:stretch>
            <a:fillRect/>
          </a:stretch>
        </p:blipFill>
        <p:spPr>
          <a:xfrm>
            <a:off x="2397760" y="1363345"/>
            <a:ext cx="7397115" cy="3864610"/>
          </a:xfrm>
          <a:prstGeom prst="rect">
            <a:avLst/>
          </a:prstGeom>
        </p:spPr>
      </p:pic>
      <p:sp>
        <p:nvSpPr>
          <p:cNvPr id="8" name="Text Box 7"/>
          <p:cNvSpPr txBox="1"/>
          <p:nvPr/>
        </p:nvSpPr>
        <p:spPr>
          <a:xfrm>
            <a:off x="979805" y="5316855"/>
            <a:ext cx="10479405" cy="1014730"/>
          </a:xfrm>
          <a:prstGeom prst="rect">
            <a:avLst/>
          </a:prstGeom>
        </p:spPr>
        <p:txBody>
          <a:bodyPr wrap="square">
            <a:spAutoFit/>
          </a:bodyPr>
          <a:lstStyle/>
          <a:p>
            <a:r>
              <a:rPr lang="en-US" altLang="zh-CN" sz="2000">
                <a:solidFill>
                  <a:schemeClr val="tx1"/>
                </a:solidFill>
                <a:latin typeface="黑体" panose="02010609060101010101" pitchFamily="49" charset="-122"/>
                <a:ea typeface="黑体" panose="02010609060101010101" pitchFamily="49" charset="-122"/>
                <a:cs typeface="黑体" panose="02010609060101010101" pitchFamily="49" charset="-122"/>
              </a:rPr>
              <a:t>AI</a:t>
            </a:r>
            <a:r>
              <a:rPr lang="zh-CN" altLang="en-US" sz="2000">
                <a:solidFill>
                  <a:schemeClr val="tx1"/>
                </a:solidFill>
                <a:latin typeface="黑体" panose="02010609060101010101" pitchFamily="49" charset="-122"/>
                <a:ea typeface="黑体" panose="02010609060101010101" pitchFamily="49" charset="-122"/>
                <a:cs typeface="黑体" panose="02010609060101010101" pitchFamily="49" charset="-122"/>
              </a:rPr>
              <a:t>调度平台把任务信息通知给网络控制器，网络控制器结合已经建立的整网通信关系与拓扑信息，通过全网负载均衡算法，进行整网路径计算，得到最优路径并动态下发网络，实现多任务全网负载均衡。</a:t>
            </a:r>
            <a:endParaRPr lang="zh-CN" altLang="en-US" sz="2000">
              <a:solidFill>
                <a:schemeClr val="tx1"/>
              </a:solidFill>
              <a:latin typeface="黑体" panose="02010609060101010101" pitchFamily="49" charset="-122"/>
              <a:ea typeface="黑体" panose="02010609060101010101" pitchFamily="49" charset="-122"/>
              <a:cs typeface="黑体" panose="02010609060101010101" pitchFamily="49" charset="-122"/>
            </a:endParaRPr>
          </a:p>
        </p:txBody>
      </p:sp>
    </p:spTree>
  </p:cSld>
  <p:clrMapOvr>
    <a:masterClrMapping/>
  </p:clrMapOvr>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zh-CN" altLang="en-US">
                <a:sym typeface="+mn-ea"/>
              </a:rPr>
              <a:t>基础设施</a:t>
            </a:r>
            <a:r>
              <a:rPr altLang="zh-CN">
                <a:sym typeface="+mn-ea"/>
              </a:rPr>
              <a:t>-GPU</a:t>
            </a:r>
            <a:endParaRPr altLang="zh-CN">
              <a:sym typeface="+mn-ea"/>
            </a:endParaRPr>
          </a:p>
        </p:txBody>
      </p:sp>
      <p:sp>
        <p:nvSpPr>
          <p:cNvPr id="7" name="Text Box 6"/>
          <p:cNvSpPr txBox="1"/>
          <p:nvPr>
            <p:custDataLst>
              <p:tags r:id="rId1"/>
            </p:custDataLst>
          </p:nvPr>
        </p:nvSpPr>
        <p:spPr>
          <a:xfrm>
            <a:off x="814705" y="1421130"/>
            <a:ext cx="2315845" cy="460375"/>
          </a:xfrm>
          <a:prstGeom prst="rect">
            <a:avLst/>
          </a:prstGeom>
          <a:noFill/>
        </p:spPr>
        <p:txBody>
          <a:bodyPr wrap="square" rtlCol="0">
            <a:spAutoFit/>
          </a:bodyPr>
          <a:lstStyle/>
          <a:p>
            <a:r>
              <a:rPr lang="en-US" sz="2400" b="1">
                <a:latin typeface="黑体" panose="02010609060101010101" pitchFamily="49" charset="-122"/>
                <a:ea typeface="黑体" panose="02010609060101010101" pitchFamily="49" charset="-122"/>
              </a:rPr>
              <a:t>GPU </a:t>
            </a:r>
            <a:r>
              <a:rPr lang="zh-CN" altLang="en-US" sz="2400" b="1">
                <a:latin typeface="黑体" panose="02010609060101010101" pitchFamily="49" charset="-122"/>
                <a:ea typeface="黑体" panose="02010609060101010101" pitchFamily="49" charset="-122"/>
              </a:rPr>
              <a:t>共享</a:t>
            </a:r>
            <a:r>
              <a:rPr lang="en-US" altLang="zh-CN" sz="2400" b="1">
                <a:latin typeface="黑体" panose="02010609060101010101" pitchFamily="49" charset="-122"/>
                <a:ea typeface="黑体" panose="02010609060101010101" pitchFamily="49" charset="-122"/>
              </a:rPr>
              <a:t>/</a:t>
            </a:r>
            <a:r>
              <a:rPr lang="zh-CN" altLang="en-US" sz="2400" b="1">
                <a:latin typeface="黑体" panose="02010609060101010101" pitchFamily="49" charset="-122"/>
                <a:ea typeface="黑体" panose="02010609060101010101" pitchFamily="49" charset="-122"/>
              </a:rPr>
              <a:t>隔离</a:t>
            </a:r>
            <a:endParaRPr lang="zh-CN" altLang="en-US" sz="2400" b="1">
              <a:latin typeface="黑体" panose="02010609060101010101" pitchFamily="49" charset="-122"/>
              <a:ea typeface="黑体" panose="02010609060101010101" pitchFamily="49" charset="-122"/>
            </a:endParaRPr>
          </a:p>
        </p:txBody>
      </p:sp>
      <p:sp>
        <p:nvSpPr>
          <p:cNvPr id="15" name="Date Placeholder 14"/>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fld id="{B7777B4F-0286-DE44-939A-59B26D3141B7}" type="datetime1">
              <a:rPr kumimoji="0" lang="en-US" altLang="en-US" sz="1200" b="1" i="0" u="none" strike="noStrike" kern="1200" cap="none" spc="0" normalizeH="0" baseline="0" noProof="0" smtClean="0">
                <a:ln>
                  <a:noFill/>
                </a:ln>
                <a:solidFill>
                  <a:prstClr val="black">
                    <a:tint val="75000"/>
                  </a:prstClr>
                </a:solidFill>
                <a:effectLst/>
                <a:uLnTx/>
                <a:uFillTx/>
                <a:latin typeface="Arial" panose="020B0604020202090204" pitchFamily="34" charset="0"/>
                <a:ea typeface="华文中宋" panose="02010600040101010101" charset="-122"/>
                <a:cs typeface="+mn-cs"/>
              </a:rPr>
            </a:fld>
            <a:endParaRPr kumimoji="0" lang="zh-CN" altLang="en-US" sz="1200" b="1" i="0" u="none" strike="noStrike" kern="1200" cap="none" spc="0" normalizeH="0" baseline="0" noProof="0">
              <a:ln>
                <a:noFill/>
              </a:ln>
              <a:solidFill>
                <a:prstClr val="black">
                  <a:tint val="75000"/>
                </a:prstClr>
              </a:solidFill>
              <a:effectLst/>
              <a:uLnTx/>
              <a:uFillTx/>
              <a:latin typeface="Arial" panose="020B0604020202090204" pitchFamily="34" charset="0"/>
              <a:ea typeface="华文中宋" panose="02010600040101010101" charset="-122"/>
              <a:cs typeface="+mn-cs"/>
            </a:endParaRPr>
          </a:p>
        </p:txBody>
      </p:sp>
      <p:sp>
        <p:nvSpPr>
          <p:cNvPr id="17" name="Footer Placeholder 16"/>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1200" b="1" i="0" u="none" strike="noStrike" kern="1200" cap="none" spc="0" normalizeH="0" baseline="0" noProof="0">
                <a:ln>
                  <a:noFill/>
                </a:ln>
                <a:solidFill>
                  <a:prstClr val="black">
                    <a:tint val="75000"/>
                  </a:prstClr>
                </a:solidFill>
                <a:effectLst/>
                <a:uLnTx/>
                <a:uFillTx/>
                <a:latin typeface="Arial" panose="020B0604020202090204" pitchFamily="34" charset="0"/>
                <a:ea typeface="华文中宋" panose="02010600040101010101" charset="-122"/>
                <a:cs typeface="+mn-cs"/>
              </a:rPr>
              <a:t>分布式深度学习</a:t>
            </a:r>
            <a:endParaRPr kumimoji="0" lang="zh-CN" altLang="en-US" sz="1200" b="1" i="0" u="none" strike="noStrike" kern="1200" cap="none" spc="0" normalizeH="0" baseline="0" noProof="0">
              <a:ln>
                <a:noFill/>
              </a:ln>
              <a:solidFill>
                <a:prstClr val="black">
                  <a:tint val="75000"/>
                </a:prstClr>
              </a:solidFill>
              <a:effectLst/>
              <a:uLnTx/>
              <a:uFillTx/>
              <a:latin typeface="Arial" panose="020B0604020202090204" pitchFamily="34" charset="0"/>
              <a:ea typeface="华文中宋" panose="02010600040101010101" charset="-122"/>
              <a:cs typeface="+mn-cs"/>
            </a:endParaRPr>
          </a:p>
        </p:txBody>
      </p:sp>
      <p:sp>
        <p:nvSpPr>
          <p:cNvPr id="3" name="Text Box 2"/>
          <p:cNvSpPr txBox="1"/>
          <p:nvPr>
            <p:custDataLst>
              <p:tags r:id="rId2"/>
            </p:custDataLst>
          </p:nvPr>
        </p:nvSpPr>
        <p:spPr>
          <a:xfrm>
            <a:off x="814705" y="2677795"/>
            <a:ext cx="4729480" cy="1668780"/>
          </a:xfrm>
          <a:prstGeom prst="rect">
            <a:avLst/>
          </a:prstGeom>
        </p:spPr>
        <p:txBody>
          <a:bodyPr wrap="square">
            <a:spAutoFit/>
          </a:bodyPr>
          <a:lstStyle/>
          <a:p>
            <a:pPr marL="495300" indent="-342900" algn="l">
              <a:spcAft>
                <a:spcPts val="900"/>
              </a:spcAft>
              <a:buFont typeface="Arial" panose="020B0604020202090204" pitchFamily="34" charset="0"/>
              <a:buChar char="•"/>
            </a:pPr>
            <a:r>
              <a:rPr lang="zh-CN" altLang="en-US" sz="2000" b="0" i="0">
                <a:solidFill>
                  <a:srgbClr val="24292F"/>
                </a:solidFill>
                <a:latin typeface="黑体" panose="02010609060101010101" pitchFamily="49" charset="-122"/>
                <a:ea typeface="黑体" panose="02010609060101010101" pitchFamily="49" charset="-122"/>
                <a:cs typeface="黑体" panose="02010609060101010101" pitchFamily="49" charset="-122"/>
              </a:rPr>
              <a:t>硬件层</a:t>
            </a:r>
            <a:endParaRPr lang="zh-CN" altLang="en-US" sz="2000" b="0" i="0">
              <a:solidFill>
                <a:srgbClr val="24292F"/>
              </a:solidFill>
              <a:latin typeface="黑体" panose="02010609060101010101" pitchFamily="49" charset="-122"/>
              <a:ea typeface="黑体" panose="02010609060101010101" pitchFamily="49" charset="-122"/>
              <a:cs typeface="黑体" panose="02010609060101010101" pitchFamily="49" charset="-122"/>
            </a:endParaRPr>
          </a:p>
          <a:p>
            <a:pPr marL="495300" indent="-342900" algn="l">
              <a:spcAft>
                <a:spcPts val="900"/>
              </a:spcAft>
              <a:buFont typeface="Arial" panose="020B0604020202090204" pitchFamily="34" charset="0"/>
              <a:buChar char="•"/>
            </a:pPr>
            <a:r>
              <a:rPr lang="zh-CN" altLang="en-US" sz="2000" b="0" i="0">
                <a:solidFill>
                  <a:srgbClr val="24292F"/>
                </a:solidFill>
                <a:latin typeface="黑体" panose="02010609060101010101" pitchFamily="49" charset="-122"/>
                <a:ea typeface="黑体" panose="02010609060101010101" pitchFamily="49" charset="-122"/>
                <a:cs typeface="黑体" panose="02010609060101010101" pitchFamily="49" charset="-122"/>
              </a:rPr>
              <a:t>驱动层：仅开放</a:t>
            </a:r>
            <a:r>
              <a:rPr lang="en-US" altLang="zh-CN" sz="2000" b="0" i="0">
                <a:solidFill>
                  <a:srgbClr val="24292F"/>
                </a:solidFill>
                <a:latin typeface="黑体" panose="02010609060101010101" pitchFamily="49" charset="-122"/>
                <a:ea typeface="黑体" panose="02010609060101010101" pitchFamily="49" charset="-122"/>
                <a:cs typeface="黑体" panose="02010609060101010101" pitchFamily="49" charset="-122"/>
              </a:rPr>
              <a:t> </a:t>
            </a:r>
            <a:r>
              <a:rPr lang="en-US" altLang="zh-CN" sz="2000" b="0" i="0">
                <a:solidFill>
                  <a:srgbClr val="24292F"/>
                </a:solidFill>
                <a:latin typeface="Arial" panose="020B0604020202090204" pitchFamily="34" charset="0"/>
                <a:ea typeface="黑体" panose="02010609060101010101" pitchFamily="49" charset="-122"/>
                <a:cs typeface="Arial" panose="020B0604020202090204" pitchFamily="34" charset="0"/>
              </a:rPr>
              <a:t>api</a:t>
            </a:r>
            <a:r>
              <a:rPr lang="zh-CN" altLang="en-US" sz="2000" b="0" i="0">
                <a:solidFill>
                  <a:srgbClr val="24292F"/>
                </a:solidFill>
                <a:latin typeface="黑体" panose="02010609060101010101" pitchFamily="49" charset="-122"/>
                <a:ea typeface="黑体" panose="02010609060101010101" pitchFamily="49" charset="-122"/>
                <a:cs typeface="黑体" panose="02010609060101010101" pitchFamily="49" charset="-122"/>
              </a:rPr>
              <a:t>（即</a:t>
            </a:r>
            <a:r>
              <a:rPr lang="en-US" altLang="zh-CN" sz="2000" b="0" i="0">
                <a:solidFill>
                  <a:srgbClr val="24292F"/>
                </a:solidFill>
                <a:latin typeface="黑体" panose="02010609060101010101" pitchFamily="49" charset="-122"/>
                <a:ea typeface="黑体" panose="02010609060101010101" pitchFamily="49" charset="-122"/>
                <a:cs typeface="黑体" panose="02010609060101010101" pitchFamily="49" charset="-122"/>
              </a:rPr>
              <a:t> </a:t>
            </a:r>
            <a:r>
              <a:rPr lang="en-US" altLang="zh-CN" sz="2000" b="0" i="0">
                <a:solidFill>
                  <a:srgbClr val="24292F"/>
                </a:solidFill>
                <a:latin typeface="Arial" panose="020B0604020202090204" pitchFamily="34" charset="0"/>
                <a:ea typeface="黑体" panose="02010609060101010101" pitchFamily="49" charset="-122"/>
                <a:cs typeface="Arial" panose="020B0604020202090204" pitchFamily="34" charset="0"/>
              </a:rPr>
              <a:t>.h</a:t>
            </a:r>
            <a:r>
              <a:rPr lang="en-US" altLang="zh-CN" sz="2000" b="0" i="0">
                <a:solidFill>
                  <a:srgbClr val="24292F"/>
                </a:solidFill>
                <a:latin typeface="黑体" panose="02010609060101010101" pitchFamily="49" charset="-122"/>
                <a:ea typeface="黑体" panose="02010609060101010101" pitchFamily="49" charset="-122"/>
                <a:cs typeface="黑体" panose="02010609060101010101" pitchFamily="49" charset="-122"/>
              </a:rPr>
              <a:t> </a:t>
            </a:r>
            <a:r>
              <a:rPr lang="zh-CN" altLang="en-US" sz="2000" b="0" i="0">
                <a:solidFill>
                  <a:srgbClr val="24292F"/>
                </a:solidFill>
                <a:latin typeface="黑体" panose="02010609060101010101" pitchFamily="49" charset="-122"/>
                <a:ea typeface="黑体" panose="02010609060101010101" pitchFamily="49" charset="-122"/>
                <a:cs typeface="黑体" panose="02010609060101010101" pitchFamily="49" charset="-122"/>
              </a:rPr>
              <a:t>文件）</a:t>
            </a:r>
            <a:endParaRPr lang="zh-CN" altLang="en-US" sz="2000" b="0" i="0">
              <a:solidFill>
                <a:srgbClr val="24292F"/>
              </a:solidFill>
              <a:latin typeface="黑体" panose="02010609060101010101" pitchFamily="49" charset="-122"/>
              <a:ea typeface="黑体" panose="02010609060101010101" pitchFamily="49" charset="-122"/>
              <a:cs typeface="黑体" panose="02010609060101010101" pitchFamily="49" charset="-122"/>
            </a:endParaRPr>
          </a:p>
          <a:p>
            <a:pPr marL="495300" indent="-342900" algn="l">
              <a:spcAft>
                <a:spcPts val="900"/>
              </a:spcAft>
              <a:buFont typeface="Arial" panose="020B0604020202090204" pitchFamily="34" charset="0"/>
              <a:buChar char="•"/>
            </a:pPr>
            <a:r>
              <a:rPr lang="en-US" altLang="zh-CN" sz="2000" b="0" i="0">
                <a:solidFill>
                  <a:srgbClr val="24292F"/>
                </a:solidFill>
                <a:latin typeface="黑体" panose="02010609060101010101" pitchFamily="49" charset="-122"/>
                <a:ea typeface="黑体" panose="02010609060101010101" pitchFamily="49" charset="-122"/>
                <a:cs typeface="黑体" panose="02010609060101010101" pitchFamily="49" charset="-122"/>
              </a:rPr>
              <a:t>cuda </a:t>
            </a:r>
            <a:r>
              <a:rPr lang="zh-CN" altLang="en-US" sz="2000" b="0" i="0">
                <a:solidFill>
                  <a:srgbClr val="24292F"/>
                </a:solidFill>
                <a:latin typeface="黑体" panose="02010609060101010101" pitchFamily="49" charset="-122"/>
                <a:ea typeface="黑体" panose="02010609060101010101" pitchFamily="49" charset="-122"/>
                <a:cs typeface="黑体" panose="02010609060101010101" pitchFamily="49" charset="-122"/>
              </a:rPr>
              <a:t>层：请求拦截</a:t>
            </a:r>
            <a:endParaRPr lang="zh-CN" altLang="en-US" sz="2000" b="0" i="0">
              <a:solidFill>
                <a:srgbClr val="24292F"/>
              </a:solidFill>
              <a:latin typeface="黑体" panose="02010609060101010101" pitchFamily="49" charset="-122"/>
              <a:ea typeface="黑体" panose="02010609060101010101" pitchFamily="49" charset="-122"/>
              <a:cs typeface="黑体" panose="02010609060101010101" pitchFamily="49" charset="-122"/>
            </a:endParaRPr>
          </a:p>
          <a:p>
            <a:pPr marL="495300" indent="-342900" algn="l">
              <a:spcAft>
                <a:spcPts val="900"/>
              </a:spcAft>
              <a:buFont typeface="Arial" panose="020B0604020202090204" pitchFamily="34" charset="0"/>
              <a:buChar char="•"/>
            </a:pPr>
            <a:r>
              <a:rPr lang="zh-CN" altLang="en-US" sz="2000" b="0" i="0">
                <a:solidFill>
                  <a:srgbClr val="24292F"/>
                </a:solidFill>
                <a:latin typeface="黑体" panose="02010609060101010101" pitchFamily="49" charset="-122"/>
                <a:ea typeface="黑体" panose="02010609060101010101" pitchFamily="49" charset="-122"/>
                <a:cs typeface="黑体" panose="02010609060101010101" pitchFamily="49" charset="-122"/>
              </a:rPr>
              <a:t>应用层：直接在</a:t>
            </a:r>
            <a:r>
              <a:rPr lang="en-US" altLang="zh-CN" sz="2000" b="0" i="0">
                <a:solidFill>
                  <a:srgbClr val="24292F"/>
                </a:solidFill>
                <a:latin typeface="黑体" panose="02010609060101010101" pitchFamily="49" charset="-122"/>
                <a:ea typeface="黑体" panose="02010609060101010101" pitchFamily="49" charset="-122"/>
                <a:cs typeface="黑体" panose="02010609060101010101" pitchFamily="49" charset="-122"/>
              </a:rPr>
              <a:t> </a:t>
            </a:r>
            <a:r>
              <a:rPr lang="en-US" altLang="zh-CN" sz="2000" b="0" i="0">
                <a:solidFill>
                  <a:srgbClr val="24292F"/>
                </a:solidFill>
                <a:latin typeface="Arial" panose="020B0604020202090204" pitchFamily="34" charset="0"/>
                <a:ea typeface="黑体" panose="02010609060101010101" pitchFamily="49" charset="-122"/>
                <a:cs typeface="Arial" panose="020B0604020202090204" pitchFamily="34" charset="0"/>
              </a:rPr>
              <a:t>pytorch/tf </a:t>
            </a:r>
            <a:r>
              <a:rPr lang="zh-CN" altLang="en-US" sz="2000" b="0" i="0">
                <a:solidFill>
                  <a:srgbClr val="24292F"/>
                </a:solidFill>
                <a:latin typeface="黑体" panose="02010609060101010101" pitchFamily="49" charset="-122"/>
                <a:ea typeface="黑体" panose="02010609060101010101" pitchFamily="49" charset="-122"/>
                <a:cs typeface="黑体" panose="02010609060101010101" pitchFamily="49" charset="-122"/>
              </a:rPr>
              <a:t>上调度</a:t>
            </a:r>
            <a:endParaRPr lang="zh-CN" altLang="en-US" sz="2000" b="0" i="0">
              <a:solidFill>
                <a:srgbClr val="24292F"/>
              </a:solidFill>
              <a:latin typeface="黑体" panose="02010609060101010101" pitchFamily="49" charset="-122"/>
              <a:ea typeface="黑体" panose="02010609060101010101" pitchFamily="49" charset="-122"/>
              <a:cs typeface="黑体" panose="02010609060101010101" pitchFamily="49" charset="-122"/>
            </a:endParaRPr>
          </a:p>
        </p:txBody>
      </p:sp>
      <p:pic>
        <p:nvPicPr>
          <p:cNvPr id="9" name="Picture 8"/>
          <p:cNvPicPr/>
          <p:nvPr>
            <p:custDataLst>
              <p:tags r:id="rId3"/>
            </p:custDataLst>
          </p:nvPr>
        </p:nvPicPr>
        <p:blipFill>
          <a:blip r:embed="rId4"/>
          <a:srcRect t="12998"/>
        </p:blipFill>
        <p:spPr>
          <a:xfrm>
            <a:off x="5323205" y="1574800"/>
            <a:ext cx="6777990" cy="2775585"/>
          </a:xfrm>
          <a:prstGeom prst="rect">
            <a:avLst/>
          </a:prstGeom>
        </p:spPr>
      </p:pic>
      <p:sp>
        <p:nvSpPr>
          <p:cNvPr id="10" name="Text Box 9"/>
          <p:cNvSpPr txBox="1"/>
          <p:nvPr>
            <p:custDataLst>
              <p:tags r:id="rId5"/>
            </p:custDataLst>
          </p:nvPr>
        </p:nvSpPr>
        <p:spPr>
          <a:xfrm>
            <a:off x="7635240" y="4475480"/>
            <a:ext cx="2740660" cy="306705"/>
          </a:xfrm>
          <a:prstGeom prst="rect">
            <a:avLst/>
          </a:prstGeom>
        </p:spPr>
        <p:txBody>
          <a:bodyPr wrap="square">
            <a:spAutoFit/>
          </a:bodyPr>
          <a:lstStyle/>
          <a:p>
            <a:pPr marL="0" indent="0" algn="l"/>
            <a:r>
              <a:rPr lang="en-US" altLang="zh-CN" sz="1400" b="0" i="0">
                <a:solidFill>
                  <a:srgbClr val="24292F"/>
                </a:solidFill>
                <a:ea typeface="黑体" panose="02010609060101010101" pitchFamily="49" charset="-122"/>
              </a:rPr>
              <a:t>GPU </a:t>
            </a:r>
            <a:r>
              <a:rPr lang="zh-CN" altLang="en-US" sz="1400" b="0" i="0">
                <a:solidFill>
                  <a:srgbClr val="24292F"/>
                </a:solidFill>
                <a:ea typeface="黑体" panose="02010609060101010101" pitchFamily="49" charset="-122"/>
              </a:rPr>
              <a:t>虚拟化技术实现</a:t>
            </a:r>
            <a:endParaRPr lang="zh-CN" altLang="en-US" sz="1400" b="0" i="0">
              <a:solidFill>
                <a:srgbClr val="24292F"/>
              </a:solidFill>
              <a:ea typeface="黑体" panose="02010609060101010101" pitchFamily="49" charset="-122"/>
            </a:endParaRPr>
          </a:p>
        </p:txBody>
      </p:sp>
      <p:sp>
        <p:nvSpPr>
          <p:cNvPr id="4" name="Text Box 3"/>
          <p:cNvSpPr txBox="1"/>
          <p:nvPr/>
        </p:nvSpPr>
        <p:spPr>
          <a:xfrm>
            <a:off x="814705" y="2080260"/>
            <a:ext cx="3427095" cy="398780"/>
          </a:xfrm>
          <a:prstGeom prst="rect">
            <a:avLst/>
          </a:prstGeom>
          <a:noFill/>
        </p:spPr>
        <p:txBody>
          <a:bodyPr wrap="square" rtlCol="0" anchor="t">
            <a:spAutoFit/>
          </a:bodyPr>
          <a:lstStyle/>
          <a:p>
            <a:pPr marL="152400" indent="0" algn="l">
              <a:spcAft>
                <a:spcPts val="900"/>
              </a:spcAft>
              <a:buFont typeface="Arial" panose="020B0604020202090204" pitchFamily="34" charset="0"/>
              <a:buNone/>
            </a:pPr>
            <a:r>
              <a:rPr lang="zh-CN" altLang="en-US" sz="2000" b="1">
                <a:solidFill>
                  <a:srgbClr val="24292F"/>
                </a:solidFill>
                <a:latin typeface="黑体" panose="02010609060101010101" pitchFamily="49" charset="-122"/>
                <a:ea typeface="黑体" panose="02010609060101010101" pitchFamily="49" charset="-122"/>
                <a:cs typeface="黑体" panose="02010609060101010101" pitchFamily="49" charset="-122"/>
                <a:sym typeface="+mn-ea"/>
              </a:rPr>
              <a:t>目标</a:t>
            </a:r>
            <a:r>
              <a:rPr lang="zh-CN" altLang="en-US" sz="2000">
                <a:solidFill>
                  <a:srgbClr val="24292F"/>
                </a:solidFill>
                <a:latin typeface="黑体" panose="02010609060101010101" pitchFamily="49" charset="-122"/>
                <a:ea typeface="黑体" panose="02010609060101010101" pitchFamily="49" charset="-122"/>
                <a:cs typeface="黑体" panose="02010609060101010101" pitchFamily="49" charset="-122"/>
                <a:sym typeface="+mn-ea"/>
              </a:rPr>
              <a:t>：提升资源利用率</a:t>
            </a:r>
            <a:endParaRPr lang="zh-CN" altLang="en-US" sz="2000">
              <a:solidFill>
                <a:srgbClr val="24292F"/>
              </a:solidFill>
              <a:latin typeface="黑体" panose="02010609060101010101" pitchFamily="49" charset="-122"/>
              <a:ea typeface="黑体" panose="02010609060101010101" pitchFamily="49" charset="-122"/>
              <a:cs typeface="黑体" panose="02010609060101010101" pitchFamily="49" charset="-122"/>
              <a:sym typeface="+mn-ea"/>
            </a:endParaRPr>
          </a:p>
        </p:txBody>
      </p:sp>
      <p:sp>
        <p:nvSpPr>
          <p:cNvPr id="2" name="Text Box 1"/>
          <p:cNvSpPr txBox="1"/>
          <p:nvPr>
            <p:custDataLst>
              <p:tags r:id="rId6"/>
            </p:custDataLst>
          </p:nvPr>
        </p:nvSpPr>
        <p:spPr>
          <a:xfrm>
            <a:off x="814705" y="5204460"/>
            <a:ext cx="4785995" cy="934720"/>
          </a:xfrm>
          <a:prstGeom prst="rect">
            <a:avLst/>
          </a:prstGeom>
          <a:noFill/>
        </p:spPr>
        <p:txBody>
          <a:bodyPr wrap="square" rtlCol="0" anchor="t">
            <a:noAutofit/>
          </a:bodyPr>
          <a:lstStyle/>
          <a:p>
            <a:pPr marL="495300" indent="-342900" algn="l">
              <a:spcAft>
                <a:spcPts val="900"/>
              </a:spcAft>
              <a:buFont typeface="Arial" panose="020B0604020202090204" pitchFamily="34" charset="0"/>
              <a:buChar char="•"/>
            </a:pPr>
            <a:r>
              <a:rPr lang="zh-CN" altLang="en-US" sz="2000">
                <a:sym typeface="+mn-ea"/>
                <a:hlinkClick r:id="rId7"/>
              </a:rPr>
              <a:t>阿里云</a:t>
            </a:r>
            <a:r>
              <a:rPr lang="en-US" altLang="zh-CN" sz="2000">
                <a:sym typeface="+mn-ea"/>
                <a:hlinkClick r:id="rId7"/>
              </a:rPr>
              <a:t> kuberentes GPU </a:t>
            </a:r>
            <a:r>
              <a:rPr lang="zh-CN" altLang="en-US" sz="2000">
                <a:sym typeface="+mn-ea"/>
                <a:hlinkClick r:id="rId7"/>
              </a:rPr>
              <a:t>共享方案</a:t>
            </a:r>
            <a:r>
              <a:rPr lang="en-US" altLang="zh-CN" sz="2000">
                <a:sym typeface="+mn-ea"/>
                <a:hlinkClick r:id="rId7"/>
              </a:rPr>
              <a:t> </a:t>
            </a:r>
            <a:endParaRPr lang="en-US" altLang="zh-CN" sz="2000">
              <a:sym typeface="+mn-ea"/>
            </a:endParaRPr>
          </a:p>
          <a:p>
            <a:pPr marL="495300" indent="-342900" algn="l">
              <a:spcAft>
                <a:spcPts val="900"/>
              </a:spcAft>
              <a:buFont typeface="Arial" panose="020B0604020202090204" pitchFamily="34" charset="0"/>
              <a:buChar char="•"/>
            </a:pPr>
            <a:r>
              <a:rPr lang="en-US" altLang="zh-CN" sz="2000">
                <a:solidFill>
                  <a:srgbClr val="24292F"/>
                </a:solidFill>
                <a:latin typeface="Arial" panose="020B0604020202090204" pitchFamily="34" charset="0"/>
                <a:ea typeface="黑体" panose="02010609060101010101" pitchFamily="49" charset="-122"/>
                <a:cs typeface="Arial" panose="020B0604020202090204" pitchFamily="34" charset="0"/>
                <a:sym typeface="+mn-ea"/>
              </a:rPr>
              <a:t>nvidia</a:t>
            </a:r>
            <a:r>
              <a:rPr lang="zh-CN" altLang="en-US" sz="2000">
                <a:solidFill>
                  <a:srgbClr val="24292F"/>
                </a:solidFill>
                <a:latin typeface="黑体" panose="02010609060101010101" pitchFamily="49" charset="-122"/>
                <a:ea typeface="黑体" panose="02010609060101010101" pitchFamily="49" charset="-122"/>
                <a:cs typeface="黑体" panose="02010609060101010101" pitchFamily="49" charset="-122"/>
                <a:sym typeface="+mn-ea"/>
              </a:rPr>
              <a:t>替代方案：升腾</a:t>
            </a:r>
            <a:r>
              <a:rPr lang="en-US" altLang="zh-CN" sz="2000">
                <a:solidFill>
                  <a:srgbClr val="24292F"/>
                </a:solidFill>
                <a:latin typeface="黑体" panose="02010609060101010101" pitchFamily="49" charset="-122"/>
                <a:ea typeface="黑体" panose="02010609060101010101" pitchFamily="49" charset="-122"/>
                <a:cs typeface="黑体" panose="02010609060101010101" pitchFamily="49" charset="-122"/>
                <a:sym typeface="+mn-ea"/>
              </a:rPr>
              <a:t>+CANN</a:t>
            </a:r>
            <a:endParaRPr lang="en-US" altLang="zh-CN" sz="2000">
              <a:solidFill>
                <a:srgbClr val="24292F"/>
              </a:solidFill>
              <a:latin typeface="黑体" panose="02010609060101010101" pitchFamily="49" charset="-122"/>
              <a:ea typeface="黑体" panose="02010609060101010101" pitchFamily="49" charset="-122"/>
              <a:cs typeface="黑体" panose="02010609060101010101" pitchFamily="49" charset="-122"/>
              <a:sym typeface="+mn-ea"/>
            </a:endParaRPr>
          </a:p>
          <a:p>
            <a:pPr marL="152400" indent="0" algn="l">
              <a:spcAft>
                <a:spcPts val="900"/>
              </a:spcAft>
              <a:buFont typeface="Arial" panose="020B0604020202090204" pitchFamily="34" charset="0"/>
              <a:buNone/>
            </a:pPr>
            <a:endParaRPr lang="en-US" altLang="zh-CN" sz="2000">
              <a:solidFill>
                <a:srgbClr val="24292F"/>
              </a:solidFill>
              <a:latin typeface="黑体" panose="02010609060101010101" pitchFamily="49" charset="-122"/>
              <a:ea typeface="黑体" panose="02010609060101010101" pitchFamily="49" charset="-122"/>
              <a:cs typeface="黑体" panose="02010609060101010101" pitchFamily="49" charset="-122"/>
              <a:sym typeface="+mn-ea"/>
            </a:endParaRPr>
          </a:p>
        </p:txBody>
      </p:sp>
      <p:sp>
        <p:nvSpPr>
          <p:cNvPr id="8" name="Text Box 7"/>
          <p:cNvSpPr txBox="1"/>
          <p:nvPr>
            <p:custDataLst>
              <p:tags r:id="rId8"/>
            </p:custDataLst>
          </p:nvPr>
        </p:nvSpPr>
        <p:spPr>
          <a:xfrm>
            <a:off x="814705" y="4545330"/>
            <a:ext cx="1105535" cy="460375"/>
          </a:xfrm>
          <a:prstGeom prst="rect">
            <a:avLst/>
          </a:prstGeom>
          <a:noFill/>
        </p:spPr>
        <p:txBody>
          <a:bodyPr wrap="square" rtlCol="0">
            <a:spAutoFit/>
          </a:bodyPr>
          <a:lstStyle/>
          <a:p>
            <a:r>
              <a:rPr lang="zh-CN" altLang="en-US" sz="2400" b="1">
                <a:latin typeface="黑体" panose="02010609060101010101" pitchFamily="49" charset="-122"/>
                <a:ea typeface="黑体" panose="02010609060101010101" pitchFamily="49" charset="-122"/>
              </a:rPr>
              <a:t>延申</a:t>
            </a:r>
            <a:endParaRPr lang="zh-CN" altLang="en-US" sz="2400" b="1">
              <a:latin typeface="黑体" panose="02010609060101010101" pitchFamily="49" charset="-122"/>
              <a:ea typeface="黑体" panose="02010609060101010101" pitchFamily="49" charset="-122"/>
            </a:endParaRPr>
          </a:p>
        </p:txBody>
      </p:sp>
    </p:spTree>
  </p:cSld>
  <p:clrMapOvr>
    <a:masterClrMapping/>
  </p:clrMapOvr>
  <p:transition spd="med">
    <p:fade/>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zh-CN" altLang="en-US">
                <a:sym typeface="+mn-ea"/>
              </a:rPr>
              <a:t>分布式</a:t>
            </a:r>
            <a:r>
              <a:rPr altLang="zh-CN">
                <a:sym typeface="+mn-ea"/>
              </a:rPr>
              <a:t>DL-</a:t>
            </a:r>
            <a:r>
              <a:rPr lang="zh-CN" altLang="en-US">
                <a:sym typeface="+mn-ea"/>
              </a:rPr>
              <a:t>整体线路</a:t>
            </a:r>
            <a:endParaRPr lang="zh-CN" altLang="en-US">
              <a:sym typeface="+mn-ea"/>
            </a:endParaRPr>
          </a:p>
        </p:txBody>
      </p:sp>
      <p:sp>
        <p:nvSpPr>
          <p:cNvPr id="7" name="Date Placeholder 6"/>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fld id="{B7777B4F-0286-DE44-939A-59B26D3141B7}" type="datetime1">
              <a:rPr kumimoji="0" lang="en-US" altLang="en-US" sz="1200" b="1" i="0" u="none" strike="noStrike" kern="1200" cap="none" spc="0" normalizeH="0" baseline="0" noProof="0" smtClean="0">
                <a:ln>
                  <a:noFill/>
                </a:ln>
                <a:solidFill>
                  <a:prstClr val="black">
                    <a:tint val="75000"/>
                  </a:prstClr>
                </a:solidFill>
                <a:effectLst/>
                <a:uLnTx/>
                <a:uFillTx/>
                <a:latin typeface="Arial" panose="020B0604020202090204" pitchFamily="34" charset="0"/>
                <a:ea typeface="华文中宋" panose="02010600040101010101" charset="-122"/>
                <a:cs typeface="+mn-cs"/>
              </a:rPr>
            </a:fld>
            <a:endParaRPr kumimoji="0" lang="zh-CN" altLang="en-US" sz="1200" b="1" i="0" u="none" strike="noStrike" kern="1200" cap="none" spc="0" normalizeH="0" baseline="0" noProof="0">
              <a:ln>
                <a:noFill/>
              </a:ln>
              <a:solidFill>
                <a:prstClr val="black">
                  <a:tint val="75000"/>
                </a:prstClr>
              </a:solidFill>
              <a:effectLst/>
              <a:uLnTx/>
              <a:uFillTx/>
              <a:latin typeface="Arial" panose="020B0604020202090204" pitchFamily="34" charset="0"/>
              <a:ea typeface="华文中宋" panose="02010600040101010101" charset="-122"/>
              <a:cs typeface="+mn-cs"/>
            </a:endParaRPr>
          </a:p>
        </p:txBody>
      </p:sp>
      <p:sp>
        <p:nvSpPr>
          <p:cNvPr id="14" name="Footer Placeholder 13"/>
          <p:cNvSpPr>
            <a:spLocks noGrp="1"/>
          </p:cNvSpPr>
          <p:nvPr>
            <p:ph type="ftr" sz="quarter" idx="11"/>
          </p:nvPr>
        </p:nvSpPr>
        <p:spPr>
          <a:xfrm>
            <a:off x="4038600" y="6191250"/>
            <a:ext cx="4114800" cy="365125"/>
          </a:xfrm>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1200" b="1" i="0" u="none" strike="noStrike" kern="1200" cap="none" spc="0" normalizeH="0" baseline="0" noProof="0">
                <a:ln>
                  <a:noFill/>
                </a:ln>
                <a:solidFill>
                  <a:prstClr val="black">
                    <a:tint val="75000"/>
                  </a:prstClr>
                </a:solidFill>
                <a:effectLst/>
                <a:uLnTx/>
                <a:uFillTx/>
                <a:latin typeface="Arial" panose="020B0604020202090204" pitchFamily="34" charset="0"/>
                <a:ea typeface="华文中宋" panose="02010600040101010101" charset="-122"/>
                <a:cs typeface="+mn-cs"/>
              </a:rPr>
              <a:t>分布式深度学习</a:t>
            </a:r>
            <a:endParaRPr kumimoji="0" lang="zh-CN" altLang="en-US" sz="1200" b="1" i="0" u="none" strike="noStrike" kern="1200" cap="none" spc="0" normalizeH="0" baseline="0" noProof="0">
              <a:ln>
                <a:noFill/>
              </a:ln>
              <a:solidFill>
                <a:prstClr val="black">
                  <a:tint val="75000"/>
                </a:prstClr>
              </a:solidFill>
              <a:effectLst/>
              <a:uLnTx/>
              <a:uFillTx/>
              <a:latin typeface="Arial" panose="020B0604020202090204" pitchFamily="34" charset="0"/>
              <a:ea typeface="华文中宋" panose="02010600040101010101" charset="-122"/>
              <a:cs typeface="+mn-cs"/>
            </a:endParaRPr>
          </a:p>
        </p:txBody>
      </p:sp>
      <p:sp>
        <p:nvSpPr>
          <p:cNvPr id="4" name="矩形 3"/>
          <p:cNvSpPr/>
          <p:nvPr>
            <p:custDataLst>
              <p:tags r:id="rId1"/>
            </p:custDataLst>
          </p:nvPr>
        </p:nvSpPr>
        <p:spPr>
          <a:xfrm>
            <a:off x="1163955" y="1670050"/>
            <a:ext cx="9966960" cy="459867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4"/>
          <p:cNvSpPr/>
          <p:nvPr>
            <p:custDataLst>
              <p:tags r:id="rId2"/>
            </p:custDataLst>
          </p:nvPr>
        </p:nvSpPr>
        <p:spPr>
          <a:xfrm>
            <a:off x="1446530" y="3708400"/>
            <a:ext cx="7743190" cy="1030605"/>
          </a:xfrm>
          <a:prstGeom prst="rect">
            <a:avLst/>
          </a:prstGeom>
          <a:solidFill>
            <a:schemeClr val="accent6">
              <a:lumMod val="20000"/>
              <a:lumOff val="80000"/>
            </a:schemeClr>
          </a:solidFill>
          <a:ln w="28575">
            <a:solidFill>
              <a:schemeClr val="accent6">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8"/>
          <p:cNvSpPr/>
          <p:nvPr>
            <p:custDataLst>
              <p:tags r:id="rId3"/>
            </p:custDataLst>
          </p:nvPr>
        </p:nvSpPr>
        <p:spPr>
          <a:xfrm>
            <a:off x="1446530" y="2893060"/>
            <a:ext cx="7743190" cy="643890"/>
          </a:xfrm>
          <a:prstGeom prst="rect">
            <a:avLst/>
          </a:prstGeom>
          <a:solidFill>
            <a:schemeClr val="accent6">
              <a:lumMod val="20000"/>
              <a:lumOff val="80000"/>
            </a:schemeClr>
          </a:solidFill>
          <a:ln w="28575">
            <a:solidFill>
              <a:schemeClr val="accent5">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2"/>
          <p:cNvSpPr/>
          <p:nvPr>
            <p:custDataLst>
              <p:tags r:id="rId4"/>
            </p:custDataLst>
          </p:nvPr>
        </p:nvSpPr>
        <p:spPr>
          <a:xfrm>
            <a:off x="1446530" y="1775460"/>
            <a:ext cx="7743190" cy="905510"/>
          </a:xfrm>
          <a:prstGeom prst="rect">
            <a:avLst/>
          </a:prstGeom>
          <a:solidFill>
            <a:schemeClr val="accent6">
              <a:lumMod val="20000"/>
              <a:lumOff val="80000"/>
            </a:schemeClr>
          </a:solidFill>
          <a:ln w="28575">
            <a:solidFill>
              <a:schemeClr val="accent4">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文本框 62"/>
          <p:cNvSpPr txBox="1"/>
          <p:nvPr>
            <p:custDataLst>
              <p:tags r:id="rId5"/>
            </p:custDataLst>
          </p:nvPr>
        </p:nvSpPr>
        <p:spPr>
          <a:xfrm>
            <a:off x="1499235" y="3820160"/>
            <a:ext cx="2171700" cy="337185"/>
          </a:xfrm>
          <a:prstGeom prst="rect">
            <a:avLst/>
          </a:prstGeom>
          <a:noFill/>
        </p:spPr>
        <p:txBody>
          <a:bodyPr wrap="square" rtlCol="0">
            <a:spAutoFit/>
          </a:bodyPr>
          <a:lstStyle/>
          <a:p>
            <a:r>
              <a:rPr lang="zh-CN" altLang="en-US" sz="1600" b="1" dirty="0">
                <a:latin typeface="Arial" panose="020B0604020202090204" pitchFamily="34" charset="0"/>
                <a:cs typeface="Arial" panose="020B0604020202090204" pitchFamily="34" charset="0"/>
              </a:rPr>
              <a:t>资源分配和任务调度</a:t>
            </a:r>
            <a:endParaRPr lang="zh-CN" altLang="en-US" sz="1600" b="1" dirty="0">
              <a:latin typeface="Arial" panose="020B0604020202090204" pitchFamily="34" charset="0"/>
              <a:cs typeface="Arial" panose="020B0604020202090204" pitchFamily="34" charset="0"/>
            </a:endParaRPr>
          </a:p>
        </p:txBody>
      </p:sp>
      <p:sp>
        <p:nvSpPr>
          <p:cNvPr id="64" name="文本框 63"/>
          <p:cNvSpPr txBox="1"/>
          <p:nvPr>
            <p:custDataLst>
              <p:tags r:id="rId6"/>
            </p:custDataLst>
          </p:nvPr>
        </p:nvSpPr>
        <p:spPr>
          <a:xfrm>
            <a:off x="1499108" y="1751910"/>
            <a:ext cx="1659551" cy="337185"/>
          </a:xfrm>
          <a:prstGeom prst="rect">
            <a:avLst/>
          </a:prstGeom>
          <a:noFill/>
        </p:spPr>
        <p:txBody>
          <a:bodyPr wrap="square" rtlCol="0">
            <a:spAutoFit/>
          </a:bodyPr>
          <a:lstStyle/>
          <a:p>
            <a:r>
              <a:rPr lang="zh-CN" altLang="en-US" sz="1600" b="1" dirty="0">
                <a:latin typeface="Arial" panose="020B0604020202090204" pitchFamily="34" charset="0"/>
                <a:cs typeface="Arial" panose="020B0604020202090204" pitchFamily="34" charset="0"/>
              </a:rPr>
              <a:t>分布式架构</a:t>
            </a:r>
            <a:endParaRPr lang="zh-CN" altLang="en-US" sz="1600" b="1" dirty="0">
              <a:latin typeface="Arial" panose="020B0604020202090204" pitchFamily="34" charset="0"/>
              <a:cs typeface="Arial" panose="020B0604020202090204" pitchFamily="34" charset="0"/>
            </a:endParaRPr>
          </a:p>
        </p:txBody>
      </p:sp>
      <p:sp>
        <p:nvSpPr>
          <p:cNvPr id="47" name="文本框 46"/>
          <p:cNvSpPr txBox="1"/>
          <p:nvPr>
            <p:custDataLst>
              <p:tags r:id="rId7"/>
            </p:custDataLst>
          </p:nvPr>
        </p:nvSpPr>
        <p:spPr>
          <a:xfrm>
            <a:off x="1499108" y="2935322"/>
            <a:ext cx="1659551" cy="337185"/>
          </a:xfrm>
          <a:prstGeom prst="rect">
            <a:avLst/>
          </a:prstGeom>
          <a:noFill/>
        </p:spPr>
        <p:txBody>
          <a:bodyPr wrap="square" rtlCol="0">
            <a:spAutoFit/>
          </a:bodyPr>
          <a:lstStyle/>
          <a:p>
            <a:r>
              <a:rPr lang="zh-CN" altLang="en-US" sz="1600" b="1" dirty="0">
                <a:latin typeface="Arial" panose="020B0604020202090204" pitchFamily="34" charset="0"/>
                <a:cs typeface="Arial" panose="020B0604020202090204" pitchFamily="34" charset="0"/>
              </a:rPr>
              <a:t>算法</a:t>
            </a:r>
            <a:endParaRPr lang="zh-CN" altLang="en-US" sz="1600" b="1" dirty="0">
              <a:latin typeface="Arial" panose="020B0604020202090204" pitchFamily="34" charset="0"/>
              <a:cs typeface="Arial" panose="020B0604020202090204" pitchFamily="34" charset="0"/>
            </a:endParaRPr>
          </a:p>
        </p:txBody>
      </p:sp>
      <p:sp>
        <p:nvSpPr>
          <p:cNvPr id="37" name="矩形 13"/>
          <p:cNvSpPr/>
          <p:nvPr>
            <p:custDataLst>
              <p:tags r:id="rId8"/>
            </p:custDataLst>
          </p:nvPr>
        </p:nvSpPr>
        <p:spPr>
          <a:xfrm>
            <a:off x="2284730" y="2142490"/>
            <a:ext cx="2352040" cy="31877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rPr>
              <a:t>分布式</a:t>
            </a:r>
            <a:r>
              <a:rPr lang="en-US" altLang="zh-CN" dirty="0">
                <a:solidFill>
                  <a:schemeClr val="tx1"/>
                </a:solidFill>
              </a:rPr>
              <a:t>DL</a:t>
            </a:r>
            <a:r>
              <a:rPr lang="zh-CN" altLang="en-US" dirty="0">
                <a:solidFill>
                  <a:schemeClr val="tx1"/>
                </a:solidFill>
              </a:rPr>
              <a:t>并行模型</a:t>
            </a:r>
            <a:endParaRPr lang="zh-CN" altLang="en-US" dirty="0">
              <a:solidFill>
                <a:schemeClr val="tx1"/>
              </a:solidFill>
            </a:endParaRPr>
          </a:p>
        </p:txBody>
      </p:sp>
      <p:sp>
        <p:nvSpPr>
          <p:cNvPr id="40" name="矩形 13"/>
          <p:cNvSpPr/>
          <p:nvPr>
            <p:custDataLst>
              <p:tags r:id="rId9"/>
            </p:custDataLst>
          </p:nvPr>
        </p:nvSpPr>
        <p:spPr>
          <a:xfrm>
            <a:off x="5317490" y="2142490"/>
            <a:ext cx="2352040" cy="31877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rPr>
              <a:t>分布式范式</a:t>
            </a:r>
            <a:endParaRPr lang="zh-CN" altLang="en-US" dirty="0">
              <a:solidFill>
                <a:schemeClr val="tx1"/>
              </a:solidFill>
            </a:endParaRPr>
          </a:p>
        </p:txBody>
      </p:sp>
      <p:sp>
        <p:nvSpPr>
          <p:cNvPr id="42" name="矩形 13"/>
          <p:cNvSpPr/>
          <p:nvPr>
            <p:custDataLst>
              <p:tags r:id="rId10"/>
            </p:custDataLst>
          </p:nvPr>
        </p:nvSpPr>
        <p:spPr>
          <a:xfrm>
            <a:off x="5365750" y="3049905"/>
            <a:ext cx="2352040" cy="31877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rPr>
              <a:t>数据压缩</a:t>
            </a:r>
            <a:endParaRPr lang="zh-CN" altLang="en-US" dirty="0">
              <a:solidFill>
                <a:schemeClr val="tx1"/>
              </a:solidFill>
            </a:endParaRPr>
          </a:p>
        </p:txBody>
      </p:sp>
      <p:sp>
        <p:nvSpPr>
          <p:cNvPr id="43" name="矩形 13"/>
          <p:cNvSpPr/>
          <p:nvPr>
            <p:custDataLst>
              <p:tags r:id="rId11"/>
            </p:custDataLst>
          </p:nvPr>
        </p:nvSpPr>
        <p:spPr>
          <a:xfrm>
            <a:off x="2284730" y="3049905"/>
            <a:ext cx="2352040" cy="31877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rPr>
              <a:t>分布式同步算法</a:t>
            </a:r>
            <a:endParaRPr lang="zh-CN" altLang="en-US" dirty="0">
              <a:solidFill>
                <a:schemeClr val="tx1"/>
              </a:solidFill>
            </a:endParaRPr>
          </a:p>
        </p:txBody>
      </p:sp>
      <p:sp>
        <p:nvSpPr>
          <p:cNvPr id="45" name="矩形 13"/>
          <p:cNvSpPr/>
          <p:nvPr>
            <p:custDataLst>
              <p:tags r:id="rId12"/>
            </p:custDataLst>
          </p:nvPr>
        </p:nvSpPr>
        <p:spPr>
          <a:xfrm>
            <a:off x="2284730" y="4335780"/>
            <a:ext cx="2352040" cy="31877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rPr>
              <a:t>训练调度</a:t>
            </a:r>
            <a:endParaRPr lang="zh-CN" altLang="en-US" dirty="0">
              <a:solidFill>
                <a:schemeClr val="tx1"/>
              </a:solidFill>
            </a:endParaRPr>
          </a:p>
        </p:txBody>
      </p:sp>
      <p:sp>
        <p:nvSpPr>
          <p:cNvPr id="49" name="矩形 13"/>
          <p:cNvSpPr/>
          <p:nvPr>
            <p:custDataLst>
              <p:tags r:id="rId13"/>
            </p:custDataLst>
          </p:nvPr>
        </p:nvSpPr>
        <p:spPr>
          <a:xfrm>
            <a:off x="4058285" y="3884295"/>
            <a:ext cx="2352040" cy="31877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rPr>
              <a:t>资源分配</a:t>
            </a:r>
            <a:endParaRPr lang="zh-CN" altLang="en-US" dirty="0">
              <a:solidFill>
                <a:schemeClr val="tx1"/>
              </a:solidFill>
            </a:endParaRPr>
          </a:p>
        </p:txBody>
      </p:sp>
      <p:sp>
        <p:nvSpPr>
          <p:cNvPr id="51" name="矩形 13"/>
          <p:cNvSpPr/>
          <p:nvPr>
            <p:custDataLst>
              <p:tags r:id="rId14"/>
            </p:custDataLst>
          </p:nvPr>
        </p:nvSpPr>
        <p:spPr>
          <a:xfrm>
            <a:off x="5365750" y="4335780"/>
            <a:ext cx="2352040" cy="31877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rPr>
              <a:t>推理调度</a:t>
            </a:r>
            <a:endParaRPr lang="zh-CN" altLang="en-US" dirty="0">
              <a:solidFill>
                <a:schemeClr val="tx1"/>
              </a:solidFill>
            </a:endParaRPr>
          </a:p>
        </p:txBody>
      </p:sp>
      <p:sp>
        <p:nvSpPr>
          <p:cNvPr id="52" name="矩形 4"/>
          <p:cNvSpPr/>
          <p:nvPr>
            <p:custDataLst>
              <p:tags r:id="rId15"/>
            </p:custDataLst>
          </p:nvPr>
        </p:nvSpPr>
        <p:spPr>
          <a:xfrm>
            <a:off x="1446530" y="4965700"/>
            <a:ext cx="7743190" cy="1030605"/>
          </a:xfrm>
          <a:prstGeom prst="rect">
            <a:avLst/>
          </a:prstGeom>
          <a:solidFill>
            <a:schemeClr val="accent6">
              <a:lumMod val="20000"/>
              <a:lumOff val="80000"/>
            </a:schemeClr>
          </a:solidFill>
          <a:ln w="28575">
            <a:solidFill>
              <a:schemeClr val="accent6">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文本框 62"/>
          <p:cNvSpPr txBox="1"/>
          <p:nvPr>
            <p:custDataLst>
              <p:tags r:id="rId16"/>
            </p:custDataLst>
          </p:nvPr>
        </p:nvSpPr>
        <p:spPr>
          <a:xfrm>
            <a:off x="1499108" y="5077236"/>
            <a:ext cx="1659551" cy="337185"/>
          </a:xfrm>
          <a:prstGeom prst="rect">
            <a:avLst/>
          </a:prstGeom>
          <a:noFill/>
        </p:spPr>
        <p:txBody>
          <a:bodyPr wrap="square" rtlCol="0">
            <a:spAutoFit/>
          </a:bodyPr>
          <a:lstStyle/>
          <a:p>
            <a:r>
              <a:rPr lang="zh-CN" altLang="en-US" sz="1600" b="1" dirty="0">
                <a:latin typeface="Arial" panose="020B0604020202090204" pitchFamily="34" charset="0"/>
                <a:cs typeface="Arial" panose="020B0604020202090204" pitchFamily="34" charset="0"/>
              </a:rPr>
              <a:t>基础设施</a:t>
            </a:r>
            <a:endParaRPr lang="zh-CN" altLang="en-US" sz="1600" b="1" dirty="0">
              <a:latin typeface="Arial" panose="020B0604020202090204" pitchFamily="34" charset="0"/>
              <a:cs typeface="Arial" panose="020B0604020202090204" pitchFamily="34" charset="0"/>
            </a:endParaRPr>
          </a:p>
        </p:txBody>
      </p:sp>
      <p:sp>
        <p:nvSpPr>
          <p:cNvPr id="54" name="矩形 13"/>
          <p:cNvSpPr/>
          <p:nvPr>
            <p:custDataLst>
              <p:tags r:id="rId17"/>
            </p:custDataLst>
          </p:nvPr>
        </p:nvSpPr>
        <p:spPr>
          <a:xfrm>
            <a:off x="1752600" y="5514975"/>
            <a:ext cx="1743710" cy="31877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rPr>
              <a:t>GPU</a:t>
            </a:r>
            <a:endParaRPr lang="en-US" altLang="zh-CN" dirty="0">
              <a:solidFill>
                <a:schemeClr val="tx1"/>
              </a:solidFill>
            </a:endParaRPr>
          </a:p>
        </p:txBody>
      </p:sp>
      <p:sp>
        <p:nvSpPr>
          <p:cNvPr id="3" name="矩形 13"/>
          <p:cNvSpPr/>
          <p:nvPr>
            <p:custDataLst>
              <p:tags r:id="rId18"/>
            </p:custDataLst>
          </p:nvPr>
        </p:nvSpPr>
        <p:spPr>
          <a:xfrm>
            <a:off x="3775075" y="5514975"/>
            <a:ext cx="1743710" cy="31877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rPr>
              <a:t>FPGA</a:t>
            </a:r>
            <a:endParaRPr lang="en-US" altLang="zh-CN" dirty="0">
              <a:solidFill>
                <a:schemeClr val="tx1"/>
              </a:solidFill>
            </a:endParaRPr>
          </a:p>
        </p:txBody>
      </p:sp>
      <p:sp>
        <p:nvSpPr>
          <p:cNvPr id="5" name="矩形 13"/>
          <p:cNvSpPr/>
          <p:nvPr>
            <p:custDataLst>
              <p:tags r:id="rId19"/>
            </p:custDataLst>
          </p:nvPr>
        </p:nvSpPr>
        <p:spPr>
          <a:xfrm>
            <a:off x="6051550" y="5514975"/>
            <a:ext cx="2259330" cy="31877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rPr>
              <a:t>RDMA/InfinBand</a:t>
            </a:r>
            <a:endParaRPr lang="en-US" altLang="zh-CN" dirty="0">
              <a:solidFill>
                <a:schemeClr val="tx1"/>
              </a:solidFill>
            </a:endParaRPr>
          </a:p>
        </p:txBody>
      </p:sp>
      <p:sp>
        <p:nvSpPr>
          <p:cNvPr id="9" name="矩形 13"/>
          <p:cNvSpPr/>
          <p:nvPr>
            <p:custDataLst>
              <p:tags r:id="rId20"/>
            </p:custDataLst>
          </p:nvPr>
        </p:nvSpPr>
        <p:spPr>
          <a:xfrm>
            <a:off x="4114165" y="5095875"/>
            <a:ext cx="1743710" cy="31877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rPr>
              <a:t>存储</a:t>
            </a:r>
            <a:endParaRPr lang="zh-CN" altLang="en-US" dirty="0">
              <a:solidFill>
                <a:schemeClr val="tx1"/>
              </a:solidFill>
            </a:endParaRPr>
          </a:p>
        </p:txBody>
      </p:sp>
      <p:sp>
        <p:nvSpPr>
          <p:cNvPr id="2" name="Text Box 1"/>
          <p:cNvSpPr txBox="1"/>
          <p:nvPr/>
        </p:nvSpPr>
        <p:spPr>
          <a:xfrm>
            <a:off x="3002915" y="1070610"/>
            <a:ext cx="6096000" cy="368300"/>
          </a:xfrm>
          <a:prstGeom prst="rect">
            <a:avLst/>
          </a:prstGeom>
          <a:noFill/>
        </p:spPr>
        <p:txBody>
          <a:bodyPr wrap="square" rtlCol="0" anchor="t">
            <a:spAutoFit/>
          </a:bodyPr>
          <a:lstStyle/>
          <a:p>
            <a:pPr algn="ctr"/>
            <a:r>
              <a:rPr lang="zh-CN" altLang="en-US">
                <a:sym typeface="+mn-ea"/>
              </a:rPr>
              <a:t>分布式深度学习</a:t>
            </a:r>
            <a:r>
              <a:rPr lang="en-US" altLang="zh-CN">
                <a:sym typeface="+mn-ea"/>
              </a:rPr>
              <a:t>(DL)</a:t>
            </a:r>
            <a:r>
              <a:rPr lang="zh-CN" altLang="en-US">
                <a:sym typeface="+mn-ea"/>
              </a:rPr>
              <a:t>研究路线</a:t>
            </a:r>
            <a:endParaRPr lang="zh-CN" altLang="en-US">
              <a:sym typeface="+mn-ea"/>
            </a:endParaRPr>
          </a:p>
        </p:txBody>
      </p:sp>
      <p:sp>
        <p:nvSpPr>
          <p:cNvPr id="11" name="矩形 4"/>
          <p:cNvSpPr/>
          <p:nvPr>
            <p:custDataLst>
              <p:tags r:id="rId21"/>
            </p:custDataLst>
          </p:nvPr>
        </p:nvSpPr>
        <p:spPr>
          <a:xfrm>
            <a:off x="9562465" y="2019300"/>
            <a:ext cx="1129030" cy="3857625"/>
          </a:xfrm>
          <a:prstGeom prst="rect">
            <a:avLst/>
          </a:prstGeom>
          <a:solidFill>
            <a:schemeClr val="accent4">
              <a:lumMod val="20000"/>
              <a:lumOff val="80000"/>
            </a:schemeClr>
          </a:solidFill>
          <a:ln w="28575">
            <a:solidFill>
              <a:schemeClr val="accent6">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46"/>
          <p:cNvSpPr txBox="1"/>
          <p:nvPr>
            <p:custDataLst>
              <p:tags r:id="rId22"/>
            </p:custDataLst>
          </p:nvPr>
        </p:nvSpPr>
        <p:spPr>
          <a:xfrm>
            <a:off x="9808845" y="2124075"/>
            <a:ext cx="694055" cy="337185"/>
          </a:xfrm>
          <a:prstGeom prst="rect">
            <a:avLst/>
          </a:prstGeom>
          <a:noFill/>
        </p:spPr>
        <p:txBody>
          <a:bodyPr wrap="square" rtlCol="0">
            <a:spAutoFit/>
          </a:bodyPr>
          <a:lstStyle/>
          <a:p>
            <a:r>
              <a:rPr lang="zh-CN" altLang="en-US" sz="1600" b="1" dirty="0">
                <a:latin typeface="Arial" panose="020B0604020202090204" pitchFamily="34" charset="0"/>
                <a:cs typeface="Arial" panose="020B0604020202090204" pitchFamily="34" charset="0"/>
              </a:rPr>
              <a:t>监控</a:t>
            </a:r>
            <a:endParaRPr lang="zh-CN" altLang="en-US" sz="1600" b="1" dirty="0">
              <a:latin typeface="Arial" panose="020B0604020202090204" pitchFamily="34" charset="0"/>
              <a:cs typeface="Arial" panose="020B0604020202090204" pitchFamily="34" charset="0"/>
            </a:endParaRPr>
          </a:p>
        </p:txBody>
      </p:sp>
      <p:sp>
        <p:nvSpPr>
          <p:cNvPr id="18" name="矩形 13"/>
          <p:cNvSpPr/>
          <p:nvPr>
            <p:custDataLst>
              <p:tags r:id="rId23"/>
            </p:custDataLst>
          </p:nvPr>
        </p:nvSpPr>
        <p:spPr>
          <a:xfrm>
            <a:off x="9749790" y="2776220"/>
            <a:ext cx="732790" cy="497205"/>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rPr>
              <a:t>容器</a:t>
            </a:r>
            <a:endParaRPr lang="zh-CN" altLang="en-US" dirty="0">
              <a:solidFill>
                <a:schemeClr val="tx1"/>
              </a:solidFill>
            </a:endParaRPr>
          </a:p>
        </p:txBody>
      </p:sp>
      <p:sp>
        <p:nvSpPr>
          <p:cNvPr id="19" name="矩形 13"/>
          <p:cNvSpPr/>
          <p:nvPr>
            <p:custDataLst>
              <p:tags r:id="rId24"/>
            </p:custDataLst>
          </p:nvPr>
        </p:nvSpPr>
        <p:spPr>
          <a:xfrm>
            <a:off x="9749790" y="3708400"/>
            <a:ext cx="732790" cy="497205"/>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rPr>
              <a:t>APM</a:t>
            </a:r>
            <a:endParaRPr lang="en-US" altLang="zh-CN" dirty="0">
              <a:solidFill>
                <a:schemeClr val="tx1"/>
              </a:solidFill>
            </a:endParaRPr>
          </a:p>
        </p:txBody>
      </p:sp>
      <p:sp>
        <p:nvSpPr>
          <p:cNvPr id="20" name="矩形 13"/>
          <p:cNvSpPr/>
          <p:nvPr>
            <p:custDataLst>
              <p:tags r:id="rId25"/>
            </p:custDataLst>
          </p:nvPr>
        </p:nvSpPr>
        <p:spPr>
          <a:xfrm>
            <a:off x="9749790" y="4580255"/>
            <a:ext cx="732790" cy="497205"/>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rPr>
              <a:t>GPU</a:t>
            </a:r>
            <a:endParaRPr lang="en-US" altLang="zh-CN" dirty="0">
              <a:solidFill>
                <a:schemeClr val="tx1"/>
              </a:solidFill>
            </a:endParaRPr>
          </a:p>
        </p:txBody>
      </p:sp>
    </p:spTree>
  </p:cSld>
  <p:clrMapOvr>
    <a:masterClrMapping/>
  </p:clrMapOvr>
  <p:transition spd="med">
    <p:fade/>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zh-CN" altLang="en-US">
                <a:sym typeface="+mn-ea"/>
              </a:rPr>
              <a:t>监控体系</a:t>
            </a:r>
            <a:endParaRPr lang="zh-CN" altLang="en-US">
              <a:sym typeface="+mn-ea"/>
            </a:endParaRPr>
          </a:p>
        </p:txBody>
      </p:sp>
      <p:sp>
        <p:nvSpPr>
          <p:cNvPr id="7" name="Text Box 6"/>
          <p:cNvSpPr txBox="1"/>
          <p:nvPr>
            <p:custDataLst>
              <p:tags r:id="rId1"/>
            </p:custDataLst>
          </p:nvPr>
        </p:nvSpPr>
        <p:spPr>
          <a:xfrm>
            <a:off x="814705" y="1421130"/>
            <a:ext cx="2315845" cy="460375"/>
          </a:xfrm>
          <a:prstGeom prst="rect">
            <a:avLst/>
          </a:prstGeom>
          <a:noFill/>
        </p:spPr>
        <p:txBody>
          <a:bodyPr wrap="square" rtlCol="0">
            <a:spAutoFit/>
          </a:bodyPr>
          <a:lstStyle/>
          <a:p>
            <a:r>
              <a:rPr lang="zh-CN" altLang="en-US" sz="2400" b="1">
                <a:latin typeface="黑体" panose="02010609060101010101" pitchFamily="49" charset="-122"/>
                <a:ea typeface="黑体" panose="02010609060101010101" pitchFamily="49" charset="-122"/>
              </a:rPr>
              <a:t>容器监控</a:t>
            </a:r>
            <a:endParaRPr lang="zh-CN" altLang="en-US" sz="2400" b="1">
              <a:latin typeface="黑体" panose="02010609060101010101" pitchFamily="49" charset="-122"/>
              <a:ea typeface="黑体" panose="02010609060101010101" pitchFamily="49" charset="-122"/>
            </a:endParaRPr>
          </a:p>
        </p:txBody>
      </p:sp>
      <p:sp>
        <p:nvSpPr>
          <p:cNvPr id="15" name="Date Placeholder 14"/>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fld id="{B7777B4F-0286-DE44-939A-59B26D3141B7}" type="datetime1">
              <a:rPr kumimoji="0" lang="en-US" altLang="en-US" sz="1200" b="1" i="0" u="none" strike="noStrike" kern="1200" cap="none" spc="0" normalizeH="0" baseline="0" noProof="0" smtClean="0">
                <a:ln>
                  <a:noFill/>
                </a:ln>
                <a:solidFill>
                  <a:prstClr val="black">
                    <a:tint val="75000"/>
                  </a:prstClr>
                </a:solidFill>
                <a:effectLst/>
                <a:uLnTx/>
                <a:uFillTx/>
                <a:latin typeface="Arial" panose="020B0604020202090204" pitchFamily="34" charset="0"/>
                <a:ea typeface="华文中宋" panose="02010600040101010101" charset="-122"/>
                <a:cs typeface="+mn-cs"/>
              </a:rPr>
            </a:fld>
            <a:endParaRPr kumimoji="0" lang="zh-CN" altLang="en-US" sz="1200" b="1" i="0" u="none" strike="noStrike" kern="1200" cap="none" spc="0" normalizeH="0" baseline="0" noProof="0">
              <a:ln>
                <a:noFill/>
              </a:ln>
              <a:solidFill>
                <a:prstClr val="black">
                  <a:tint val="75000"/>
                </a:prstClr>
              </a:solidFill>
              <a:effectLst/>
              <a:uLnTx/>
              <a:uFillTx/>
              <a:latin typeface="Arial" panose="020B0604020202090204" pitchFamily="34" charset="0"/>
              <a:ea typeface="华文中宋" panose="02010600040101010101" charset="-122"/>
              <a:cs typeface="+mn-cs"/>
            </a:endParaRPr>
          </a:p>
        </p:txBody>
      </p:sp>
      <p:sp>
        <p:nvSpPr>
          <p:cNvPr id="17" name="Footer Placeholder 16"/>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1200" b="1" i="0" u="none" strike="noStrike" kern="1200" cap="none" spc="0" normalizeH="0" baseline="0" noProof="0">
                <a:ln>
                  <a:noFill/>
                </a:ln>
                <a:solidFill>
                  <a:prstClr val="black">
                    <a:tint val="75000"/>
                  </a:prstClr>
                </a:solidFill>
                <a:effectLst/>
                <a:uLnTx/>
                <a:uFillTx/>
                <a:latin typeface="Arial" panose="020B0604020202090204" pitchFamily="34" charset="0"/>
                <a:ea typeface="华文中宋" panose="02010600040101010101" charset="-122"/>
                <a:cs typeface="+mn-cs"/>
              </a:rPr>
              <a:t>分布式深度学习</a:t>
            </a:r>
            <a:endParaRPr kumimoji="0" lang="zh-CN" altLang="en-US" sz="1200" b="1" i="0" u="none" strike="noStrike" kern="1200" cap="none" spc="0" normalizeH="0" baseline="0" noProof="0">
              <a:ln>
                <a:noFill/>
              </a:ln>
              <a:solidFill>
                <a:prstClr val="black">
                  <a:tint val="75000"/>
                </a:prstClr>
              </a:solidFill>
              <a:effectLst/>
              <a:uLnTx/>
              <a:uFillTx/>
              <a:latin typeface="Arial" panose="020B0604020202090204" pitchFamily="34" charset="0"/>
              <a:ea typeface="华文中宋" panose="02010600040101010101" charset="-122"/>
              <a:cs typeface="+mn-cs"/>
            </a:endParaRPr>
          </a:p>
        </p:txBody>
      </p:sp>
      <p:pic>
        <p:nvPicPr>
          <p:cNvPr id="11" name="Picture 10"/>
          <p:cNvPicPr/>
          <p:nvPr/>
        </p:nvPicPr>
        <p:blipFill>
          <a:blip r:embed="rId2"/>
          <a:stretch>
            <a:fillRect/>
          </a:stretch>
        </p:blipFill>
        <p:spPr>
          <a:xfrm>
            <a:off x="814705" y="1976120"/>
            <a:ext cx="10955020" cy="3275330"/>
          </a:xfrm>
          <a:prstGeom prst="rect">
            <a:avLst/>
          </a:prstGeom>
        </p:spPr>
      </p:pic>
      <p:sp>
        <p:nvSpPr>
          <p:cNvPr id="12" name="Text Box 11"/>
          <p:cNvSpPr txBox="1"/>
          <p:nvPr>
            <p:custDataLst>
              <p:tags r:id="rId3"/>
            </p:custDataLst>
          </p:nvPr>
        </p:nvSpPr>
        <p:spPr>
          <a:xfrm>
            <a:off x="5144770" y="5511165"/>
            <a:ext cx="2740660" cy="306705"/>
          </a:xfrm>
          <a:prstGeom prst="rect">
            <a:avLst/>
          </a:prstGeom>
        </p:spPr>
        <p:txBody>
          <a:bodyPr wrap="square">
            <a:spAutoFit/>
          </a:bodyPr>
          <a:lstStyle/>
          <a:p>
            <a:pPr marL="0" indent="0" algn="l"/>
            <a:r>
              <a:rPr lang="en-US" altLang="zh-CN" sz="1400" b="1" i="0">
                <a:solidFill>
                  <a:srgbClr val="24292F"/>
                </a:solidFill>
                <a:ea typeface="黑体" panose="02010609060101010101" pitchFamily="49" charset="-122"/>
              </a:rPr>
              <a:t>Trace</a:t>
            </a:r>
            <a:r>
              <a:rPr lang="en-US" altLang="zh-CN" sz="1400" b="0" i="0">
                <a:solidFill>
                  <a:srgbClr val="24292F"/>
                </a:solidFill>
                <a:ea typeface="黑体" panose="02010609060101010101" pitchFamily="49" charset="-122"/>
              </a:rPr>
              <a:t>: </a:t>
            </a:r>
            <a:r>
              <a:rPr lang="zh-CN" altLang="en-US" sz="1400" b="0" i="0">
                <a:solidFill>
                  <a:srgbClr val="24292F"/>
                </a:solidFill>
                <a:ea typeface="黑体" panose="02010609060101010101" pitchFamily="49" charset="-122"/>
              </a:rPr>
              <a:t>一个</a:t>
            </a:r>
            <a:r>
              <a:rPr lang="en-US" altLang="zh-CN" sz="1400" b="0" i="0">
                <a:solidFill>
                  <a:srgbClr val="24292F"/>
                </a:solidFill>
                <a:ea typeface="黑体" panose="02010609060101010101" pitchFamily="49" charset="-122"/>
              </a:rPr>
              <a:t>pod</a:t>
            </a:r>
            <a:r>
              <a:rPr lang="zh-CN" altLang="en-US" sz="1400" b="0" i="0">
                <a:solidFill>
                  <a:srgbClr val="24292F"/>
                </a:solidFill>
                <a:ea typeface="黑体" panose="02010609060101010101" pitchFamily="49" charset="-122"/>
              </a:rPr>
              <a:t>创建的生命周期</a:t>
            </a:r>
            <a:endParaRPr lang="zh-CN" altLang="en-US" sz="1400" b="0" i="0">
              <a:solidFill>
                <a:srgbClr val="24292F"/>
              </a:solidFill>
              <a:ea typeface="黑体" panose="02010609060101010101" pitchFamily="49" charset="-122"/>
            </a:endParaRPr>
          </a:p>
        </p:txBody>
      </p:sp>
      <p:sp>
        <p:nvSpPr>
          <p:cNvPr id="4" name="Content Placeholder 3"/>
          <p:cNvSpPr>
            <a:spLocks noGrp="1"/>
          </p:cNvSpPr>
          <p:nvPr>
            <p:ph sz="half" idx="1"/>
          </p:nvPr>
        </p:nvSpPr>
        <p:spPr>
          <a:xfrm>
            <a:off x="3306445" y="1308735"/>
            <a:ext cx="7268845" cy="530860"/>
          </a:xfrm>
        </p:spPr>
        <p:txBody>
          <a:bodyPr/>
          <a:lstStyle/>
          <a:p>
            <a:pPr>
              <a:buFont typeface="Arial" panose="020B0604020202090204" pitchFamily="34" charset="0"/>
            </a:pPr>
            <a:r>
              <a:rPr lang="zh-CN" altLang="en-US" sz="2000">
                <a:sym typeface="+mn-ea"/>
              </a:rPr>
              <a:t>监控包含了</a:t>
            </a:r>
            <a:r>
              <a:rPr lang="en-US" altLang="zh-CN" sz="2000">
                <a:sym typeface="+mn-ea"/>
              </a:rPr>
              <a:t>: </a:t>
            </a:r>
            <a:r>
              <a:rPr lang="en-US" altLang="zh-CN" sz="2000" b="1">
                <a:sym typeface="+mn-ea"/>
              </a:rPr>
              <a:t>Metric</a:t>
            </a:r>
            <a:r>
              <a:rPr lang="en-US" altLang="zh-CN" sz="2000">
                <a:sym typeface="+mn-ea"/>
              </a:rPr>
              <a:t>/</a:t>
            </a:r>
            <a:r>
              <a:rPr lang="en-US" altLang="zh-CN" sz="2000" b="1">
                <a:sym typeface="+mn-ea"/>
              </a:rPr>
              <a:t>Trace</a:t>
            </a:r>
            <a:r>
              <a:rPr lang="en-US" altLang="zh-CN" sz="2000">
                <a:sym typeface="+mn-ea"/>
              </a:rPr>
              <a:t>/</a:t>
            </a:r>
            <a:r>
              <a:rPr lang="en-US" altLang="zh-CN" sz="2000" b="1">
                <a:sym typeface="+mn-ea"/>
              </a:rPr>
              <a:t>Log</a:t>
            </a:r>
            <a:endParaRPr lang="zh-CN" altLang="en-US" sz="2000" b="1">
              <a:sym typeface="+mn-ea"/>
            </a:endParaRPr>
          </a:p>
        </p:txBody>
      </p:sp>
    </p:spTree>
  </p:cSld>
  <p:clrMapOvr>
    <a:masterClrMapping/>
  </p:clrMapOvr>
  <p:transition spd="med">
    <p:fade/>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zh-CN" altLang="en-US">
                <a:sym typeface="+mn-ea"/>
              </a:rPr>
              <a:t>分布式调度</a:t>
            </a:r>
            <a:r>
              <a:rPr altLang="zh-CN">
                <a:sym typeface="+mn-ea"/>
              </a:rPr>
              <a:t>-</a:t>
            </a:r>
            <a:r>
              <a:rPr lang="zh-CN" altLang="en-US">
                <a:sym typeface="+mn-ea"/>
              </a:rPr>
              <a:t>资源管理</a:t>
            </a:r>
            <a:endParaRPr lang="zh-CN" altLang="en-US">
              <a:sym typeface="+mn-ea"/>
            </a:endParaRPr>
          </a:p>
        </p:txBody>
      </p:sp>
      <p:sp>
        <p:nvSpPr>
          <p:cNvPr id="7" name="Text Box 6"/>
          <p:cNvSpPr txBox="1"/>
          <p:nvPr>
            <p:custDataLst>
              <p:tags r:id="rId1"/>
            </p:custDataLst>
          </p:nvPr>
        </p:nvSpPr>
        <p:spPr>
          <a:xfrm>
            <a:off x="814705" y="1421130"/>
            <a:ext cx="3420745" cy="460375"/>
          </a:xfrm>
          <a:prstGeom prst="rect">
            <a:avLst/>
          </a:prstGeom>
          <a:noFill/>
        </p:spPr>
        <p:txBody>
          <a:bodyPr wrap="square" rtlCol="0">
            <a:spAutoFit/>
          </a:bodyPr>
          <a:lstStyle/>
          <a:p>
            <a:r>
              <a:rPr lang="en-US" altLang="zh-CN" sz="2400" b="1">
                <a:latin typeface="黑体" panose="02010609060101010101" pitchFamily="49" charset="-122"/>
                <a:ea typeface="黑体" panose="02010609060101010101" pitchFamily="49" charset="-122"/>
              </a:rPr>
              <a:t>APM(应用程序性能监控)</a:t>
            </a:r>
            <a:endParaRPr lang="en-US" altLang="zh-CN" sz="2400" b="1">
              <a:latin typeface="黑体" panose="02010609060101010101" pitchFamily="49" charset="-122"/>
              <a:ea typeface="黑体" panose="02010609060101010101" pitchFamily="49" charset="-122"/>
            </a:endParaRPr>
          </a:p>
        </p:txBody>
      </p:sp>
      <p:sp>
        <p:nvSpPr>
          <p:cNvPr id="15" name="Date Placeholder 14"/>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fld id="{B7777B4F-0286-DE44-939A-59B26D3141B7}" type="datetime1">
              <a:rPr kumimoji="0" lang="en-US" altLang="en-US" sz="1200" b="1" i="0" u="none" strike="noStrike" kern="1200" cap="none" spc="0" normalizeH="0" baseline="0" noProof="0" smtClean="0">
                <a:ln>
                  <a:noFill/>
                </a:ln>
                <a:solidFill>
                  <a:prstClr val="black">
                    <a:tint val="75000"/>
                  </a:prstClr>
                </a:solidFill>
                <a:effectLst/>
                <a:uLnTx/>
                <a:uFillTx/>
                <a:latin typeface="Arial" panose="020B0604020202090204" pitchFamily="34" charset="0"/>
                <a:ea typeface="华文中宋" panose="02010600040101010101" charset="-122"/>
                <a:cs typeface="+mn-cs"/>
              </a:rPr>
            </a:fld>
            <a:endParaRPr kumimoji="0" lang="zh-CN" altLang="en-US" sz="1200" b="1" i="0" u="none" strike="noStrike" kern="1200" cap="none" spc="0" normalizeH="0" baseline="0" noProof="0">
              <a:ln>
                <a:noFill/>
              </a:ln>
              <a:solidFill>
                <a:prstClr val="black">
                  <a:tint val="75000"/>
                </a:prstClr>
              </a:solidFill>
              <a:effectLst/>
              <a:uLnTx/>
              <a:uFillTx/>
              <a:latin typeface="Arial" panose="020B0604020202090204" pitchFamily="34" charset="0"/>
              <a:ea typeface="华文中宋" panose="02010600040101010101" charset="-122"/>
              <a:cs typeface="+mn-cs"/>
            </a:endParaRPr>
          </a:p>
        </p:txBody>
      </p:sp>
      <p:sp>
        <p:nvSpPr>
          <p:cNvPr id="17" name="Footer Placeholder 16"/>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1200" b="1" i="0" u="none" strike="noStrike" kern="1200" cap="none" spc="0" normalizeH="0" baseline="0" noProof="0">
                <a:ln>
                  <a:noFill/>
                </a:ln>
                <a:solidFill>
                  <a:prstClr val="black">
                    <a:tint val="75000"/>
                  </a:prstClr>
                </a:solidFill>
                <a:effectLst/>
                <a:uLnTx/>
                <a:uFillTx/>
                <a:latin typeface="Arial" panose="020B0604020202090204" pitchFamily="34" charset="0"/>
                <a:ea typeface="华文中宋" panose="02010600040101010101" charset="-122"/>
                <a:cs typeface="+mn-cs"/>
              </a:rPr>
              <a:t>分布式深度学习</a:t>
            </a:r>
            <a:endParaRPr kumimoji="0" lang="zh-CN" altLang="en-US" sz="1200" b="1" i="0" u="none" strike="noStrike" kern="1200" cap="none" spc="0" normalizeH="0" baseline="0" noProof="0">
              <a:ln>
                <a:noFill/>
              </a:ln>
              <a:solidFill>
                <a:prstClr val="black">
                  <a:tint val="75000"/>
                </a:prstClr>
              </a:solidFill>
              <a:effectLst/>
              <a:uLnTx/>
              <a:uFillTx/>
              <a:latin typeface="Arial" panose="020B0604020202090204" pitchFamily="34" charset="0"/>
              <a:ea typeface="华文中宋" panose="02010600040101010101" charset="-122"/>
              <a:cs typeface="+mn-cs"/>
            </a:endParaRPr>
          </a:p>
        </p:txBody>
      </p:sp>
      <p:pic>
        <p:nvPicPr>
          <p:cNvPr id="3" name="Picture 2"/>
          <p:cNvPicPr/>
          <p:nvPr/>
        </p:nvPicPr>
        <p:blipFill>
          <a:blip r:embed="rId2"/>
          <a:stretch>
            <a:fillRect/>
          </a:stretch>
        </p:blipFill>
        <p:spPr>
          <a:xfrm>
            <a:off x="5902960" y="2241550"/>
            <a:ext cx="6093460" cy="3427730"/>
          </a:xfrm>
          <a:prstGeom prst="rect">
            <a:avLst/>
          </a:prstGeom>
        </p:spPr>
      </p:pic>
      <p:pic>
        <p:nvPicPr>
          <p:cNvPr id="8" name="Picture 7" descr="p361408"/>
          <p:cNvPicPr>
            <a:picLocks noChangeAspect="1"/>
          </p:cNvPicPr>
          <p:nvPr/>
        </p:nvPicPr>
        <p:blipFill>
          <a:blip r:embed="rId3"/>
          <a:stretch>
            <a:fillRect/>
          </a:stretch>
        </p:blipFill>
        <p:spPr>
          <a:xfrm>
            <a:off x="0" y="2193925"/>
            <a:ext cx="5839460" cy="3522980"/>
          </a:xfrm>
          <a:prstGeom prst="rect">
            <a:avLst/>
          </a:prstGeom>
        </p:spPr>
      </p:pic>
      <p:sp>
        <p:nvSpPr>
          <p:cNvPr id="9" name="Text Box 8"/>
          <p:cNvSpPr txBox="1"/>
          <p:nvPr>
            <p:custDataLst>
              <p:tags r:id="rId4"/>
            </p:custDataLst>
          </p:nvPr>
        </p:nvSpPr>
        <p:spPr>
          <a:xfrm>
            <a:off x="1549400" y="5817870"/>
            <a:ext cx="2740660" cy="306705"/>
          </a:xfrm>
          <a:prstGeom prst="rect">
            <a:avLst/>
          </a:prstGeom>
        </p:spPr>
        <p:txBody>
          <a:bodyPr wrap="square">
            <a:spAutoFit/>
          </a:bodyPr>
          <a:lstStyle/>
          <a:p>
            <a:pPr marL="0" indent="0" algn="l"/>
            <a:r>
              <a:rPr lang="zh-CN" altLang="en-US" sz="1400" b="0" i="0">
                <a:solidFill>
                  <a:srgbClr val="24292F"/>
                </a:solidFill>
                <a:ea typeface="黑体" panose="02010609060101010101" pitchFamily="49" charset="-122"/>
              </a:rPr>
              <a:t>应用程序</a:t>
            </a:r>
            <a:r>
              <a:rPr lang="en-US" altLang="zh-CN" sz="1400" b="1" i="0">
                <a:solidFill>
                  <a:srgbClr val="24292F"/>
                </a:solidFill>
                <a:ea typeface="黑体" panose="02010609060101010101" pitchFamily="49" charset="-122"/>
              </a:rPr>
              <a:t>Metric</a:t>
            </a:r>
            <a:endParaRPr lang="en-US" altLang="zh-CN" sz="1400" b="1" i="0">
              <a:solidFill>
                <a:srgbClr val="24292F"/>
              </a:solidFill>
              <a:ea typeface="黑体" panose="02010609060101010101" pitchFamily="49" charset="-122"/>
            </a:endParaRPr>
          </a:p>
        </p:txBody>
      </p:sp>
      <p:sp>
        <p:nvSpPr>
          <p:cNvPr id="10" name="Text Box 9"/>
          <p:cNvSpPr txBox="1"/>
          <p:nvPr>
            <p:custDataLst>
              <p:tags r:id="rId5"/>
            </p:custDataLst>
          </p:nvPr>
        </p:nvSpPr>
        <p:spPr>
          <a:xfrm>
            <a:off x="7648575" y="5716905"/>
            <a:ext cx="2740660" cy="306705"/>
          </a:xfrm>
          <a:prstGeom prst="rect">
            <a:avLst/>
          </a:prstGeom>
        </p:spPr>
        <p:txBody>
          <a:bodyPr wrap="square">
            <a:spAutoFit/>
          </a:bodyPr>
          <a:lstStyle/>
          <a:p>
            <a:pPr marL="0" indent="0" algn="l"/>
            <a:r>
              <a:rPr lang="zh-CN" altLang="en-US" sz="1400" b="0" i="0">
                <a:solidFill>
                  <a:srgbClr val="24292F"/>
                </a:solidFill>
                <a:ea typeface="黑体" panose="02010609060101010101" pitchFamily="49" charset="-122"/>
              </a:rPr>
              <a:t>应用程序</a:t>
            </a:r>
            <a:r>
              <a:rPr lang="en-US" altLang="zh-CN" sz="1400" b="0" i="0">
                <a:solidFill>
                  <a:srgbClr val="24292F"/>
                </a:solidFill>
                <a:ea typeface="黑体" panose="02010609060101010101" pitchFamily="49" charset="-122"/>
              </a:rPr>
              <a:t> </a:t>
            </a:r>
            <a:r>
              <a:rPr lang="en-US" altLang="zh-CN" sz="1400" b="1" i="0">
                <a:solidFill>
                  <a:srgbClr val="24292F"/>
                </a:solidFill>
                <a:ea typeface="黑体" panose="02010609060101010101" pitchFamily="49" charset="-122"/>
              </a:rPr>
              <a:t>Logs</a:t>
            </a:r>
            <a:endParaRPr lang="en-US" altLang="zh-CN" sz="1400" b="1" i="0">
              <a:solidFill>
                <a:srgbClr val="24292F"/>
              </a:solidFill>
              <a:ea typeface="黑体" panose="02010609060101010101" pitchFamily="49" charset="-122"/>
            </a:endParaRPr>
          </a:p>
        </p:txBody>
      </p:sp>
    </p:spTree>
  </p:cSld>
  <p:clrMapOvr>
    <a:masterClrMapping/>
  </p:clrMapOvr>
  <p:transition spd="med">
    <p:fade/>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zh-CN" altLang="en-US">
                <a:sym typeface="+mn-ea"/>
              </a:rPr>
              <a:t>分布式调度</a:t>
            </a:r>
            <a:r>
              <a:rPr altLang="zh-CN">
                <a:sym typeface="+mn-ea"/>
              </a:rPr>
              <a:t>-</a:t>
            </a:r>
            <a:r>
              <a:rPr lang="zh-CN" altLang="en-US">
                <a:sym typeface="+mn-ea"/>
              </a:rPr>
              <a:t>资源管理</a:t>
            </a:r>
            <a:endParaRPr lang="zh-CN" altLang="en-US">
              <a:sym typeface="+mn-ea"/>
            </a:endParaRPr>
          </a:p>
        </p:txBody>
      </p:sp>
      <p:sp>
        <p:nvSpPr>
          <p:cNvPr id="7" name="Text Box 6"/>
          <p:cNvSpPr txBox="1"/>
          <p:nvPr>
            <p:custDataLst>
              <p:tags r:id="rId1"/>
            </p:custDataLst>
          </p:nvPr>
        </p:nvSpPr>
        <p:spPr>
          <a:xfrm>
            <a:off x="814705" y="1421130"/>
            <a:ext cx="2315845" cy="460375"/>
          </a:xfrm>
          <a:prstGeom prst="rect">
            <a:avLst/>
          </a:prstGeom>
          <a:noFill/>
        </p:spPr>
        <p:txBody>
          <a:bodyPr wrap="square" rtlCol="0">
            <a:spAutoFit/>
          </a:bodyPr>
          <a:lstStyle/>
          <a:p>
            <a:r>
              <a:rPr lang="en-US" altLang="zh-CN" sz="2400" b="1">
                <a:latin typeface="黑体" panose="02010609060101010101" pitchFamily="49" charset="-122"/>
                <a:ea typeface="黑体" panose="02010609060101010101" pitchFamily="49" charset="-122"/>
              </a:rPr>
              <a:t>GPU</a:t>
            </a:r>
            <a:r>
              <a:rPr lang="zh-CN" altLang="en-US" sz="2400" b="1">
                <a:latin typeface="黑体" panose="02010609060101010101" pitchFamily="49" charset="-122"/>
                <a:ea typeface="黑体" panose="02010609060101010101" pitchFamily="49" charset="-122"/>
              </a:rPr>
              <a:t>监控</a:t>
            </a:r>
            <a:endParaRPr lang="zh-CN" altLang="en-US" sz="2400" b="1">
              <a:latin typeface="黑体" panose="02010609060101010101" pitchFamily="49" charset="-122"/>
              <a:ea typeface="黑体" panose="02010609060101010101" pitchFamily="49" charset="-122"/>
            </a:endParaRPr>
          </a:p>
        </p:txBody>
      </p:sp>
      <p:sp>
        <p:nvSpPr>
          <p:cNvPr id="15" name="Date Placeholder 14"/>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fld id="{B7777B4F-0286-DE44-939A-59B26D3141B7}" type="datetime1">
              <a:rPr kumimoji="0" lang="en-US" altLang="en-US" sz="1200" b="1" i="0" u="none" strike="noStrike" kern="1200" cap="none" spc="0" normalizeH="0" baseline="0" noProof="0" smtClean="0">
                <a:ln>
                  <a:noFill/>
                </a:ln>
                <a:solidFill>
                  <a:prstClr val="black">
                    <a:tint val="75000"/>
                  </a:prstClr>
                </a:solidFill>
                <a:effectLst/>
                <a:uLnTx/>
                <a:uFillTx/>
                <a:latin typeface="Arial" panose="020B0604020202090204" pitchFamily="34" charset="0"/>
                <a:ea typeface="华文中宋" panose="02010600040101010101" charset="-122"/>
                <a:cs typeface="+mn-cs"/>
              </a:rPr>
            </a:fld>
            <a:endParaRPr kumimoji="0" lang="zh-CN" altLang="en-US" sz="1200" b="1" i="0" u="none" strike="noStrike" kern="1200" cap="none" spc="0" normalizeH="0" baseline="0" noProof="0">
              <a:ln>
                <a:noFill/>
              </a:ln>
              <a:solidFill>
                <a:prstClr val="black">
                  <a:tint val="75000"/>
                </a:prstClr>
              </a:solidFill>
              <a:effectLst/>
              <a:uLnTx/>
              <a:uFillTx/>
              <a:latin typeface="Arial" panose="020B0604020202090204" pitchFamily="34" charset="0"/>
              <a:ea typeface="华文中宋" panose="02010600040101010101" charset="-122"/>
              <a:cs typeface="+mn-cs"/>
            </a:endParaRPr>
          </a:p>
        </p:txBody>
      </p:sp>
      <p:sp>
        <p:nvSpPr>
          <p:cNvPr id="17" name="Footer Placeholder 16"/>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1200" b="1" i="0" u="none" strike="noStrike" kern="1200" cap="none" spc="0" normalizeH="0" baseline="0" noProof="0">
                <a:ln>
                  <a:noFill/>
                </a:ln>
                <a:solidFill>
                  <a:prstClr val="black">
                    <a:tint val="75000"/>
                  </a:prstClr>
                </a:solidFill>
                <a:effectLst/>
                <a:uLnTx/>
                <a:uFillTx/>
                <a:latin typeface="Arial" panose="020B0604020202090204" pitchFamily="34" charset="0"/>
                <a:ea typeface="华文中宋" panose="02010600040101010101" charset="-122"/>
                <a:cs typeface="+mn-cs"/>
              </a:rPr>
              <a:t>分布式深度学习</a:t>
            </a:r>
            <a:endParaRPr kumimoji="0" lang="zh-CN" altLang="en-US" sz="1200" b="1" i="0" u="none" strike="noStrike" kern="1200" cap="none" spc="0" normalizeH="0" baseline="0" noProof="0">
              <a:ln>
                <a:noFill/>
              </a:ln>
              <a:solidFill>
                <a:prstClr val="black">
                  <a:tint val="75000"/>
                </a:prstClr>
              </a:solidFill>
              <a:effectLst/>
              <a:uLnTx/>
              <a:uFillTx/>
              <a:latin typeface="Arial" panose="020B0604020202090204" pitchFamily="34" charset="0"/>
              <a:ea typeface="华文中宋" panose="02010600040101010101" charset="-122"/>
              <a:cs typeface="+mn-cs"/>
            </a:endParaRPr>
          </a:p>
        </p:txBody>
      </p:sp>
      <p:pic>
        <p:nvPicPr>
          <p:cNvPr id="2" name="Picture 1"/>
          <p:cNvPicPr/>
          <p:nvPr/>
        </p:nvPicPr>
        <p:blipFill>
          <a:blip r:embed="rId2"/>
          <a:stretch>
            <a:fillRect/>
          </a:stretch>
        </p:blipFill>
        <p:spPr>
          <a:xfrm>
            <a:off x="4318000" y="1623060"/>
            <a:ext cx="7793990" cy="3900805"/>
          </a:xfrm>
          <a:prstGeom prst="rect">
            <a:avLst/>
          </a:prstGeom>
        </p:spPr>
      </p:pic>
      <p:sp>
        <p:nvSpPr>
          <p:cNvPr id="10" name="Text Box 9"/>
          <p:cNvSpPr txBox="1"/>
          <p:nvPr>
            <p:custDataLst>
              <p:tags r:id="rId3"/>
            </p:custDataLst>
          </p:nvPr>
        </p:nvSpPr>
        <p:spPr>
          <a:xfrm>
            <a:off x="6701790" y="5650865"/>
            <a:ext cx="2740660" cy="306705"/>
          </a:xfrm>
          <a:prstGeom prst="rect">
            <a:avLst/>
          </a:prstGeom>
        </p:spPr>
        <p:txBody>
          <a:bodyPr wrap="square">
            <a:spAutoFit/>
          </a:bodyPr>
          <a:lstStyle/>
          <a:p>
            <a:pPr marL="0" indent="0" algn="l"/>
            <a:r>
              <a:rPr sz="1400" b="0" i="0">
                <a:solidFill>
                  <a:srgbClr val="24292F"/>
                </a:solidFill>
                <a:ea typeface="黑体" panose="02010609060101010101" pitchFamily="49" charset="-122"/>
              </a:rPr>
              <a:t>nvidia-visual-profiler</a:t>
            </a:r>
            <a:endParaRPr sz="1400" b="0" i="0">
              <a:solidFill>
                <a:srgbClr val="24292F"/>
              </a:solidFill>
              <a:ea typeface="黑体" panose="02010609060101010101" pitchFamily="49" charset="-122"/>
            </a:endParaRPr>
          </a:p>
        </p:txBody>
      </p:sp>
      <p:sp>
        <p:nvSpPr>
          <p:cNvPr id="3" name="Text Box 2"/>
          <p:cNvSpPr txBox="1"/>
          <p:nvPr>
            <p:custDataLst>
              <p:tags r:id="rId4"/>
            </p:custDataLst>
          </p:nvPr>
        </p:nvSpPr>
        <p:spPr>
          <a:xfrm>
            <a:off x="838200" y="2004695"/>
            <a:ext cx="3338195" cy="1129665"/>
          </a:xfrm>
          <a:prstGeom prst="rect">
            <a:avLst/>
          </a:prstGeom>
        </p:spPr>
        <p:txBody>
          <a:bodyPr wrap="square">
            <a:spAutoFit/>
          </a:bodyPr>
          <a:lstStyle/>
          <a:p>
            <a:pPr marL="495300" indent="-342900" algn="l">
              <a:spcAft>
                <a:spcPts val="900"/>
              </a:spcAft>
              <a:buFont typeface="Arial" panose="020B0604020202090204" pitchFamily="34" charset="0"/>
              <a:buChar char="•"/>
            </a:pPr>
            <a:r>
              <a:rPr lang="zh-CN" altLang="en-US" sz="2000" b="0" i="0">
                <a:solidFill>
                  <a:srgbClr val="24292F"/>
                </a:solidFill>
                <a:latin typeface="Arial" panose="020B0604020202090204" pitchFamily="34" charset="0"/>
                <a:ea typeface="黑体" panose="02010609060101010101" pitchFamily="49" charset="-122"/>
                <a:cs typeface="Arial" panose="020B0604020202090204" pitchFamily="34" charset="0"/>
              </a:rPr>
              <a:t>CUDA API trace</a:t>
            </a:r>
            <a:endParaRPr lang="zh-CN" altLang="en-US" sz="2000" b="0" i="0">
              <a:solidFill>
                <a:srgbClr val="24292F"/>
              </a:solidFill>
              <a:latin typeface="Arial" panose="020B0604020202090204" pitchFamily="34" charset="0"/>
              <a:ea typeface="黑体" panose="02010609060101010101" pitchFamily="49" charset="-122"/>
              <a:cs typeface="Arial" panose="020B0604020202090204" pitchFamily="34" charset="0"/>
            </a:endParaRPr>
          </a:p>
          <a:p>
            <a:pPr marL="495300" indent="-342900" algn="l">
              <a:spcAft>
                <a:spcPts val="900"/>
              </a:spcAft>
              <a:buFont typeface="Arial" panose="020B0604020202090204" pitchFamily="34" charset="0"/>
              <a:buChar char="•"/>
            </a:pPr>
            <a:r>
              <a:rPr lang="zh-CN" altLang="en-US" sz="2000" b="0" i="0">
                <a:solidFill>
                  <a:srgbClr val="24292F"/>
                </a:solidFill>
                <a:latin typeface="Arial" panose="020B0604020202090204" pitchFamily="34" charset="0"/>
                <a:ea typeface="黑体" panose="02010609060101010101" pitchFamily="49" charset="-122"/>
                <a:cs typeface="Arial" panose="020B0604020202090204" pitchFamily="34" charset="0"/>
              </a:rPr>
              <a:t>Power, thermal, clock profiling</a:t>
            </a:r>
            <a:endParaRPr lang="zh-CN" altLang="en-US" sz="2000" b="0" i="0">
              <a:solidFill>
                <a:srgbClr val="24292F"/>
              </a:solidFill>
              <a:latin typeface="Arial" panose="020B0604020202090204" pitchFamily="34" charset="0"/>
              <a:ea typeface="黑体" panose="02010609060101010101" pitchFamily="49" charset="-122"/>
              <a:cs typeface="Arial" panose="020B0604020202090204" pitchFamily="34" charset="0"/>
            </a:endParaRPr>
          </a:p>
        </p:txBody>
      </p:sp>
    </p:spTree>
  </p:cSld>
  <p:clrMapOvr>
    <a:masterClrMapping/>
  </p:clrMapOvr>
  <p:transition spd="med">
    <p:fade/>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zh-CN" altLang="en-US">
                <a:sym typeface="+mn-ea"/>
              </a:rPr>
              <a:t>问题与挑战</a:t>
            </a:r>
            <a:endParaRPr lang="zh-CN" altLang="en-US">
              <a:sym typeface="+mn-ea"/>
            </a:endParaRPr>
          </a:p>
        </p:txBody>
      </p:sp>
      <p:sp>
        <p:nvSpPr>
          <p:cNvPr id="13" name="Date Placeholder 12"/>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fld id="{B7777B4F-0286-DE44-939A-59B26D3141B7}" type="datetime1">
              <a:rPr kumimoji="0" lang="en-US" altLang="en-US" sz="1200" b="1" i="0" u="none" strike="noStrike" kern="1200" cap="none" spc="0" normalizeH="0" baseline="0" noProof="0" smtClean="0">
                <a:ln>
                  <a:noFill/>
                </a:ln>
                <a:solidFill>
                  <a:prstClr val="black">
                    <a:tint val="75000"/>
                  </a:prstClr>
                </a:solidFill>
                <a:effectLst/>
                <a:uLnTx/>
                <a:uFillTx/>
                <a:latin typeface="Arial" panose="020B0604020202090204" pitchFamily="34" charset="0"/>
                <a:ea typeface="华文中宋" panose="02010600040101010101" charset="-122"/>
                <a:cs typeface="+mn-cs"/>
              </a:rPr>
            </a:fld>
            <a:endParaRPr kumimoji="0" lang="zh-CN" altLang="en-US" sz="1200" b="1" i="0" u="none" strike="noStrike" kern="1200" cap="none" spc="0" normalizeH="0" baseline="0" noProof="0">
              <a:ln>
                <a:noFill/>
              </a:ln>
              <a:solidFill>
                <a:prstClr val="black">
                  <a:tint val="75000"/>
                </a:prstClr>
              </a:solidFill>
              <a:effectLst/>
              <a:uLnTx/>
              <a:uFillTx/>
              <a:latin typeface="Arial" panose="020B0604020202090204" pitchFamily="34" charset="0"/>
              <a:ea typeface="华文中宋" panose="02010600040101010101" charset="-122"/>
              <a:cs typeface="+mn-cs"/>
            </a:endParaRPr>
          </a:p>
        </p:txBody>
      </p:sp>
      <p:sp>
        <p:nvSpPr>
          <p:cNvPr id="15" name="Footer Placeholder 1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1200" b="1" i="0" u="none" strike="noStrike" kern="1200" cap="none" spc="0" normalizeH="0" baseline="0" noProof="0">
                <a:ln>
                  <a:noFill/>
                </a:ln>
                <a:solidFill>
                  <a:prstClr val="black">
                    <a:tint val="75000"/>
                  </a:prstClr>
                </a:solidFill>
                <a:effectLst/>
                <a:uLnTx/>
                <a:uFillTx/>
                <a:latin typeface="Arial" panose="020B0604020202090204" pitchFamily="34" charset="0"/>
                <a:ea typeface="华文中宋" panose="02010600040101010101" charset="-122"/>
                <a:cs typeface="+mn-cs"/>
              </a:rPr>
              <a:t>分布式深度学习</a:t>
            </a:r>
            <a:endParaRPr kumimoji="0" lang="zh-CN" altLang="en-US" sz="1200" b="1" i="0" u="none" strike="noStrike" kern="1200" cap="none" spc="0" normalizeH="0" baseline="0" noProof="0">
              <a:ln>
                <a:noFill/>
              </a:ln>
              <a:solidFill>
                <a:prstClr val="black">
                  <a:tint val="75000"/>
                </a:prstClr>
              </a:solidFill>
              <a:effectLst/>
              <a:uLnTx/>
              <a:uFillTx/>
              <a:latin typeface="Arial" panose="020B0604020202090204" pitchFamily="34" charset="0"/>
              <a:ea typeface="华文中宋" panose="02010600040101010101" charset="-122"/>
              <a:cs typeface="+mn-cs"/>
            </a:endParaRPr>
          </a:p>
        </p:txBody>
      </p:sp>
      <p:sp>
        <p:nvSpPr>
          <p:cNvPr id="8" name="Content Placeholder 4"/>
          <p:cNvSpPr>
            <a:spLocks noGrp="1"/>
          </p:cNvSpPr>
          <p:nvPr>
            <p:custDataLst>
              <p:tags r:id="rId1"/>
            </p:custDataLst>
          </p:nvPr>
        </p:nvSpPr>
        <p:spPr>
          <a:xfrm>
            <a:off x="1043940" y="2454275"/>
            <a:ext cx="2633980" cy="469900"/>
          </a:xfrm>
          <a:prstGeom prst="rect">
            <a:avLst/>
          </a:prstGeom>
        </p:spPr>
        <p:txBody>
          <a:bodyPr>
            <a:normAutofit/>
          </a:bodyPr>
          <a:lstStyle>
            <a:lvl1pPr marL="342900" indent="-342900" algn="l" defTabSz="914400" rtl="0" eaLnBrk="1" fontAlgn="auto" latinLnBrk="0" hangingPunct="1">
              <a:lnSpc>
                <a:spcPct val="100000"/>
              </a:lnSpc>
              <a:spcBef>
                <a:spcPts val="1000"/>
              </a:spcBef>
              <a:buFont typeface="Arial" panose="020B0604020202090204" pitchFamily="34" charset="0"/>
              <a:buChar char="•"/>
              <a:defRPr sz="2000" kern="1200">
                <a:solidFill>
                  <a:schemeClr val="tx1"/>
                </a:solidFill>
                <a:latin typeface="黑体" panose="02010609060101010101" pitchFamily="49" charset="-122"/>
                <a:ea typeface="黑体" panose="02010609060101010101" pitchFamily="49" charset="-122"/>
                <a:cs typeface="+mn-cs"/>
              </a:defRPr>
            </a:lvl1pPr>
            <a:lvl2pPr marL="457200" indent="0" algn="ctr" defTabSz="914400" rtl="0" eaLnBrk="1" latinLnBrk="0" hangingPunct="1">
              <a:lnSpc>
                <a:spcPct val="90000"/>
              </a:lnSpc>
              <a:spcBef>
                <a:spcPts val="500"/>
              </a:spcBef>
              <a:buFont typeface="Arial" panose="020B060402020209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9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9pPr>
          </a:lstStyle>
          <a:p>
            <a:r>
              <a:rPr lang="zh-CN" altLang="en-US">
                <a:sym typeface="+mn-ea"/>
              </a:rPr>
              <a:t>高效率训练</a:t>
            </a:r>
            <a:endParaRPr lang="zh-CN" altLang="en-US">
              <a:sym typeface="+mn-ea"/>
            </a:endParaRPr>
          </a:p>
        </p:txBody>
      </p:sp>
      <p:sp>
        <p:nvSpPr>
          <p:cNvPr id="9" name="Content Placeholder 4"/>
          <p:cNvSpPr>
            <a:spLocks noGrp="1"/>
          </p:cNvSpPr>
          <p:nvPr>
            <p:custDataLst>
              <p:tags r:id="rId2"/>
            </p:custDataLst>
          </p:nvPr>
        </p:nvSpPr>
        <p:spPr>
          <a:xfrm>
            <a:off x="3704590" y="1764030"/>
            <a:ext cx="2366010" cy="1851025"/>
          </a:xfrm>
          <a:prstGeom prst="rect">
            <a:avLst/>
          </a:prstGeom>
        </p:spPr>
        <p:txBody>
          <a:bodyPr>
            <a:normAutofit fontScale="87500" lnSpcReduction="10000"/>
          </a:bodyPr>
          <a:lstStyle>
            <a:lvl1pPr marL="342900" indent="-342900" algn="l" defTabSz="914400" rtl="0" eaLnBrk="1" fontAlgn="auto" latinLnBrk="0" hangingPunct="1">
              <a:lnSpc>
                <a:spcPct val="100000"/>
              </a:lnSpc>
              <a:spcBef>
                <a:spcPts val="1000"/>
              </a:spcBef>
              <a:buFont typeface="Arial" panose="020B0604020202090204" pitchFamily="34" charset="0"/>
              <a:buChar char="•"/>
              <a:defRPr sz="2000" kern="1200">
                <a:solidFill>
                  <a:schemeClr val="tx1"/>
                </a:solidFill>
                <a:latin typeface="黑体" panose="02010609060101010101" pitchFamily="49" charset="-122"/>
                <a:ea typeface="黑体" panose="02010609060101010101" pitchFamily="49" charset="-122"/>
                <a:cs typeface="+mn-cs"/>
              </a:defRPr>
            </a:lvl1pPr>
            <a:lvl2pPr marL="457200" indent="0" algn="ctr" defTabSz="914400" rtl="0" eaLnBrk="1" latinLnBrk="0" hangingPunct="1">
              <a:lnSpc>
                <a:spcPct val="90000"/>
              </a:lnSpc>
              <a:spcBef>
                <a:spcPts val="500"/>
              </a:spcBef>
              <a:buFont typeface="Arial" panose="020B060402020209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9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9pPr>
          </a:lstStyle>
          <a:p>
            <a:r>
              <a:rPr lang="zh-CN" altLang="en-US">
                <a:sym typeface="+mn-ea"/>
              </a:rPr>
              <a:t>算法优化</a:t>
            </a:r>
            <a:endParaRPr lang="zh-CN" altLang="en-US">
              <a:sym typeface="+mn-ea"/>
            </a:endParaRPr>
          </a:p>
          <a:p>
            <a:r>
              <a:rPr lang="zh-CN" altLang="en-US">
                <a:sym typeface="+mn-ea"/>
              </a:rPr>
              <a:t>通信重叠</a:t>
            </a:r>
            <a:endParaRPr lang="zh-CN" altLang="en-US">
              <a:sym typeface="+mn-ea"/>
            </a:endParaRPr>
          </a:p>
          <a:p>
            <a:r>
              <a:rPr lang="zh-CN" altLang="en-US">
                <a:sym typeface="+mn-ea"/>
              </a:rPr>
              <a:t>集体通信群初始化</a:t>
            </a:r>
            <a:endParaRPr lang="zh-CN" altLang="en-US">
              <a:sym typeface="+mn-ea"/>
            </a:endParaRPr>
          </a:p>
          <a:p>
            <a:r>
              <a:rPr lang="zh-CN" altLang="en-US">
                <a:sym typeface="+mn-ea"/>
              </a:rPr>
              <a:t>高效算子</a:t>
            </a:r>
            <a:endParaRPr lang="zh-CN" altLang="en-US">
              <a:sym typeface="+mn-ea"/>
            </a:endParaRPr>
          </a:p>
          <a:p>
            <a:r>
              <a:rPr lang="zh-CN" altLang="en-US">
                <a:sym typeface="+mn-ea"/>
              </a:rPr>
              <a:t>网络性能调优</a:t>
            </a:r>
            <a:endParaRPr lang="zh-CN" altLang="en-US">
              <a:sym typeface="+mn-ea"/>
            </a:endParaRPr>
          </a:p>
        </p:txBody>
      </p:sp>
      <p:sp>
        <p:nvSpPr>
          <p:cNvPr id="10" name="Left Brace 9"/>
          <p:cNvSpPr/>
          <p:nvPr>
            <p:custDataLst>
              <p:tags r:id="rId3"/>
            </p:custDataLst>
          </p:nvPr>
        </p:nvSpPr>
        <p:spPr>
          <a:xfrm>
            <a:off x="3016250" y="1764030"/>
            <a:ext cx="721360" cy="1758315"/>
          </a:xfrm>
          <a:prstGeom prst="leftBrace">
            <a:avLst>
              <a:gd name="adj1" fmla="val 8333"/>
              <a:gd name="adj2" fmla="val 50265"/>
            </a:avLst>
          </a:prstGeom>
          <a:ln>
            <a:solidFill>
              <a:schemeClr val="tx1"/>
            </a:solidFill>
          </a:ln>
        </p:spPr>
        <p:style>
          <a:lnRef idx="2">
            <a:schemeClr val="accent1"/>
          </a:lnRef>
          <a:fillRef idx="0">
            <a:srgbClr val="FFFFFF"/>
          </a:fillRef>
          <a:effectRef idx="0">
            <a:srgbClr val="FFFFFF"/>
          </a:effectRef>
          <a:fontRef idx="minor">
            <a:schemeClr val="tx1"/>
          </a:fontRef>
        </p:style>
        <p:txBody>
          <a:bodyPr rtlCol="0" anchor="ctr"/>
          <a:lstStyle/>
          <a:p>
            <a:pPr algn="ctr"/>
            <a:endParaRPr lang="en-US"/>
          </a:p>
        </p:txBody>
      </p:sp>
      <p:sp>
        <p:nvSpPr>
          <p:cNvPr id="23" name="Content Placeholder 4"/>
          <p:cNvSpPr>
            <a:spLocks noGrp="1"/>
          </p:cNvSpPr>
          <p:nvPr>
            <p:custDataLst>
              <p:tags r:id="rId4"/>
            </p:custDataLst>
          </p:nvPr>
        </p:nvSpPr>
        <p:spPr>
          <a:xfrm>
            <a:off x="1043940" y="4149725"/>
            <a:ext cx="3040380" cy="498475"/>
          </a:xfrm>
          <a:prstGeom prst="rect">
            <a:avLst/>
          </a:prstGeom>
        </p:spPr>
        <p:txBody>
          <a:bodyPr>
            <a:normAutofit/>
          </a:bodyPr>
          <a:lstStyle>
            <a:lvl1pPr marL="342900" indent="-342900" algn="l" defTabSz="914400" rtl="0" eaLnBrk="1" fontAlgn="auto" latinLnBrk="0" hangingPunct="1">
              <a:lnSpc>
                <a:spcPct val="100000"/>
              </a:lnSpc>
              <a:spcBef>
                <a:spcPts val="1000"/>
              </a:spcBef>
              <a:buFont typeface="Arial" panose="020B0604020202090204" pitchFamily="34" charset="0"/>
              <a:buChar char="•"/>
              <a:defRPr sz="2000" kern="1200">
                <a:solidFill>
                  <a:schemeClr val="tx1"/>
                </a:solidFill>
                <a:latin typeface="黑体" panose="02010609060101010101" pitchFamily="49" charset="-122"/>
                <a:ea typeface="黑体" panose="02010609060101010101" pitchFamily="49" charset="-122"/>
                <a:cs typeface="+mn-cs"/>
              </a:defRPr>
            </a:lvl1pPr>
            <a:lvl2pPr marL="457200" indent="0" algn="ctr" defTabSz="914400" rtl="0" eaLnBrk="1" latinLnBrk="0" hangingPunct="1">
              <a:lnSpc>
                <a:spcPct val="90000"/>
              </a:lnSpc>
              <a:spcBef>
                <a:spcPts val="500"/>
              </a:spcBef>
              <a:buFont typeface="Arial" panose="020B060402020209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9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9pPr>
          </a:lstStyle>
          <a:p>
            <a:r>
              <a:rPr lang="zh-CN" altLang="en-US">
                <a:sym typeface="+mn-ea"/>
              </a:rPr>
              <a:t>高稳定性（容错性）</a:t>
            </a:r>
            <a:endParaRPr lang="zh-CN" altLang="en-US">
              <a:sym typeface="+mn-ea"/>
            </a:endParaRPr>
          </a:p>
        </p:txBody>
      </p:sp>
      <p:sp>
        <p:nvSpPr>
          <p:cNvPr id="24" name="Content Placeholder 4"/>
          <p:cNvSpPr>
            <a:spLocks noGrp="1"/>
          </p:cNvSpPr>
          <p:nvPr>
            <p:custDataLst>
              <p:tags r:id="rId5"/>
            </p:custDataLst>
          </p:nvPr>
        </p:nvSpPr>
        <p:spPr>
          <a:xfrm>
            <a:off x="4533900" y="3985260"/>
            <a:ext cx="2369820" cy="894715"/>
          </a:xfrm>
          <a:prstGeom prst="rect">
            <a:avLst/>
          </a:prstGeom>
        </p:spPr>
        <p:txBody>
          <a:bodyPr>
            <a:normAutofit/>
          </a:bodyPr>
          <a:lstStyle>
            <a:lvl1pPr marL="342900" indent="-342900" algn="l" defTabSz="914400" rtl="0" eaLnBrk="1" fontAlgn="auto" latinLnBrk="0" hangingPunct="1">
              <a:lnSpc>
                <a:spcPct val="100000"/>
              </a:lnSpc>
              <a:spcBef>
                <a:spcPts val="1000"/>
              </a:spcBef>
              <a:buFont typeface="Arial" panose="020B0604020202090204" pitchFamily="34" charset="0"/>
              <a:buChar char="•"/>
              <a:defRPr sz="2000" kern="1200">
                <a:solidFill>
                  <a:schemeClr val="tx1"/>
                </a:solidFill>
                <a:latin typeface="黑体" panose="02010609060101010101" pitchFamily="49" charset="-122"/>
                <a:ea typeface="黑体" panose="02010609060101010101" pitchFamily="49" charset="-122"/>
                <a:cs typeface="+mn-cs"/>
              </a:defRPr>
            </a:lvl1pPr>
            <a:lvl2pPr marL="457200" indent="0" algn="ctr" defTabSz="914400" rtl="0" eaLnBrk="1" latinLnBrk="0" hangingPunct="1">
              <a:lnSpc>
                <a:spcPct val="90000"/>
              </a:lnSpc>
              <a:spcBef>
                <a:spcPts val="500"/>
              </a:spcBef>
              <a:buFont typeface="Arial" panose="020B060402020209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9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9pPr>
          </a:lstStyle>
          <a:p>
            <a:r>
              <a:rPr lang="zh-CN" altLang="en-US">
                <a:sym typeface="+mn-ea"/>
              </a:rPr>
              <a:t>自动故障识别</a:t>
            </a:r>
            <a:endParaRPr lang="zh-CN" altLang="en-US">
              <a:sym typeface="+mn-ea"/>
            </a:endParaRPr>
          </a:p>
          <a:p>
            <a:r>
              <a:rPr lang="zh-CN" altLang="en-US">
                <a:sym typeface="+mn-ea"/>
              </a:rPr>
              <a:t>快速恢复</a:t>
            </a:r>
            <a:endParaRPr lang="zh-CN" altLang="en-US">
              <a:sym typeface="+mn-ea"/>
            </a:endParaRPr>
          </a:p>
        </p:txBody>
      </p:sp>
      <p:sp>
        <p:nvSpPr>
          <p:cNvPr id="25" name="Left Brace 24"/>
          <p:cNvSpPr/>
          <p:nvPr>
            <p:custDataLst>
              <p:tags r:id="rId6"/>
            </p:custDataLst>
          </p:nvPr>
        </p:nvSpPr>
        <p:spPr>
          <a:xfrm>
            <a:off x="3845560" y="4034790"/>
            <a:ext cx="721360" cy="702310"/>
          </a:xfrm>
          <a:prstGeom prst="leftBrace">
            <a:avLst>
              <a:gd name="adj1" fmla="val 8333"/>
              <a:gd name="adj2" fmla="val 50265"/>
            </a:avLst>
          </a:prstGeom>
          <a:ln>
            <a:solidFill>
              <a:schemeClr val="tx1"/>
            </a:solidFill>
          </a:ln>
        </p:spPr>
        <p:style>
          <a:lnRef idx="2">
            <a:schemeClr val="accent1"/>
          </a:lnRef>
          <a:fillRef idx="0">
            <a:srgbClr val="FFFFFF"/>
          </a:fillRef>
          <a:effectRef idx="0">
            <a:srgbClr val="FFFFFF"/>
          </a:effectRef>
          <a:fontRef idx="minor">
            <a:schemeClr val="tx1"/>
          </a:fontRef>
        </p:style>
        <p:txBody>
          <a:bodyPr rtlCol="0" anchor="ctr"/>
          <a:lstStyle/>
          <a:p>
            <a:pPr algn="ctr"/>
            <a:endParaRPr lang="en-US"/>
          </a:p>
        </p:txBody>
      </p:sp>
      <p:sp>
        <p:nvSpPr>
          <p:cNvPr id="19" name="标题 1"/>
          <p:cNvSpPr txBox="1"/>
          <p:nvPr/>
        </p:nvSpPr>
        <p:spPr>
          <a:xfrm>
            <a:off x="7894039" y="4102296"/>
            <a:ext cx="3096638" cy="190100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b="0" kern="1200">
                <a:solidFill>
                  <a:schemeClr val="bg1"/>
                </a:solidFill>
                <a:latin typeface="Arial" panose="020B0604020202090204" pitchFamily="34" charset="0"/>
                <a:ea typeface="黑体" panose="02010609060101010101" pitchFamily="49" charset="-122"/>
                <a:cs typeface="Arial" panose="020B0604020202090204" pitchFamily="34" charset="0"/>
              </a:defRPr>
            </a:lvl1pPr>
          </a:lstStyle>
          <a:p>
            <a:r>
              <a:rPr lang="zh-CN" altLang="en-US" sz="2400" i="1" dirty="0">
                <a:solidFill>
                  <a:schemeClr val="tx1"/>
                </a:solidFill>
                <a:latin typeface="黑体" panose="02010609060101010101" pitchFamily="49" charset="-122"/>
              </a:rPr>
              <a:t>感谢聆听！</a:t>
            </a:r>
            <a:br>
              <a:rPr lang="en-US" altLang="zh-CN" sz="2400" i="1" dirty="0">
                <a:solidFill>
                  <a:schemeClr val="tx1"/>
                </a:solidFill>
                <a:latin typeface="黑体" panose="02010609060101010101" pitchFamily="49" charset="-122"/>
              </a:rPr>
            </a:br>
            <a:r>
              <a:rPr lang="zh-CN" altLang="en-US" sz="2400" i="1" dirty="0">
                <a:solidFill>
                  <a:schemeClr val="tx1"/>
                </a:solidFill>
                <a:latin typeface="黑体" panose="02010609060101010101" pitchFamily="49" charset="-122"/>
              </a:rPr>
              <a:t>敬请批评指正！</a:t>
            </a:r>
            <a:endParaRPr lang="zh-CN" altLang="en-US" sz="2400" i="1" dirty="0">
              <a:solidFill>
                <a:schemeClr val="tx1"/>
              </a:solidFill>
              <a:latin typeface="黑体" panose="02010609060101010101" pitchFamily="49" charset="-122"/>
            </a:endParaRPr>
          </a:p>
        </p:txBody>
      </p:sp>
      <p:sp>
        <p:nvSpPr>
          <p:cNvPr id="20" name="Content Placeholder 4"/>
          <p:cNvSpPr>
            <a:spLocks noGrp="1"/>
          </p:cNvSpPr>
          <p:nvPr>
            <p:custDataLst>
              <p:tags r:id="rId7"/>
            </p:custDataLst>
          </p:nvPr>
        </p:nvSpPr>
        <p:spPr>
          <a:xfrm>
            <a:off x="1043940" y="5532120"/>
            <a:ext cx="6466205" cy="521335"/>
          </a:xfrm>
          <a:prstGeom prst="rect">
            <a:avLst/>
          </a:prstGeom>
        </p:spPr>
        <p:txBody>
          <a:bodyPr>
            <a:normAutofit/>
          </a:bodyPr>
          <a:lstStyle>
            <a:lvl1pPr marL="342900" indent="-342900" algn="l" defTabSz="914400" rtl="0" eaLnBrk="1" fontAlgn="auto" latinLnBrk="0" hangingPunct="1">
              <a:lnSpc>
                <a:spcPct val="100000"/>
              </a:lnSpc>
              <a:spcBef>
                <a:spcPts val="1000"/>
              </a:spcBef>
              <a:buFont typeface="Arial" panose="020B0604020202090204" pitchFamily="34" charset="0"/>
              <a:buChar char="•"/>
              <a:defRPr sz="2000" kern="1200">
                <a:solidFill>
                  <a:schemeClr val="tx1"/>
                </a:solidFill>
                <a:latin typeface="黑体" panose="02010609060101010101" pitchFamily="49" charset="-122"/>
                <a:ea typeface="黑体" panose="02010609060101010101" pitchFamily="49" charset="-122"/>
                <a:cs typeface="+mn-cs"/>
              </a:defRPr>
            </a:lvl1pPr>
            <a:lvl2pPr marL="457200" indent="0" algn="ctr" defTabSz="914400" rtl="0" eaLnBrk="1" latinLnBrk="0" hangingPunct="1">
              <a:lnSpc>
                <a:spcPct val="90000"/>
              </a:lnSpc>
              <a:spcBef>
                <a:spcPts val="500"/>
              </a:spcBef>
              <a:buFont typeface="Arial" panose="020B060402020209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9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9pPr>
          </a:lstStyle>
          <a:p>
            <a:r>
              <a:rPr lang="zh-CN" altLang="en-US">
                <a:sym typeface="+mn-ea"/>
              </a:rPr>
              <a:t>监控系统：不同级别的</a:t>
            </a:r>
            <a:r>
              <a:rPr lang="en-US" altLang="zh-CN">
                <a:sym typeface="+mn-ea"/>
              </a:rPr>
              <a:t>MTL</a:t>
            </a:r>
            <a:r>
              <a:rPr lang="zh-CN" altLang="en-US">
                <a:sym typeface="+mn-ea"/>
              </a:rPr>
              <a:t>融合</a:t>
            </a:r>
            <a:endParaRPr lang="zh-CN" altLang="en-US">
              <a:sym typeface="+mn-ea"/>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9" grpId="1"/>
    </p:bldLst>
  </p:timing>
</p:sld>
</file>

<file path=ppt/tags/tag1.xml><?xml version="1.0" encoding="utf-8"?>
<p:tagLst xmlns:p="http://schemas.openxmlformats.org/presentationml/2006/main">
  <p:tag name="PA" val="v5.1.2"/>
</p:tagLst>
</file>

<file path=ppt/tags/tag2.xml><?xml version="1.0" encoding="utf-8"?>
<p:tagLst xmlns:p="http://schemas.openxmlformats.org/presentationml/2006/main">
  <p:tag name="PA" val="v5.1.2"/>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KSO_WM_BEAUTIFY_FLAG" val=""/>
</p:tagLst>
</file>

<file path=ppt/tags/tag11.xml><?xml version="1.0" encoding="utf-8"?>
<p:tagLst xmlns:p="http://schemas.openxmlformats.org/presentationml/2006/main">
  <p:tag name="KSO_WM_BEAUTIFY_FLAG" val=""/>
</p:tagLst>
</file>

<file path=ppt/tags/tag12.xml><?xml version="1.0" encoding="utf-8"?>
<p:tagLst xmlns:p="http://schemas.openxmlformats.org/presentationml/2006/main">
  <p:tag name="KSO_WM_BEAUTIFY_FLAG" val=""/>
</p:tagLst>
</file>

<file path=ppt/tags/tag13.xml><?xml version="1.0" encoding="utf-8"?>
<p:tagLst xmlns:p="http://schemas.openxmlformats.org/presentationml/2006/main">
  <p:tag name="KSO_WM_BEAUTIFY_FLAG" val=""/>
</p:tagLst>
</file>

<file path=ppt/tags/tag14.xml><?xml version="1.0" encoding="utf-8"?>
<p:tagLst xmlns:p="http://schemas.openxmlformats.org/presentationml/2006/main">
  <p:tag name="KSO_WM_BEAUTIFY_FLAG" val=""/>
</p:tagLst>
</file>

<file path=ppt/tags/tag15.xml><?xml version="1.0" encoding="utf-8"?>
<p:tagLst xmlns:p="http://schemas.openxmlformats.org/presentationml/2006/main">
  <p:tag name="KSO_WM_BEAUTIFY_FLAG" val=""/>
</p:tagLst>
</file>

<file path=ppt/tags/tag16.xml><?xml version="1.0" encoding="utf-8"?>
<p:tagLst xmlns:p="http://schemas.openxmlformats.org/presentationml/2006/main">
  <p:tag name="KSO_WM_BEAUTIFY_FLAG" val=""/>
</p:tagLst>
</file>

<file path=ppt/tags/tag17.xml><?xml version="1.0" encoding="utf-8"?>
<p:tagLst xmlns:p="http://schemas.openxmlformats.org/presentationml/2006/main">
  <p:tag name="KSO_WM_BEAUTIFY_FLAG" val=""/>
</p:tagLst>
</file>

<file path=ppt/tags/tag18.xml><?xml version="1.0" encoding="utf-8"?>
<p:tagLst xmlns:p="http://schemas.openxmlformats.org/presentationml/2006/main">
  <p:tag name="KSO_WM_BEAUTIFY_FLAG" val=""/>
</p:tagLst>
</file>

<file path=ppt/tags/tag19.xml><?xml version="1.0" encoding="utf-8"?>
<p:tagLst xmlns:p="http://schemas.openxmlformats.org/presentationml/2006/main">
  <p:tag name="KSO_WM_BEAUTIFY_FLAG" val=""/>
</p:tagLst>
</file>

<file path=ppt/tags/tag20.xml><?xml version="1.0" encoding="utf-8"?>
<p:tagLst xmlns:p="http://schemas.openxmlformats.org/presentationml/2006/main">
  <p:tag name="KSO_WM_BEAUTIFY_FLAG" val=""/>
</p:tagLst>
</file>

<file path=ppt/tags/tag21.xml><?xml version="1.0" encoding="utf-8"?>
<p:tagLst xmlns:p="http://schemas.openxmlformats.org/presentationml/2006/main">
  <p:tag name="KSO_WM_BEAUTIFY_FLAG" val=""/>
</p:tagLst>
</file>

<file path=ppt/tags/tag22.xml><?xml version="1.0" encoding="utf-8"?>
<p:tagLst xmlns:p="http://schemas.openxmlformats.org/presentationml/2006/main">
  <p:tag name="KSO_WM_BEAUTIFY_FLAG" val=""/>
</p:tagLst>
</file>

<file path=ppt/tags/tag23.xml><?xml version="1.0" encoding="utf-8"?>
<p:tagLst xmlns:p="http://schemas.openxmlformats.org/presentationml/2006/main">
  <p:tag name="KSO_WM_BEAUTIFY_FLAG" val=""/>
</p:tagLst>
</file>

<file path=ppt/tags/tag24.xml><?xml version="1.0" encoding="utf-8"?>
<p:tagLst xmlns:p="http://schemas.openxmlformats.org/presentationml/2006/main">
  <p:tag name="KSO_WM_BEAUTIFY_FLAG" val=""/>
</p:tagLst>
</file>

<file path=ppt/tags/tag25.xml><?xml version="1.0" encoding="utf-8"?>
<p:tagLst xmlns:p="http://schemas.openxmlformats.org/presentationml/2006/main">
  <p:tag name="KSO_WM_BEAUTIFY_FLAG" val=""/>
</p:tagLst>
</file>

<file path=ppt/tags/tag26.xml><?xml version="1.0" encoding="utf-8"?>
<p:tagLst xmlns:p="http://schemas.openxmlformats.org/presentationml/2006/main">
  <p:tag name="KSO_WM_BEAUTIFY_FLAG" val=""/>
</p:tagLst>
</file>

<file path=ppt/tags/tag27.xml><?xml version="1.0" encoding="utf-8"?>
<p:tagLst xmlns:p="http://schemas.openxmlformats.org/presentationml/2006/main">
  <p:tag name="KSO_WM_BEAUTIFY_FLAG" val=""/>
</p:tagLst>
</file>

<file path=ppt/tags/tag28.xml><?xml version="1.0" encoding="utf-8"?>
<p:tagLst xmlns:p="http://schemas.openxmlformats.org/presentationml/2006/main">
  <p:tag name="KSO_WM_BEAUTIFY_FLAG" val=""/>
</p:tagLst>
</file>

<file path=ppt/tags/tag29.xml><?xml version="1.0" encoding="utf-8"?>
<p:tagLst xmlns:p="http://schemas.openxmlformats.org/presentationml/2006/main">
  <p:tag name="KSO_WM_BEAUTIFY_FLAG" val=""/>
</p:tagLst>
</file>

<file path=ppt/tags/tag30.xml><?xml version="1.0" encoding="utf-8"?>
<p:tagLst xmlns:p="http://schemas.openxmlformats.org/presentationml/2006/main">
  <p:tag name="KSO_WM_BEAUTIFY_FLAG" val=""/>
</p:tagLst>
</file>

<file path=ppt/tags/tag31.xml><?xml version="1.0" encoding="utf-8"?>
<p:tagLst xmlns:p="http://schemas.openxmlformats.org/presentationml/2006/main">
  <p:tag name="KSO_WM_BEAUTIFY_FLAG" val=""/>
</p:tagLst>
</file>

<file path=ppt/tags/tag32.xml><?xml version="1.0" encoding="utf-8"?>
<p:tagLst xmlns:p="http://schemas.openxmlformats.org/presentationml/2006/main">
  <p:tag name="KSO_WM_BEAUTIFY_FLAG" val=""/>
</p:tagLst>
</file>

<file path=ppt/tags/tag33.xml><?xml version="1.0" encoding="utf-8"?>
<p:tagLst xmlns:p="http://schemas.openxmlformats.org/presentationml/2006/main">
  <p:tag name="KSO_WM_BEAUTIFY_FLAG" val=""/>
</p:tagLst>
</file>

<file path=ppt/tags/tag34.xml><?xml version="1.0" encoding="utf-8"?>
<p:tagLst xmlns:p="http://schemas.openxmlformats.org/presentationml/2006/main">
  <p:tag name="KSO_WM_BEAUTIFY_FLAG" val=""/>
</p:tagLst>
</file>

<file path=ppt/tags/tag35.xml><?xml version="1.0" encoding="utf-8"?>
<p:tagLst xmlns:p="http://schemas.openxmlformats.org/presentationml/2006/main">
  <p:tag name="KSO_WM_BEAUTIFY_FLAG" val=""/>
</p:tagLst>
</file>

<file path=ppt/tags/tag36.xml><?xml version="1.0" encoding="utf-8"?>
<p:tagLst xmlns:p="http://schemas.openxmlformats.org/presentationml/2006/main">
  <p:tag name="KSO_WM_BEAUTIFY_FLAG" val=""/>
</p:tagLst>
</file>

<file path=ppt/tags/tag37.xml><?xml version="1.0" encoding="utf-8"?>
<p:tagLst xmlns:p="http://schemas.openxmlformats.org/presentationml/2006/main">
  <p:tag name="KSO_WM_BEAUTIFY_FLAG" val=""/>
</p:tagLst>
</file>

<file path=ppt/tags/tag38.xml><?xml version="1.0" encoding="utf-8"?>
<p:tagLst xmlns:p="http://schemas.openxmlformats.org/presentationml/2006/main">
  <p:tag name="KSO_WM_BEAUTIFY_FLAG" val=""/>
</p:tagLst>
</file>

<file path=ppt/tags/tag39.xml><?xml version="1.0" encoding="utf-8"?>
<p:tagLst xmlns:p="http://schemas.openxmlformats.org/presentationml/2006/main">
  <p:tag name="KSO_WM_BEAUTIFY_FLAG" val=""/>
</p:tagLst>
</file>

<file path=ppt/tags/tag40.xml><?xml version="1.0" encoding="utf-8"?>
<p:tagLst xmlns:p="http://schemas.openxmlformats.org/presentationml/2006/main">
  <p:tag name="KSO_WM_DIAGRAM_VIRTUALLY_FRAME" val="{&quot;height&quot;:379.23070866141734,&quot;left&quot;:566.3515748031496,&quot;top&quot;:84.29661417322833,&quot;width&quot;:435.71897637795263}"/>
</p:tagLst>
</file>

<file path=ppt/tags/tag41.xml><?xml version="1.0" encoding="utf-8"?>
<p:tagLst xmlns:p="http://schemas.openxmlformats.org/presentationml/2006/main">
  <p:tag name="KSO_WM_DIAGRAM_VIRTUALLY_FRAME" val="{&quot;height&quot;:379.23070866141734,&quot;left&quot;:566.3515748031496,&quot;top&quot;:84.29661417322833,&quot;width&quot;:435.71897637795263}"/>
</p:tagLst>
</file>

<file path=ppt/tags/tag42.xml><?xml version="1.0" encoding="utf-8"?>
<p:tagLst xmlns:p="http://schemas.openxmlformats.org/presentationml/2006/main">
  <p:tag name="KSO_WM_DIAGRAM_VIRTUALLY_FRAME" val="{&quot;height&quot;:379.23070866141734,&quot;left&quot;:566.3515748031496,&quot;top&quot;:84.29661417322833,&quot;width&quot;:435.71897637795263}"/>
</p:tagLst>
</file>

<file path=ppt/tags/tag43.xml><?xml version="1.0" encoding="utf-8"?>
<p:tagLst xmlns:p="http://schemas.openxmlformats.org/presentationml/2006/main">
  <p:tag name="KSO_WM_DIAGRAM_VIRTUALLY_FRAME" val="{&quot;height&quot;:379.23070866141734,&quot;left&quot;:566.3515748031496,&quot;top&quot;:84.29661417322833,&quot;width&quot;:435.71897637795263}"/>
</p:tagLst>
</file>

<file path=ppt/tags/tag44.xml><?xml version="1.0" encoding="utf-8"?>
<p:tagLst xmlns:p="http://schemas.openxmlformats.org/presentationml/2006/main">
  <p:tag name="KSO_WM_DIAGRAM_VIRTUALLY_FRAME" val="{&quot;height&quot;:379.23070866141734,&quot;left&quot;:566.3515748031496,&quot;top&quot;:84.29661417322833,&quot;width&quot;:435.71897637795263}"/>
</p:tagLst>
</file>

<file path=ppt/tags/tag45.xml><?xml version="1.0" encoding="utf-8"?>
<p:tagLst xmlns:p="http://schemas.openxmlformats.org/presentationml/2006/main">
  <p:tag name="KSO_WM_DIAGRAM_VIRTUALLY_FRAME" val="{&quot;height&quot;:379.23070866141734,&quot;left&quot;:566.3515748031496,&quot;top&quot;:84.29661417322833,&quot;width&quot;:435.71897637795263}"/>
</p:tagLst>
</file>

<file path=ppt/tags/tag46.xml><?xml version="1.0" encoding="utf-8"?>
<p:tagLst xmlns:p="http://schemas.openxmlformats.org/presentationml/2006/main">
  <p:tag name="KSO_WM_DIAGRAM_VIRTUALLY_FRAME" val="{&quot;height&quot;:379.23070866141734,&quot;left&quot;:566.3515748031496,&quot;top&quot;:84.29661417322833,&quot;width&quot;:435.71897637795263}"/>
</p:tagLst>
</file>

<file path=ppt/tags/tag47.xml><?xml version="1.0" encoding="utf-8"?>
<p:tagLst xmlns:p="http://schemas.openxmlformats.org/presentationml/2006/main">
  <p:tag name="KSO_WM_DIAGRAM_VIRTUALLY_FRAME" val="{&quot;height&quot;:379.23070866141734,&quot;left&quot;:566.3515748031496,&quot;top&quot;:84.29661417322833,&quot;width&quot;:435.71897637795263}"/>
</p:tagLst>
</file>

<file path=ppt/tags/tag48.xml><?xml version="1.0" encoding="utf-8"?>
<p:tagLst xmlns:p="http://schemas.openxmlformats.org/presentationml/2006/main">
  <p:tag name="KSO_WM_DIAGRAM_VIRTUALLY_FRAME" val="{&quot;height&quot;:379.23070866141734,&quot;left&quot;:566.3515748031496,&quot;top&quot;:84.29661417322833,&quot;width&quot;:435.71897637795263}"/>
</p:tagLst>
</file>

<file path=ppt/tags/tag49.xml><?xml version="1.0" encoding="utf-8"?>
<p:tagLst xmlns:p="http://schemas.openxmlformats.org/presentationml/2006/main">
  <p:tag name="KSO_WM_DIAGRAM_VIRTUALLY_FRAME" val="{&quot;height&quot;:379.23070866141734,&quot;left&quot;:566.3515748031496,&quot;top&quot;:84.29661417322833,&quot;width&quot;:435.71897637795263}"/>
</p:tagLst>
</file>

<file path=ppt/tags/tag50.xml><?xml version="1.0" encoding="utf-8"?>
<p:tagLst xmlns:p="http://schemas.openxmlformats.org/presentationml/2006/main">
  <p:tag name="KSO_WM_DIAGRAM_VIRTUALLY_FRAME" val="{&quot;height&quot;:379.23070866141734,&quot;left&quot;:566.3515748031496,&quot;top&quot;:84.29661417322833,&quot;width&quot;:435.71897637795263}"/>
</p:tagLst>
</file>

<file path=ppt/tags/tag51.xml><?xml version="1.0" encoding="utf-8"?>
<p:tagLst xmlns:p="http://schemas.openxmlformats.org/presentationml/2006/main">
  <p:tag name="KSO_WM_DIAGRAM_VIRTUALLY_FRAME" val="{&quot;height&quot;:454.3355905511811,&quot;left&quot;:51.999921259842516,&quot;top&quot;:91,&quot;width&quot;:857.1600787401576}"/>
</p:tagLst>
</file>

<file path=ppt/tags/tag52.xml><?xml version="1.0" encoding="utf-8"?>
<p:tagLst xmlns:p="http://schemas.openxmlformats.org/presentationml/2006/main">
  <p:tag name="KSO_WM_DIAGRAM_VIRTUALLY_FRAME" val="{&quot;height&quot;:454.3355905511811,&quot;left&quot;:51.999921259842516,&quot;top&quot;:91,&quot;width&quot;:857.1600787401576}"/>
</p:tagLst>
</file>

<file path=ppt/tags/tag53.xml><?xml version="1.0" encoding="utf-8"?>
<p:tagLst xmlns:p="http://schemas.openxmlformats.org/presentationml/2006/main">
  <p:tag name="KSO_WM_DIAGRAM_VIRTUALLY_FRAME" val="{&quot;height&quot;:454.3355905511811,&quot;left&quot;:51.999921259842516,&quot;top&quot;:91,&quot;width&quot;:857.1600787401576}"/>
</p:tagLst>
</file>

<file path=ppt/tags/tag54.xml><?xml version="1.0" encoding="utf-8"?>
<p:tagLst xmlns:p="http://schemas.openxmlformats.org/presentationml/2006/main">
  <p:tag name="KSO_WM_DIAGRAM_VIRTUALLY_FRAME" val="{&quot;height&quot;:454.3355905511811,&quot;left&quot;:51.999921259842516,&quot;top&quot;:91,&quot;width&quot;:857.1600787401576}"/>
</p:tagLst>
</file>

<file path=ppt/tags/tag55.xml><?xml version="1.0" encoding="utf-8"?>
<p:tagLst xmlns:p="http://schemas.openxmlformats.org/presentationml/2006/main">
  <p:tag name="KSO_WM_DIAGRAM_VIRTUALLY_FRAME" val="{&quot;height&quot;:454.3355905511811,&quot;left&quot;:51.999921259842516,&quot;top&quot;:91,&quot;width&quot;:857.1600787401576}"/>
</p:tagLst>
</file>

<file path=ppt/tags/tag56.xml><?xml version="1.0" encoding="utf-8"?>
<p:tagLst xmlns:p="http://schemas.openxmlformats.org/presentationml/2006/main">
  <p:tag name="KSO_WM_DIAGRAM_VIRTUALLY_FRAME" val="{&quot;height&quot;:454.3355905511811,&quot;left&quot;:51.999921259842516,&quot;top&quot;:91,&quot;width&quot;:857.1600787401576}"/>
</p:tagLst>
</file>

<file path=ppt/tags/tag57.xml><?xml version="1.0" encoding="utf-8"?>
<p:tagLst xmlns:p="http://schemas.openxmlformats.org/presentationml/2006/main">
  <p:tag name="KSO_WM_DIAGRAM_VIRTUALLY_FRAME" val="{&quot;height&quot;:454.3355905511811,&quot;left&quot;:51.999921259842516,&quot;top&quot;:91,&quot;width&quot;:857.1600787401576}"/>
</p:tagLst>
</file>

<file path=ppt/tags/tag58.xml><?xml version="1.0" encoding="utf-8"?>
<p:tagLst xmlns:p="http://schemas.openxmlformats.org/presentationml/2006/main">
  <p:tag name="KSO_WM_DIAGRAM_VIRTUALLY_FRAME" val="{&quot;height&quot;:454.3355905511811,&quot;left&quot;:51.999921259842516,&quot;top&quot;:91,&quot;width&quot;:857.1600787401576}"/>
</p:tagLst>
</file>

<file path=ppt/tags/tag59.xml><?xml version="1.0" encoding="utf-8"?>
<p:tagLst xmlns:p="http://schemas.openxmlformats.org/presentationml/2006/main">
  <p:tag name="KSO_WM_DIAGRAM_VIRTUALLY_FRAME" val="{&quot;height&quot;:125.08307086614172,&quot;left&quot;:121.93188976377954,&quot;top&quot;:218.91259842519685,&quot;width&quot;:728.2894488188974}"/>
</p:tagLst>
</file>

<file path=ppt/tags/tag60.xml><?xml version="1.0" encoding="utf-8"?>
<p:tagLst xmlns:p="http://schemas.openxmlformats.org/presentationml/2006/main">
  <p:tag name="KSO_WM_DIAGRAM_VIRTUALLY_FRAME" val="{&quot;height&quot;:125.08307086614172,&quot;left&quot;:121.93188976377954,&quot;top&quot;:218.91259842519685,&quot;width&quot;:728.2894488188974}"/>
</p:tagLst>
</file>

<file path=ppt/tags/tag61.xml><?xml version="1.0" encoding="utf-8"?>
<p:tagLst xmlns:p="http://schemas.openxmlformats.org/presentationml/2006/main">
  <p:tag name="KSO_WM_DIAGRAM_VIRTUALLY_FRAME" val="{&quot;height&quot;:125.08307086614172,&quot;left&quot;:121.93188976377954,&quot;top&quot;:218.91259842519685,&quot;width&quot;:728.2894488188974}"/>
</p:tagLst>
</file>

<file path=ppt/tags/tag62.xml><?xml version="1.0" encoding="utf-8"?>
<p:tagLst xmlns:p="http://schemas.openxmlformats.org/presentationml/2006/main">
  <p:tag name="KSO_WM_DIAGRAM_VIRTUALLY_FRAME" val="{&quot;height&quot;:125.08307086614172,&quot;left&quot;:121.93188976377954,&quot;top&quot;:218.91259842519685,&quot;width&quot;:728.2894488188974}"/>
</p:tagLst>
</file>

<file path=ppt/tags/tag63.xml><?xml version="1.0" encoding="utf-8"?>
<p:tagLst xmlns:p="http://schemas.openxmlformats.org/presentationml/2006/main">
  <p:tag name="KSO_WM_DIAGRAM_VIRTUALLY_FRAME" val="{&quot;height&quot;:125.08307086614172,&quot;left&quot;:121.93188976377954,&quot;top&quot;:218.91259842519685,&quot;width&quot;:728.2894488188974}"/>
</p:tagLst>
</file>

<file path=ppt/tags/tag64.xml><?xml version="1.0" encoding="utf-8"?>
<p:tagLst xmlns:p="http://schemas.openxmlformats.org/presentationml/2006/main">
  <p:tag name="KSO_WM_DIAGRAM_VIRTUALLY_FRAME" val="{&quot;height&quot;:125.08307086614172,&quot;left&quot;:121.93188976377954,&quot;top&quot;:218.91259842519685,&quot;width&quot;:728.2894488188974}"/>
</p:tagLst>
</file>

<file path=ppt/tags/tag65.xml><?xml version="1.0" encoding="utf-8"?>
<p:tagLst xmlns:p="http://schemas.openxmlformats.org/presentationml/2006/main">
  <p:tag name="KSO_WM_DIAGRAM_VIRTUALLY_FRAME" val="{&quot;height&quot;:125.08307086614172,&quot;left&quot;:121.93188976377954,&quot;top&quot;:218.91259842519685,&quot;width&quot;:728.2894488188974}"/>
</p:tagLst>
</file>

<file path=ppt/tags/tag66.xml><?xml version="1.0" encoding="utf-8"?>
<p:tagLst xmlns:p="http://schemas.openxmlformats.org/presentationml/2006/main">
  <p:tag name="KSO_WM_DIAGRAM_VIRTUALLY_FRAME" val="{&quot;height&quot;:125.08307086614172,&quot;left&quot;:121.93188976377954,&quot;top&quot;:218.91259842519685,&quot;width&quot;:728.2894488188974}"/>
</p:tagLst>
</file>

<file path=ppt/tags/tag67.xml><?xml version="1.0" encoding="utf-8"?>
<p:tagLst xmlns:p="http://schemas.openxmlformats.org/presentationml/2006/main">
  <p:tag name="KSO_WM_DIAGRAM_VIRTUALLY_FRAME" val="{&quot;height&quot;:125.08307086614172,&quot;left&quot;:121.93188976377954,&quot;top&quot;:218.91259842519685,&quot;width&quot;:728.2894488188974}"/>
</p:tagLst>
</file>

<file path=ppt/tags/tag68.xml><?xml version="1.0" encoding="utf-8"?>
<p:tagLst xmlns:p="http://schemas.openxmlformats.org/presentationml/2006/main">
  <p:tag name="KSO_WM_DIAGRAM_VIRTUALLY_FRAME" val="{&quot;height&quot;:125.08307086614172,&quot;left&quot;:121.93188976377954,&quot;top&quot;:218.91259842519685,&quot;width&quot;:728.2894488188974}"/>
</p:tagLst>
</file>

<file path=ppt/tags/tag69.xml><?xml version="1.0" encoding="utf-8"?>
<p:tagLst xmlns:p="http://schemas.openxmlformats.org/presentationml/2006/main">
  <p:tag name="KSO_WM_DIAGRAM_VIRTUALLY_FRAME" val="{&quot;height&quot;:125.08307086614172,&quot;left&quot;:121.93188976377954,&quot;top&quot;:218.91259842519685,&quot;width&quot;:728.2894488188974}"/>
</p:tagLst>
</file>

<file path=ppt/tags/tag70.xml><?xml version="1.0" encoding="utf-8"?>
<p:tagLst xmlns:p="http://schemas.openxmlformats.org/presentationml/2006/main">
  <p:tag name="KSO_WM_DIAGRAM_VIRTUALLY_FRAME" val="{&quot;height&quot;:125.08307086614172,&quot;left&quot;:121.93188976377954,&quot;top&quot;:218.91259842519685,&quot;width&quot;:728.2894488188974}"/>
</p:tagLst>
</file>

<file path=ppt/tags/tag71.xml><?xml version="1.0" encoding="utf-8"?>
<p:tagLst xmlns:p="http://schemas.openxmlformats.org/presentationml/2006/main">
  <p:tag name="KSO_WM_DIAGRAM_VIRTUALLY_FRAME" val="{&quot;height&quot;:125.08307086614172,&quot;left&quot;:121.93188976377954,&quot;top&quot;:218.91259842519685,&quot;width&quot;:728.2894488188974}"/>
</p:tagLst>
</file>

<file path=ppt/tags/tag72.xml><?xml version="1.0" encoding="utf-8"?>
<p:tagLst xmlns:p="http://schemas.openxmlformats.org/presentationml/2006/main">
  <p:tag name="KSO_WM_DIAGRAM_VIRTUALLY_FRAME" val="{&quot;height&quot;:358.2967716535432,&quot;left&quot;:109.25322834645667,&quot;top&quot;:127.59031496062994,&quot;width&quot;:741.4937795275591}"/>
</p:tagLst>
</file>

<file path=ppt/tags/tag73.xml><?xml version="1.0" encoding="utf-8"?>
<p:tagLst xmlns:p="http://schemas.openxmlformats.org/presentationml/2006/main">
  <p:tag name="KSO_WM_DIAGRAM_VIRTUALLY_FRAME" val="{&quot;height&quot;:319.3125984251969,&quot;left&quot;:109.25322834645667,&quot;top&quot;:127.59031496062994,&quot;width&quot;:741.4937795275591}"/>
</p:tagLst>
</file>

<file path=ppt/tags/tag74.xml><?xml version="1.0" encoding="utf-8"?>
<p:tagLst xmlns:p="http://schemas.openxmlformats.org/presentationml/2006/main">
  <p:tag name="KSO_WM_DIAGRAM_VIRTUALLY_FRAME" val="{&quot;height&quot;:358.2967716535432,&quot;left&quot;:109.25322834645667,&quot;top&quot;:127.59031496062994,&quot;width&quot;:741.4937795275591}"/>
</p:tagLst>
</file>

<file path=ppt/tags/tag75.xml><?xml version="1.0" encoding="utf-8"?>
<p:tagLst xmlns:p="http://schemas.openxmlformats.org/presentationml/2006/main">
  <p:tag name="KSO_WM_DIAGRAM_VIRTUALLY_FRAME" val="{&quot;height&quot;:358.2967716535432,&quot;left&quot;:109.25322834645667,&quot;top&quot;:127.59031496062994,&quot;width&quot;:741.4937795275591}"/>
</p:tagLst>
</file>

<file path=ppt/tags/tag76.xml><?xml version="1.0" encoding="utf-8"?>
<p:tagLst xmlns:p="http://schemas.openxmlformats.org/presentationml/2006/main">
  <p:tag name="KSO_WM_DIAGRAM_VIRTUALLY_FRAME" val="{&quot;height&quot;:358.2967716535432,&quot;left&quot;:109.25322834645667,&quot;top&quot;:127.59031496062994,&quot;width&quot;:741.4937795275591}"/>
</p:tagLst>
</file>

<file path=ppt/tags/tag77.xml><?xml version="1.0" encoding="utf-8"?>
<p:tagLst xmlns:p="http://schemas.openxmlformats.org/presentationml/2006/main">
  <p:tag name="KSO_WM_DIAGRAM_VIRTUALLY_FRAME" val="{&quot;height&quot;:319.3125984251969,&quot;left&quot;:109.25322834645667,&quot;top&quot;:127.59031496062994,&quot;width&quot;:741.4937795275591}"/>
</p:tagLst>
</file>

<file path=ppt/tags/tag78.xml><?xml version="1.0" encoding="utf-8"?>
<p:tagLst xmlns:p="http://schemas.openxmlformats.org/presentationml/2006/main">
  <p:tag name="KSO_WM_DIAGRAM_VIRTUALLY_FRAME" val="{&quot;height&quot;:319.3125984251969,&quot;left&quot;:109.25322834645667,&quot;top&quot;:127.59031496062994,&quot;width&quot;:741.4937795275591}"/>
</p:tagLst>
</file>

<file path=ppt/tags/tag79.xml><?xml version="1.0" encoding="utf-8"?>
<p:tagLst xmlns:p="http://schemas.openxmlformats.org/presentationml/2006/main">
  <p:tag name="KSO_WM_DIAGRAM_VIRTUALLY_FRAME" val="{&quot;height&quot;:358.2967716535432,&quot;left&quot;:109.25322834645667,&quot;top&quot;:127.59031496062994,&quot;width&quot;:741.4937795275591}"/>
</p:tagLst>
</file>

<file path=ppt/tags/tag80.xml><?xml version="1.0" encoding="utf-8"?>
<p:tagLst xmlns:p="http://schemas.openxmlformats.org/presentationml/2006/main">
  <p:tag name="KSO_WM_DIAGRAM_VIRTUALLY_FRAME" val="{&quot;height&quot;:358.2967716535432,&quot;left&quot;:109.25322834645667,&quot;top&quot;:127.59031496062994,&quot;width&quot;:741.4937795275591}"/>
</p:tagLst>
</file>

<file path=ppt/tags/tag81.xml><?xml version="1.0" encoding="utf-8"?>
<p:tagLst xmlns:p="http://schemas.openxmlformats.org/presentationml/2006/main">
  <p:tag name="KSO_WM_DIAGRAM_VIRTUALLY_FRAME" val="{&quot;height&quot;:358.2967716535432,&quot;left&quot;:109.25322834645667,&quot;top&quot;:127.59031496062994,&quot;width&quot;:741.4937795275591}"/>
</p:tagLst>
</file>

<file path=ppt/tags/tag82.xml><?xml version="1.0" encoding="utf-8"?>
<p:tagLst xmlns:p="http://schemas.openxmlformats.org/presentationml/2006/main">
  <p:tag name="KSO_WM_DIAGRAM_VIRTUALLY_FRAME" val="{&quot;height&quot;:358.2967716535432,&quot;left&quot;:109.25322834645667,&quot;top&quot;:127.59031496062994,&quot;width&quot;:741.4937795275591}"/>
</p:tagLst>
</file>

<file path=ppt/tags/tag83.xml><?xml version="1.0" encoding="utf-8"?>
<p:tagLst xmlns:p="http://schemas.openxmlformats.org/presentationml/2006/main">
  <p:tag name="KSO_WM_BEAUTIFY_FLAG" val=""/>
</p:tagLst>
</file>

<file path=ppt/tags/tag84.xml><?xml version="1.0" encoding="utf-8"?>
<p:tagLst xmlns:p="http://schemas.openxmlformats.org/presentationml/2006/main">
  <p:tag name="KSO_WM_BEAUTIFY_FLAG" val=""/>
</p:tagLst>
</file>

<file path=ppt/tags/tag85.xml><?xml version="1.0" encoding="utf-8"?>
<p:tagLst xmlns:p="http://schemas.openxmlformats.org/presentationml/2006/main">
  <p:tag name="KSO_WM_BEAUTIFY_FLAG" val=""/>
</p:tagLst>
</file>

<file path=ppt/tags/tag86.xml><?xml version="1.0" encoding="utf-8"?>
<p:tagLst xmlns:p="http://schemas.openxmlformats.org/presentationml/2006/main">
  <p:tag name="KSO_WM_BEAUTIFY_FLAG" val=""/>
</p:tagLst>
</file>

<file path=ppt/tags/tag87.xml><?xml version="1.0" encoding="utf-8"?>
<p:tagLst xmlns:p="http://schemas.openxmlformats.org/presentationml/2006/main">
  <p:tag name="KSO_WM_BEAUTIFY_FLAG" val=""/>
</p:tagLst>
</file>

<file path=ppt/tags/tag88.xml><?xml version="1.0" encoding="utf-8"?>
<p:tagLst xmlns:p="http://schemas.openxmlformats.org/presentationml/2006/main">
  <p:tag name="KSO_WM_BEAUTIFY_FLAG" val=""/>
</p:tagLst>
</file>

<file path=ppt/tags/tag89.xml><?xml version="1.0" encoding="utf-8"?>
<p:tagLst xmlns:p="http://schemas.openxmlformats.org/presentationml/2006/main">
  <p:tag name="KSO_WM_BEAUTIFY_FLAG" val=""/>
</p:tagLst>
</file>

<file path=ppt/tags/tag90.xml><?xml version="1.0" encoding="utf-8"?>
<p:tagLst xmlns:p="http://schemas.openxmlformats.org/presentationml/2006/main">
  <p:tag name="KSO_WM_BEAUTIFY_FLAG" val=""/>
</p:tagLst>
</file>

<file path=ppt/tags/tag91.xml><?xml version="1.0" encoding="utf-8"?>
<p:tagLst xmlns:p="http://schemas.openxmlformats.org/presentationml/2006/main">
  <p:tag name="KSO_WM_BEAUTIFY_FLAG" val=""/>
</p:tagLst>
</file>

<file path=ppt/tags/tag92.xml><?xml version="1.0" encoding="utf-8"?>
<p:tagLst xmlns:p="http://schemas.openxmlformats.org/presentationml/2006/main">
  <p:tag name="KSO_WM_BEAUTIFY_FLAG" val=""/>
</p:tagLst>
</file>

<file path=ppt/tags/tag93.xml><?xml version="1.0" encoding="utf-8"?>
<p:tagLst xmlns:p="http://schemas.openxmlformats.org/presentationml/2006/main">
  <p:tag name="KSO_WM_BEAUTIFY_FLAG" val=""/>
</p:tagLst>
</file>

<file path=ppt/tags/tag94.xml><?xml version="1.0" encoding="utf-8"?>
<p:tagLst xmlns:p="http://schemas.openxmlformats.org/presentationml/2006/main">
  <p:tag name="KSO_WM_BEAUTIFY_FLAG" val=""/>
</p:tagLst>
</file>

<file path=ppt/tags/tag95.xml><?xml version="1.0" encoding="utf-8"?>
<p:tagLst xmlns:p="http://schemas.openxmlformats.org/presentationml/2006/main">
  <p:tag name="KSO_WM_BEAUTIFY_FLAG" val=""/>
</p:tagLst>
</file>

<file path=ppt/tags/tag96.xml><?xml version="1.0" encoding="utf-8"?>
<p:tagLst xmlns:p="http://schemas.openxmlformats.org/presentationml/2006/main">
  <p:tag name="KSO_WM_BEAUTIFY_FLAG" val=""/>
</p:tagLst>
</file>

<file path=ppt/tags/tag97.xml><?xml version="1.0" encoding="utf-8"?>
<p:tagLst xmlns:p="http://schemas.openxmlformats.org/presentationml/2006/main">
  <p:tag name="KSO_WM_BEAUTIFY_FLAG" val=""/>
</p:tagLst>
</file>

<file path=ppt/tags/tag98.xml><?xml version="1.0" encoding="utf-8"?>
<p:tagLst xmlns:p="http://schemas.openxmlformats.org/presentationml/2006/main">
  <p:tag name="KSO_WM_BEAUTIFY_FLAG" val=""/>
</p:tagLst>
</file>

<file path=ppt/tags/tag99.xml><?xml version="1.0" encoding="utf-8"?>
<p:tagLst xmlns:p="http://schemas.openxmlformats.org/presentationml/2006/main">
  <p:tag name="KSO_WM_BEAUTIFY_FLAG" val=""/>
</p:tagLst>
</file>

<file path=ppt/tags/tag100.xml><?xml version="1.0" encoding="utf-8"?>
<p:tagLst xmlns:p="http://schemas.openxmlformats.org/presentationml/2006/main">
  <p:tag name="KSO_WM_BEAUTIFY_FLAG" val=""/>
</p:tagLst>
</file>

<file path=ppt/tags/tag101.xml><?xml version="1.0" encoding="utf-8"?>
<p:tagLst xmlns:p="http://schemas.openxmlformats.org/presentationml/2006/main">
  <p:tag name="KSO_WM_BEAUTIFY_FLAG" val=""/>
</p:tagLst>
</file>

<file path=ppt/tags/tag102.xml><?xml version="1.0" encoding="utf-8"?>
<p:tagLst xmlns:p="http://schemas.openxmlformats.org/presentationml/2006/main">
  <p:tag name="KSO_WM_BEAUTIFY_FLAG" val=""/>
</p:tagLst>
</file>

<file path=ppt/tags/tag103.xml><?xml version="1.0" encoding="utf-8"?>
<p:tagLst xmlns:p="http://schemas.openxmlformats.org/presentationml/2006/main">
  <p:tag name="KSO_WM_BEAUTIFY_FLAG" val=""/>
</p:tagLst>
</file>

<file path=ppt/tags/tag104.xml><?xml version="1.0" encoding="utf-8"?>
<p:tagLst xmlns:p="http://schemas.openxmlformats.org/presentationml/2006/main">
  <p:tag name="KSO_WM_BEAUTIFY_FLAG" val=""/>
</p:tagLst>
</file>

<file path=ppt/tags/tag105.xml><?xml version="1.0" encoding="utf-8"?>
<p:tagLst xmlns:p="http://schemas.openxmlformats.org/presentationml/2006/main">
  <p:tag name="KSO_WM_BEAUTIFY_FLAG" val=""/>
</p:tagLst>
</file>

<file path=ppt/tags/tag106.xml><?xml version="1.0" encoding="utf-8"?>
<p:tagLst xmlns:p="http://schemas.openxmlformats.org/presentationml/2006/main">
  <p:tag name="KSO_WM_BEAUTIFY_FLAG" val=""/>
</p:tagLst>
</file>

<file path=ppt/tags/tag107.xml><?xml version="1.0" encoding="utf-8"?>
<p:tagLst xmlns:p="http://schemas.openxmlformats.org/presentationml/2006/main">
  <p:tag name="KSO_WM_BEAUTIFY_FLAG" val=""/>
</p:tagLst>
</file>

<file path=ppt/tags/tag108.xml><?xml version="1.0" encoding="utf-8"?>
<p:tagLst xmlns:p="http://schemas.openxmlformats.org/presentationml/2006/main">
  <p:tag name="KSO_WM_BEAUTIFY_FLAG" val=""/>
</p:tagLst>
</file>

<file path=ppt/tags/tag109.xml><?xml version="1.0" encoding="utf-8"?>
<p:tagLst xmlns:p="http://schemas.openxmlformats.org/presentationml/2006/main">
  <p:tag name="KSO_WM_BEAUTIFY_FLAG" val=""/>
</p:tagLst>
</file>

<file path=ppt/tags/tag110.xml><?xml version="1.0" encoding="utf-8"?>
<p:tagLst xmlns:p="http://schemas.openxmlformats.org/presentationml/2006/main">
  <p:tag name="KSO_WM_BEAUTIFY_FLAG" val=""/>
</p:tagLst>
</file>

<file path=ppt/tags/tag111.xml><?xml version="1.0" encoding="utf-8"?>
<p:tagLst xmlns:p="http://schemas.openxmlformats.org/presentationml/2006/main">
  <p:tag name="KSO_WM_BEAUTIFY_FLAG" val=""/>
</p:tagLst>
</file>

<file path=ppt/tags/tag112.xml><?xml version="1.0" encoding="utf-8"?>
<p:tagLst xmlns:p="http://schemas.openxmlformats.org/presentationml/2006/main">
  <p:tag name="KSO_WM_BEAUTIFY_FLAG" val=""/>
</p:tagLst>
</file>

<file path=ppt/tags/tag113.xml><?xml version="1.0" encoding="utf-8"?>
<p:tagLst xmlns:p="http://schemas.openxmlformats.org/presentationml/2006/main">
  <p:tag name="KSO_WM_BEAUTIFY_FLAG" val=""/>
</p:tagLst>
</file>

<file path=ppt/tags/tag114.xml><?xml version="1.0" encoding="utf-8"?>
<p:tagLst xmlns:p="http://schemas.openxmlformats.org/presentationml/2006/main">
  <p:tag name="KSO_WM_BEAUTIFY_FLAG" val=""/>
</p:tagLst>
</file>

<file path=ppt/tags/tag115.xml><?xml version="1.0" encoding="utf-8"?>
<p:tagLst xmlns:p="http://schemas.openxmlformats.org/presentationml/2006/main">
  <p:tag name="KSO_WM_BEAUTIFY_FLAG" val=""/>
</p:tagLst>
</file>

<file path=ppt/tags/tag116.xml><?xml version="1.0" encoding="utf-8"?>
<p:tagLst xmlns:p="http://schemas.openxmlformats.org/presentationml/2006/main">
  <p:tag name="KSO_WM_BEAUTIFY_FLAG" val=""/>
</p:tagLst>
</file>

<file path=ppt/tags/tag117.xml><?xml version="1.0" encoding="utf-8"?>
<p:tagLst xmlns:p="http://schemas.openxmlformats.org/presentationml/2006/main">
  <p:tag name="KSO_WM_BEAUTIFY_FLAG" val=""/>
</p:tagLst>
</file>

<file path=ppt/tags/tag118.xml><?xml version="1.0" encoding="utf-8"?>
<p:tagLst xmlns:p="http://schemas.openxmlformats.org/presentationml/2006/main">
  <p:tag name="KSO_WM_BEAUTIFY_FLAG" val=""/>
</p:tagLst>
</file>

<file path=ppt/tags/tag119.xml><?xml version="1.0" encoding="utf-8"?>
<p:tagLst xmlns:p="http://schemas.openxmlformats.org/presentationml/2006/main">
  <p:tag name="KSO_WM_BEAUTIFY_FLAG" val=""/>
</p:tagLst>
</file>

<file path=ppt/tags/tag120.xml><?xml version="1.0" encoding="utf-8"?>
<p:tagLst xmlns:p="http://schemas.openxmlformats.org/presentationml/2006/main">
  <p:tag name="KSO_WM_BEAUTIFY_FLAG" val=""/>
</p:tagLst>
</file>

<file path=ppt/tags/tag121.xml><?xml version="1.0" encoding="utf-8"?>
<p:tagLst xmlns:p="http://schemas.openxmlformats.org/presentationml/2006/main">
  <p:tag name="KSO_WM_BEAUTIFY_FLAG" val=""/>
</p:tagLst>
</file>

<file path=ppt/tags/tag122.xml><?xml version="1.0" encoding="utf-8"?>
<p:tagLst xmlns:p="http://schemas.openxmlformats.org/presentationml/2006/main">
  <p:tag name="KSO_WM_BEAUTIFY_FLAG" val=""/>
</p:tagLst>
</file>

<file path=ppt/tags/tag123.xml><?xml version="1.0" encoding="utf-8"?>
<p:tagLst xmlns:p="http://schemas.openxmlformats.org/presentationml/2006/main">
  <p:tag name="KSO_WM_BEAUTIFY_FLAG" val=""/>
</p:tagLst>
</file>

<file path=ppt/tags/tag124.xml><?xml version="1.0" encoding="utf-8"?>
<p:tagLst xmlns:p="http://schemas.openxmlformats.org/presentationml/2006/main">
  <p:tag name="KSO_WM_BEAUTIFY_FLAG" val=""/>
</p:tagLst>
</file>

<file path=ppt/tags/tag125.xml><?xml version="1.0" encoding="utf-8"?>
<p:tagLst xmlns:p="http://schemas.openxmlformats.org/presentationml/2006/main">
  <p:tag name="KSO_WM_BEAUTIFY_FLAG" val=""/>
</p:tagLst>
</file>

<file path=ppt/tags/tag126.xml><?xml version="1.0" encoding="utf-8"?>
<p:tagLst xmlns:p="http://schemas.openxmlformats.org/presentationml/2006/main">
  <p:tag name="KSO_WM_BEAUTIFY_FLAG" val=""/>
</p:tagLst>
</file>

<file path=ppt/tags/tag127.xml><?xml version="1.0" encoding="utf-8"?>
<p:tagLst xmlns:p="http://schemas.openxmlformats.org/presentationml/2006/main">
  <p:tag name="KSO_WM_BEAUTIFY_FLAG" val=""/>
</p:tagLst>
</file>

<file path=ppt/tags/tag128.xml><?xml version="1.0" encoding="utf-8"?>
<p:tagLst xmlns:p="http://schemas.openxmlformats.org/presentationml/2006/main">
  <p:tag name="KSO_WM_BEAUTIFY_FLAG" val=""/>
</p:tagLst>
</file>

<file path=ppt/tags/tag129.xml><?xml version="1.0" encoding="utf-8"?>
<p:tagLst xmlns:p="http://schemas.openxmlformats.org/presentationml/2006/main">
  <p:tag name="KSO_WM_BEAUTIFY_FLAG" val=""/>
</p:tagLst>
</file>

<file path=ppt/tags/tag130.xml><?xml version="1.0" encoding="utf-8"?>
<p:tagLst xmlns:p="http://schemas.openxmlformats.org/presentationml/2006/main">
  <p:tag name="KSO_WM_BEAUTIFY_FLAG" val=""/>
</p:tagLst>
</file>

<file path=ppt/tags/tag131.xml><?xml version="1.0" encoding="utf-8"?>
<p:tagLst xmlns:p="http://schemas.openxmlformats.org/presentationml/2006/main">
  <p:tag name="KSO_WM_BEAUTIFY_FLAG" val=""/>
</p:tagLst>
</file>

<file path=ppt/tags/tag132.xml><?xml version="1.0" encoding="utf-8"?>
<p:tagLst xmlns:p="http://schemas.openxmlformats.org/presentationml/2006/main">
  <p:tag name="KSO_WM_BEAUTIFY_FLAG" val=""/>
</p:tagLst>
</file>

<file path=ppt/tags/tag133.xml><?xml version="1.0" encoding="utf-8"?>
<p:tagLst xmlns:p="http://schemas.openxmlformats.org/presentationml/2006/main">
  <p:tag name="KSO_WM_BEAUTIFY_FLAG" val=""/>
</p:tagLst>
</file>

<file path=ppt/tags/tag134.xml><?xml version="1.0" encoding="utf-8"?>
<p:tagLst xmlns:p="http://schemas.openxmlformats.org/presentationml/2006/main">
  <p:tag name="KSO_WM_BEAUTIFY_FLAG" val=""/>
</p:tagLst>
</file>

<file path=ppt/tags/tag135.xml><?xml version="1.0" encoding="utf-8"?>
<p:tagLst xmlns:p="http://schemas.openxmlformats.org/presentationml/2006/main">
  <p:tag name="KSO_WM_BEAUTIFY_FLAG" val=""/>
</p:tagLst>
</file>

<file path=ppt/tags/tag136.xml><?xml version="1.0" encoding="utf-8"?>
<p:tagLst xmlns:p="http://schemas.openxmlformats.org/presentationml/2006/main">
  <p:tag name="KSO_WM_BEAUTIFY_FLAG" val=""/>
</p:tagLst>
</file>

<file path=ppt/tags/tag137.xml><?xml version="1.0" encoding="utf-8"?>
<p:tagLst xmlns:p="http://schemas.openxmlformats.org/presentationml/2006/main">
  <p:tag name="KSO_WM_BEAUTIFY_FLAG" val=""/>
</p:tagLst>
</file>

<file path=ppt/tags/tag138.xml><?xml version="1.0" encoding="utf-8"?>
<p:tagLst xmlns:p="http://schemas.openxmlformats.org/presentationml/2006/main">
  <p:tag name="KSO_WM_BEAUTIFY_FLAG" val=""/>
</p:tagLst>
</file>

<file path=ppt/tags/tag139.xml><?xml version="1.0" encoding="utf-8"?>
<p:tagLst xmlns:p="http://schemas.openxmlformats.org/presentationml/2006/main">
  <p:tag name="KSO_WM_BEAUTIFY_FLAG" val=""/>
</p:tagLst>
</file>

<file path=ppt/tags/tag140.xml><?xml version="1.0" encoding="utf-8"?>
<p:tagLst xmlns:p="http://schemas.openxmlformats.org/presentationml/2006/main">
  <p:tag name="KSO_WM_BEAUTIFY_FLAG" val=""/>
</p:tagLst>
</file>

<file path=ppt/tags/tag141.xml><?xml version="1.0" encoding="utf-8"?>
<p:tagLst xmlns:p="http://schemas.openxmlformats.org/presentationml/2006/main">
  <p:tag name="KSO_WM_BEAUTIFY_FLAG" val=""/>
</p:tagLst>
</file>

<file path=ppt/tags/tag142.xml><?xml version="1.0" encoding="utf-8"?>
<p:tagLst xmlns:p="http://schemas.openxmlformats.org/presentationml/2006/main">
  <p:tag name="KSO_WM_BEAUTIFY_FLAG" val=""/>
</p:tagLst>
</file>

<file path=ppt/tags/tag143.xml><?xml version="1.0" encoding="utf-8"?>
<p:tagLst xmlns:p="http://schemas.openxmlformats.org/presentationml/2006/main">
  <p:tag name="KSO_WM_BEAUTIFY_FLAG" val=""/>
</p:tagLst>
</file>

<file path=ppt/tags/tag144.xml><?xml version="1.0" encoding="utf-8"?>
<p:tagLst xmlns:p="http://schemas.openxmlformats.org/presentationml/2006/main">
  <p:tag name="KSO_WM_BEAUTIFY_FLAG" val=""/>
</p:tagLst>
</file>

<file path=ppt/tags/tag145.xml><?xml version="1.0" encoding="utf-8"?>
<p:tagLst xmlns:p="http://schemas.openxmlformats.org/presentationml/2006/main">
  <p:tag name="KSO_WM_BEAUTIFY_FLAG" val=""/>
</p:tagLst>
</file>

<file path=ppt/tags/tag146.xml><?xml version="1.0" encoding="utf-8"?>
<p:tagLst xmlns:p="http://schemas.openxmlformats.org/presentationml/2006/main">
  <p:tag name="KSO_WM_BEAUTIFY_FLAG" val=""/>
</p:tagLst>
</file>

<file path=ppt/tags/tag147.xml><?xml version="1.0" encoding="utf-8"?>
<p:tagLst xmlns:p="http://schemas.openxmlformats.org/presentationml/2006/main">
  <p:tag name="KSO_WM_BEAUTIFY_FLAG" val=""/>
</p:tagLst>
</file>

<file path=ppt/tags/tag148.xml><?xml version="1.0" encoding="utf-8"?>
<p:tagLst xmlns:p="http://schemas.openxmlformats.org/presentationml/2006/main">
  <p:tag name="KSO_WM_BEAUTIFY_FLAG" val=""/>
</p:tagLst>
</file>

<file path=ppt/tags/tag149.xml><?xml version="1.0" encoding="utf-8"?>
<p:tagLst xmlns:p="http://schemas.openxmlformats.org/presentationml/2006/main">
  <p:tag name="KSO_WM_BEAUTIFY_FLAG" val=""/>
</p:tagLst>
</file>

<file path=ppt/tags/tag150.xml><?xml version="1.0" encoding="utf-8"?>
<p:tagLst xmlns:p="http://schemas.openxmlformats.org/presentationml/2006/main">
  <p:tag name="KSO_WM_BEAUTIFY_FLAG" val=""/>
</p:tagLst>
</file>

<file path=ppt/tags/tag151.xml><?xml version="1.0" encoding="utf-8"?>
<p:tagLst xmlns:p="http://schemas.openxmlformats.org/presentationml/2006/main">
  <p:tag name="KSO_WM_BEAUTIFY_FLAG" val=""/>
</p:tagLst>
</file>

<file path=ppt/tags/tag152.xml><?xml version="1.0" encoding="utf-8"?>
<p:tagLst xmlns:p="http://schemas.openxmlformats.org/presentationml/2006/main">
  <p:tag name="KSO_WM_BEAUTIFY_FLAG" val=""/>
</p:tagLst>
</file>

<file path=ppt/tags/tag153.xml><?xml version="1.0" encoding="utf-8"?>
<p:tagLst xmlns:p="http://schemas.openxmlformats.org/presentationml/2006/main">
  <p:tag name="KSO_WM_BEAUTIFY_FLAG" val=""/>
</p:tagLst>
</file>

<file path=ppt/tags/tag154.xml><?xml version="1.0" encoding="utf-8"?>
<p:tagLst xmlns:p="http://schemas.openxmlformats.org/presentationml/2006/main">
  <p:tag name="KSO_WM_BEAUTIFY_FLAG" val=""/>
</p:tagLst>
</file>

<file path=ppt/tags/tag155.xml><?xml version="1.0" encoding="utf-8"?>
<p:tagLst xmlns:p="http://schemas.openxmlformats.org/presentationml/2006/main">
  <p:tag name="KSO_WM_BEAUTIFY_FLAG" val=""/>
</p:tagLst>
</file>

<file path=ppt/tags/tag156.xml><?xml version="1.0" encoding="utf-8"?>
<p:tagLst xmlns:p="http://schemas.openxmlformats.org/presentationml/2006/main">
  <p:tag name="KSO_WM_BEAUTIFY_FLAG" val=""/>
</p:tagLst>
</file>

<file path=ppt/tags/tag157.xml><?xml version="1.0" encoding="utf-8"?>
<p:tagLst xmlns:p="http://schemas.openxmlformats.org/presentationml/2006/main">
  <p:tag name="KSO_WM_BEAUTIFY_FLAG" val=""/>
</p:tagLst>
</file>

<file path=ppt/tags/tag158.xml><?xml version="1.0" encoding="utf-8"?>
<p:tagLst xmlns:p="http://schemas.openxmlformats.org/presentationml/2006/main">
  <p:tag name="KSO_WM_BEAUTIFY_FLAG" val=""/>
</p:tagLst>
</file>

<file path=ppt/tags/tag159.xml><?xml version="1.0" encoding="utf-8"?>
<p:tagLst xmlns:p="http://schemas.openxmlformats.org/presentationml/2006/main">
  <p:tag name="KSO_WM_BEAUTIFY_FLAG" val=""/>
</p:tagLst>
</file>

<file path=ppt/tags/tag160.xml><?xml version="1.0" encoding="utf-8"?>
<p:tagLst xmlns:p="http://schemas.openxmlformats.org/presentationml/2006/main">
  <p:tag name="KSO_WM_BEAUTIFY_FLAG" val=""/>
</p:tagLst>
</file>

<file path=ppt/tags/tag161.xml><?xml version="1.0" encoding="utf-8"?>
<p:tagLst xmlns:p="http://schemas.openxmlformats.org/presentationml/2006/main">
  <p:tag name="KSO_WM_BEAUTIFY_FLAG" val=""/>
</p:tagLst>
</file>

<file path=ppt/tags/tag162.xml><?xml version="1.0" encoding="utf-8"?>
<p:tagLst xmlns:p="http://schemas.openxmlformats.org/presentationml/2006/main">
  <p:tag name="KSO_WM_BEAUTIFY_FLAG" val=""/>
</p:tagLst>
</file>

<file path=ppt/tags/tag163.xml><?xml version="1.0" encoding="utf-8"?>
<p:tagLst xmlns:p="http://schemas.openxmlformats.org/presentationml/2006/main">
  <p:tag name="KSO_WM_BEAUTIFY_FLAG" val=""/>
</p:tagLst>
</file>

<file path=ppt/tags/tag164.xml><?xml version="1.0" encoding="utf-8"?>
<p:tagLst xmlns:p="http://schemas.openxmlformats.org/presentationml/2006/main">
  <p:tag name="KSO_WM_BEAUTIFY_FLAG" val=""/>
</p:tagLst>
</file>

<file path=ppt/tags/tag165.xml><?xml version="1.0" encoding="utf-8"?>
<p:tagLst xmlns:p="http://schemas.openxmlformats.org/presentationml/2006/main">
  <p:tag name="KSO_WM_BEAUTIFY_FLAG" val=""/>
</p:tagLst>
</file>

<file path=ppt/tags/tag166.xml><?xml version="1.0" encoding="utf-8"?>
<p:tagLst xmlns:p="http://schemas.openxmlformats.org/presentationml/2006/main">
  <p:tag name="KSO_WM_BEAUTIFY_FLAG" val=""/>
</p:tagLst>
</file>

<file path=ppt/tags/tag167.xml><?xml version="1.0" encoding="utf-8"?>
<p:tagLst xmlns:p="http://schemas.openxmlformats.org/presentationml/2006/main">
  <p:tag name="KSO_WM_BEAUTIFY_FLAG" val=""/>
</p:tagLst>
</file>

<file path=ppt/tags/tag168.xml><?xml version="1.0" encoding="utf-8"?>
<p:tagLst xmlns:p="http://schemas.openxmlformats.org/presentationml/2006/main">
  <p:tag name="KSO_WM_BEAUTIFY_FLAG" val=""/>
</p:tagLst>
</file>

<file path=ppt/tags/tag169.xml><?xml version="1.0" encoding="utf-8"?>
<p:tagLst xmlns:p="http://schemas.openxmlformats.org/presentationml/2006/main">
  <p:tag name="KSO_WM_BEAUTIFY_FLAG" val=""/>
</p:tagLst>
</file>

<file path=ppt/tags/tag170.xml><?xml version="1.0" encoding="utf-8"?>
<p:tagLst xmlns:p="http://schemas.openxmlformats.org/presentationml/2006/main">
  <p:tag name="KSO_WM_BEAUTIFY_FLAG" val=""/>
</p:tagLst>
</file>

<file path=ppt/tags/tag171.xml><?xml version="1.0" encoding="utf-8"?>
<p:tagLst xmlns:p="http://schemas.openxmlformats.org/presentationml/2006/main">
  <p:tag name="KSO_WM_BEAUTIFY_FLAG" val=""/>
</p:tagLst>
</file>

<file path=ppt/tags/tag172.xml><?xml version="1.0" encoding="utf-8"?>
<p:tagLst xmlns:p="http://schemas.openxmlformats.org/presentationml/2006/main">
  <p:tag name="KSO_WM_BEAUTIFY_FLAG" val=""/>
</p:tagLst>
</file>

<file path=ppt/tags/tag173.xml><?xml version="1.0" encoding="utf-8"?>
<p:tagLst xmlns:p="http://schemas.openxmlformats.org/presentationml/2006/main">
  <p:tag name="KSO_WM_BEAUTIFY_FLAG" val=""/>
</p:tagLst>
</file>

<file path=ppt/tags/tag174.xml><?xml version="1.0" encoding="utf-8"?>
<p:tagLst xmlns:p="http://schemas.openxmlformats.org/presentationml/2006/main">
  <p:tag name="KSO_WM_BEAUTIFY_FLAG" val=""/>
</p:tagLst>
</file>

<file path=ppt/tags/tag175.xml><?xml version="1.0" encoding="utf-8"?>
<p:tagLst xmlns:p="http://schemas.openxmlformats.org/presentationml/2006/main">
  <p:tag name="KSO_WM_BEAUTIFY_FLAG" val=""/>
</p:tagLst>
</file>

<file path=ppt/tags/tag176.xml><?xml version="1.0" encoding="utf-8"?>
<p:tagLst xmlns:p="http://schemas.openxmlformats.org/presentationml/2006/main">
  <p:tag name="KSO_WM_BEAUTIFY_FLAG" val=""/>
</p:tagLst>
</file>

<file path=ppt/tags/tag177.xml><?xml version="1.0" encoding="utf-8"?>
<p:tagLst xmlns:p="http://schemas.openxmlformats.org/presentationml/2006/main">
  <p:tag name="KSO_WM_BEAUTIFY_FLAG" val=""/>
</p:tagLst>
</file>

<file path=ppt/tags/tag178.xml><?xml version="1.0" encoding="utf-8"?>
<p:tagLst xmlns:p="http://schemas.openxmlformats.org/presentationml/2006/main">
  <p:tag name="KSO_WM_BEAUTIFY_FLAG" val=""/>
</p:tagLst>
</file>

<file path=ppt/tags/tag179.xml><?xml version="1.0" encoding="utf-8"?>
<p:tagLst xmlns:p="http://schemas.openxmlformats.org/presentationml/2006/main">
  <p:tag name="KSO_WM_BEAUTIFY_FLAG" val=""/>
</p:tagLst>
</file>

<file path=ppt/tags/tag180.xml><?xml version="1.0" encoding="utf-8"?>
<p:tagLst xmlns:p="http://schemas.openxmlformats.org/presentationml/2006/main">
  <p:tag name="KSO_WM_BEAUTIFY_FLAG" val=""/>
</p:tagLst>
</file>

<file path=ppt/tags/tag181.xml><?xml version="1.0" encoding="utf-8"?>
<p:tagLst xmlns:p="http://schemas.openxmlformats.org/presentationml/2006/main">
  <p:tag name="KSO_WM_BEAUTIFY_FLAG" val=""/>
</p:tagLst>
</file>

<file path=ppt/tags/tag182.xml><?xml version="1.0" encoding="utf-8"?>
<p:tagLst xmlns:p="http://schemas.openxmlformats.org/presentationml/2006/main">
  <p:tag name="KSO_WM_BEAUTIFY_FLAG" val=""/>
</p:tagLst>
</file>

<file path=ppt/tags/tag183.xml><?xml version="1.0" encoding="utf-8"?>
<p:tagLst xmlns:p="http://schemas.openxmlformats.org/presentationml/2006/main">
  <p:tag name="KSO_WM_BEAUTIFY_FLAG" val=""/>
</p:tagLst>
</file>

<file path=ppt/tags/tag184.xml><?xml version="1.0" encoding="utf-8"?>
<p:tagLst xmlns:p="http://schemas.openxmlformats.org/presentationml/2006/main">
  <p:tag name="KSO_WM_BEAUTIFY_FLAG" val=""/>
</p:tagLst>
</file>

<file path=ppt/tags/tag185.xml><?xml version="1.0" encoding="utf-8"?>
<p:tagLst xmlns:p="http://schemas.openxmlformats.org/presentationml/2006/main">
  <p:tag name="KSO_WM_BEAUTIFY_FLAG" val=""/>
</p:tagLst>
</file>

<file path=ppt/tags/tag186.xml><?xml version="1.0" encoding="utf-8"?>
<p:tagLst xmlns:p="http://schemas.openxmlformats.org/presentationml/2006/main">
  <p:tag name="KSO_WM_BEAUTIFY_FLAG" val=""/>
</p:tagLst>
</file>

<file path=ppt/tags/tag187.xml><?xml version="1.0" encoding="utf-8"?>
<p:tagLst xmlns:p="http://schemas.openxmlformats.org/presentationml/2006/main">
  <p:tag name="KSO_WM_BEAUTIFY_FLAG" val=""/>
</p:tagLst>
</file>

<file path=ppt/tags/tag188.xml><?xml version="1.0" encoding="utf-8"?>
<p:tagLst xmlns:p="http://schemas.openxmlformats.org/presentationml/2006/main">
  <p:tag name="KSO_WM_BEAUTIFY_FLAG" val=""/>
</p:tagLst>
</file>

<file path=ppt/tags/tag189.xml><?xml version="1.0" encoding="utf-8"?>
<p:tagLst xmlns:p="http://schemas.openxmlformats.org/presentationml/2006/main">
  <p:tag name="KSO_WM_BEAUTIFY_FLAG" val=""/>
</p:tagLst>
</file>

<file path=ppt/tags/tag190.xml><?xml version="1.0" encoding="utf-8"?>
<p:tagLst xmlns:p="http://schemas.openxmlformats.org/presentationml/2006/main">
  <p:tag name="KSO_WM_BEAUTIFY_FLAG" val=""/>
</p:tagLst>
</file>

<file path=ppt/tags/tag191.xml><?xml version="1.0" encoding="utf-8"?>
<p:tagLst xmlns:p="http://schemas.openxmlformats.org/presentationml/2006/main">
  <p:tag name="KSO_WM_BEAUTIFY_FLAG" val=""/>
</p:tagLst>
</file>

<file path=ppt/tags/tag192.xml><?xml version="1.0" encoding="utf-8"?>
<p:tagLst xmlns:p="http://schemas.openxmlformats.org/presentationml/2006/main">
  <p:tag name="KSO_WM_BEAUTIFY_FLAG" val=""/>
</p:tagLst>
</file>

<file path=ppt/tags/tag193.xml><?xml version="1.0" encoding="utf-8"?>
<p:tagLst xmlns:p="http://schemas.openxmlformats.org/presentationml/2006/main">
  <p:tag name="KSO_WM_BEAUTIFY_FLAG" val=""/>
</p:tagLst>
</file>

<file path=ppt/tags/tag194.xml><?xml version="1.0" encoding="utf-8"?>
<p:tagLst xmlns:p="http://schemas.openxmlformats.org/presentationml/2006/main">
  <p:tag name="KSO_WM_BEAUTIFY_FLAG" val=""/>
</p:tagLst>
</file>

<file path=ppt/tags/tag195.xml><?xml version="1.0" encoding="utf-8"?>
<p:tagLst xmlns:p="http://schemas.openxmlformats.org/presentationml/2006/main">
  <p:tag name="KSO_WM_BEAUTIFY_FLAG" val=""/>
</p:tagLst>
</file>

<file path=ppt/tags/tag196.xml><?xml version="1.0" encoding="utf-8"?>
<p:tagLst xmlns:p="http://schemas.openxmlformats.org/presentationml/2006/main">
  <p:tag name="KSO_WM_BEAUTIFY_FLAG" val=""/>
</p:tagLst>
</file>

<file path=ppt/tags/tag197.xml><?xml version="1.0" encoding="utf-8"?>
<p:tagLst xmlns:p="http://schemas.openxmlformats.org/presentationml/2006/main">
  <p:tag name="KSO_WM_BEAUTIFY_FLAG" val=""/>
</p:tagLst>
</file>

<file path=ppt/tags/tag198.xml><?xml version="1.0" encoding="utf-8"?>
<p:tagLst xmlns:p="http://schemas.openxmlformats.org/presentationml/2006/main">
  <p:tag name="KSO_WM_BEAUTIFY_FLAG" val=""/>
</p:tagLst>
</file>

<file path=ppt/tags/tag199.xml><?xml version="1.0" encoding="utf-8"?>
<p:tagLst xmlns:p="http://schemas.openxmlformats.org/presentationml/2006/main">
  <p:tag name="KSO_WM_BEAUTIFY_FLAG" val=""/>
</p:tagLst>
</file>

<file path=ppt/tags/tag200.xml><?xml version="1.0" encoding="utf-8"?>
<p:tagLst xmlns:p="http://schemas.openxmlformats.org/presentationml/2006/main">
  <p:tag name="KSO_WM_BEAUTIFY_FLAG" val=""/>
</p:tagLst>
</file>

<file path=ppt/tags/tag201.xml><?xml version="1.0" encoding="utf-8"?>
<p:tagLst xmlns:p="http://schemas.openxmlformats.org/presentationml/2006/main">
  <p:tag name="KSO_WM_BEAUTIFY_FLAG" val=""/>
</p:tagLst>
</file>

<file path=ppt/tags/tag202.xml><?xml version="1.0" encoding="utf-8"?>
<p:tagLst xmlns:p="http://schemas.openxmlformats.org/presentationml/2006/main">
  <p:tag name="KSO_WM_BEAUTIFY_FLAG" val=""/>
</p:tagLst>
</file>

<file path=ppt/tags/tag203.xml><?xml version="1.0" encoding="utf-8"?>
<p:tagLst xmlns:p="http://schemas.openxmlformats.org/presentationml/2006/main">
  <p:tag name="KSO_WM_BEAUTIFY_FLAG" val=""/>
</p:tagLst>
</file>

<file path=ppt/tags/tag204.xml><?xml version="1.0" encoding="utf-8"?>
<p:tagLst xmlns:p="http://schemas.openxmlformats.org/presentationml/2006/main">
  <p:tag name="KSO_WM_BEAUTIFY_FLAG" val=""/>
</p:tagLst>
</file>

<file path=ppt/tags/tag205.xml><?xml version="1.0" encoding="utf-8"?>
<p:tagLst xmlns:p="http://schemas.openxmlformats.org/presentationml/2006/main">
  <p:tag name="KSO_WM_BEAUTIFY_FLAG" val=""/>
</p:tagLst>
</file>

<file path=ppt/tags/tag206.xml><?xml version="1.0" encoding="utf-8"?>
<p:tagLst xmlns:p="http://schemas.openxmlformats.org/presentationml/2006/main">
  <p:tag name="KSO_WM_BEAUTIFY_FLAG" val=""/>
</p:tagLst>
</file>

<file path=ppt/tags/tag207.xml><?xml version="1.0" encoding="utf-8"?>
<p:tagLst xmlns:p="http://schemas.openxmlformats.org/presentationml/2006/main">
  <p:tag name="KSO_WM_BEAUTIFY_FLAG" val=""/>
</p:tagLst>
</file>

<file path=ppt/tags/tag208.xml><?xml version="1.0" encoding="utf-8"?>
<p:tagLst xmlns:p="http://schemas.openxmlformats.org/presentationml/2006/main">
  <p:tag name="KSO_WM_BEAUTIFY_FLAG" val=""/>
</p:tagLst>
</file>

<file path=ppt/tags/tag209.xml><?xml version="1.0" encoding="utf-8"?>
<p:tagLst xmlns:p="http://schemas.openxmlformats.org/presentationml/2006/main">
  <p:tag name="KSO_WM_BEAUTIFY_FLAG" val=""/>
</p:tagLst>
</file>

<file path=ppt/tags/tag210.xml><?xml version="1.0" encoding="utf-8"?>
<p:tagLst xmlns:p="http://schemas.openxmlformats.org/presentationml/2006/main">
  <p:tag name="KSO_WM_BEAUTIFY_FLAG" val=""/>
</p:tagLst>
</file>

<file path=ppt/tags/tag211.xml><?xml version="1.0" encoding="utf-8"?>
<p:tagLst xmlns:p="http://schemas.openxmlformats.org/presentationml/2006/main">
  <p:tag name="KSO_WM_BEAUTIFY_FLAG" val=""/>
</p:tagLst>
</file>

<file path=ppt/tags/tag212.xml><?xml version="1.0" encoding="utf-8"?>
<p:tagLst xmlns:p="http://schemas.openxmlformats.org/presentationml/2006/main">
  <p:tag name="KSO_WM_BEAUTIFY_FLAG" val=""/>
</p:tagLst>
</file>

<file path=ppt/tags/tag213.xml><?xml version="1.0" encoding="utf-8"?>
<p:tagLst xmlns:p="http://schemas.openxmlformats.org/presentationml/2006/main">
  <p:tag name="KSO_WM_BEAUTIFY_FLAG" val=""/>
</p:tagLst>
</file>

<file path=ppt/tags/tag214.xml><?xml version="1.0" encoding="utf-8"?>
<p:tagLst xmlns:p="http://schemas.openxmlformats.org/presentationml/2006/main">
  <p:tag name="KSO_WM_BEAUTIFY_FLAG" val=""/>
</p:tagLst>
</file>

<file path=ppt/tags/tag215.xml><?xml version="1.0" encoding="utf-8"?>
<p:tagLst xmlns:p="http://schemas.openxmlformats.org/presentationml/2006/main">
  <p:tag name="KSO_WM_BEAUTIFY_FLAG" val=""/>
</p:tagLst>
</file>

<file path=ppt/tags/tag216.xml><?xml version="1.0" encoding="utf-8"?>
<p:tagLst xmlns:p="http://schemas.openxmlformats.org/presentationml/2006/main">
  <p:tag name="KSO_WM_BEAUTIFY_FLAG" val=""/>
</p:tagLst>
</file>

<file path=ppt/tags/tag217.xml><?xml version="1.0" encoding="utf-8"?>
<p:tagLst xmlns:p="http://schemas.openxmlformats.org/presentationml/2006/main">
  <p:tag name="KSO_WM_BEAUTIFY_FLAG" val=""/>
</p:tagLst>
</file>

<file path=ppt/tags/tag218.xml><?xml version="1.0" encoding="utf-8"?>
<p:tagLst xmlns:p="http://schemas.openxmlformats.org/presentationml/2006/main">
  <p:tag name="KSO_WM_BEAUTIFY_FLAG" val=""/>
</p:tagLst>
</file>

<file path=ppt/tags/tag219.xml><?xml version="1.0" encoding="utf-8"?>
<p:tagLst xmlns:p="http://schemas.openxmlformats.org/presentationml/2006/main">
  <p:tag name="KSO_WM_BEAUTIFY_FLAG" val=""/>
</p:tagLst>
</file>

<file path=ppt/tags/tag220.xml><?xml version="1.0" encoding="utf-8"?>
<p:tagLst xmlns:p="http://schemas.openxmlformats.org/presentationml/2006/main">
  <p:tag name="KSO_WM_BEAUTIFY_FLAG" val=""/>
</p:tagLst>
</file>

<file path=ppt/tags/tag221.xml><?xml version="1.0" encoding="utf-8"?>
<p:tagLst xmlns:p="http://schemas.openxmlformats.org/presentationml/2006/main">
  <p:tag name="KSO_WM_BEAUTIFY_FLAG" val=""/>
</p:tagLst>
</file>

<file path=ppt/tags/tag222.xml><?xml version="1.0" encoding="utf-8"?>
<p:tagLst xmlns:p="http://schemas.openxmlformats.org/presentationml/2006/main">
  <p:tag name="KSO_WM_BEAUTIFY_FLAG" val=""/>
</p:tagLst>
</file>

<file path=ppt/tags/tag223.xml><?xml version="1.0" encoding="utf-8"?>
<p:tagLst xmlns:p="http://schemas.openxmlformats.org/presentationml/2006/main">
  <p:tag name="KSO_WM_BEAUTIFY_FLAG" val=""/>
</p:tagLst>
</file>

<file path=ppt/tags/tag224.xml><?xml version="1.0" encoding="utf-8"?>
<p:tagLst xmlns:p="http://schemas.openxmlformats.org/presentationml/2006/main">
  <p:tag name="KSO_WM_BEAUTIFY_FLAG" val=""/>
</p:tagLst>
</file>

<file path=ppt/tags/tag225.xml><?xml version="1.0" encoding="utf-8"?>
<p:tagLst xmlns:p="http://schemas.openxmlformats.org/presentationml/2006/main">
  <p:tag name="KSO_WM_BEAUTIFY_FLAG" val=""/>
</p:tagLst>
</file>

<file path=ppt/tags/tag226.xml><?xml version="1.0" encoding="utf-8"?>
<p:tagLst xmlns:p="http://schemas.openxmlformats.org/presentationml/2006/main">
  <p:tag name="KSO_WM_BEAUTIFY_FLAG" val=""/>
</p:tagLst>
</file>

<file path=ppt/tags/tag227.xml><?xml version="1.0" encoding="utf-8"?>
<p:tagLst xmlns:p="http://schemas.openxmlformats.org/presentationml/2006/main">
  <p:tag name="KSO_WM_BEAUTIFY_FLAG" val=""/>
</p:tagLst>
</file>

<file path=ppt/tags/tag228.xml><?xml version="1.0" encoding="utf-8"?>
<p:tagLst xmlns:p="http://schemas.openxmlformats.org/presentationml/2006/main">
  <p:tag name="KSO_WM_BEAUTIFY_FLAG" val=""/>
</p:tagLst>
</file>

<file path=ppt/tags/tag229.xml><?xml version="1.0" encoding="utf-8"?>
<p:tagLst xmlns:p="http://schemas.openxmlformats.org/presentationml/2006/main">
  <p:tag name="KSO_WM_BEAUTIFY_FLAG" val=""/>
</p:tagLst>
</file>

<file path=ppt/tags/tag230.xml><?xml version="1.0" encoding="utf-8"?>
<p:tagLst xmlns:p="http://schemas.openxmlformats.org/presentationml/2006/main">
  <p:tag name="KSO_WM_BEAUTIFY_FLAG" val=""/>
</p:tagLst>
</file>

<file path=ppt/tags/tag231.xml><?xml version="1.0" encoding="utf-8"?>
<p:tagLst xmlns:p="http://schemas.openxmlformats.org/presentationml/2006/main">
  <p:tag name="KSO_WM_BEAUTIFY_FLAG" val=""/>
</p:tagLst>
</file>

<file path=ppt/tags/tag232.xml><?xml version="1.0" encoding="utf-8"?>
<p:tagLst xmlns:p="http://schemas.openxmlformats.org/presentationml/2006/main">
  <p:tag name="KSO_WM_BEAUTIFY_FLAG" val=""/>
</p:tagLst>
</file>

<file path=ppt/tags/tag233.xml><?xml version="1.0" encoding="utf-8"?>
<p:tagLst xmlns:p="http://schemas.openxmlformats.org/presentationml/2006/main">
  <p:tag name="KSO_WM_BEAUTIFY_FLAG" val=""/>
</p:tagLst>
</file>

<file path=ppt/tags/tag234.xml><?xml version="1.0" encoding="utf-8"?>
<p:tagLst xmlns:p="http://schemas.openxmlformats.org/presentationml/2006/main">
  <p:tag name="KSO_WM_BEAUTIFY_FLAG" val=""/>
</p:tagLst>
</file>

<file path=ppt/tags/tag235.xml><?xml version="1.0" encoding="utf-8"?>
<p:tagLst xmlns:p="http://schemas.openxmlformats.org/presentationml/2006/main">
  <p:tag name="KSO_WM_BEAUTIFY_FLAG" val=""/>
</p:tagLst>
</file>

<file path=ppt/tags/tag236.xml><?xml version="1.0" encoding="utf-8"?>
<p:tagLst xmlns:p="http://schemas.openxmlformats.org/presentationml/2006/main">
  <p:tag name="KSO_WM_BEAUTIFY_FLAG" val=""/>
</p:tagLst>
</file>

<file path=ppt/tags/tag237.xml><?xml version="1.0" encoding="utf-8"?>
<p:tagLst xmlns:p="http://schemas.openxmlformats.org/presentationml/2006/main">
  <p:tag name="KSO_WM_BEAUTIFY_FLAG" val=""/>
</p:tagLst>
</file>

<file path=ppt/tags/tag238.xml><?xml version="1.0" encoding="utf-8"?>
<p:tagLst xmlns:p="http://schemas.openxmlformats.org/presentationml/2006/main">
  <p:tag name="KSO_WM_BEAUTIFY_FLAG" val=""/>
</p:tagLst>
</file>

<file path=ppt/tags/tag239.xml><?xml version="1.0" encoding="utf-8"?>
<p:tagLst xmlns:p="http://schemas.openxmlformats.org/presentationml/2006/main">
  <p:tag name="KSO_WM_BEAUTIFY_FLAG" val=""/>
</p:tagLst>
</file>

<file path=ppt/tags/tag240.xml><?xml version="1.0" encoding="utf-8"?>
<p:tagLst xmlns:p="http://schemas.openxmlformats.org/presentationml/2006/main">
  <p:tag name="KSO_WM_BEAUTIFY_FLAG" val=""/>
</p:tagLst>
</file>

<file path=ppt/tags/tag241.xml><?xml version="1.0" encoding="utf-8"?>
<p:tagLst xmlns:p="http://schemas.openxmlformats.org/presentationml/2006/main">
  <p:tag name="KSO_WM_BEAUTIFY_FLAG" val=""/>
</p:tagLst>
</file>

<file path=ppt/tags/tag242.xml><?xml version="1.0" encoding="utf-8"?>
<p:tagLst xmlns:p="http://schemas.openxmlformats.org/presentationml/2006/main">
  <p:tag name="KSO_WM_BEAUTIFY_FLAG" val=""/>
</p:tagLst>
</file>

<file path=ppt/tags/tag243.xml><?xml version="1.0" encoding="utf-8"?>
<p:tagLst xmlns:p="http://schemas.openxmlformats.org/presentationml/2006/main">
  <p:tag name="KSO_WM_BEAUTIFY_FLAG" val=""/>
</p:tagLst>
</file>

<file path=ppt/tags/tag244.xml><?xml version="1.0" encoding="utf-8"?>
<p:tagLst xmlns:p="http://schemas.openxmlformats.org/presentationml/2006/main">
  <p:tag name="KSO_WM_BEAUTIFY_FLAG" val=""/>
</p:tagLst>
</file>

<file path=ppt/tags/tag245.xml><?xml version="1.0" encoding="utf-8"?>
<p:tagLst xmlns:p="http://schemas.openxmlformats.org/presentationml/2006/main">
  <p:tag name="KSO_WM_BEAUTIFY_FLAG" val=""/>
</p:tagLst>
</file>

<file path=ppt/tags/tag246.xml><?xml version="1.0" encoding="utf-8"?>
<p:tagLst xmlns:p="http://schemas.openxmlformats.org/presentationml/2006/main">
  <p:tag name="KSO_WM_BEAUTIFY_FLAG" val=""/>
</p:tagLst>
</file>

<file path=ppt/tags/tag247.xml><?xml version="1.0" encoding="utf-8"?>
<p:tagLst xmlns:p="http://schemas.openxmlformats.org/presentationml/2006/main">
  <p:tag name="KSO_WM_BEAUTIFY_FLAG" val=""/>
</p:tagLst>
</file>

<file path=ppt/tags/tag248.xml><?xml version="1.0" encoding="utf-8"?>
<p:tagLst xmlns:p="http://schemas.openxmlformats.org/presentationml/2006/main">
  <p:tag name="KSO_WM_BEAUTIFY_FLAG" val=""/>
</p:tagLst>
</file>

<file path=ppt/tags/tag249.xml><?xml version="1.0" encoding="utf-8"?>
<p:tagLst xmlns:p="http://schemas.openxmlformats.org/presentationml/2006/main">
  <p:tag name="KSO_WM_BEAUTIFY_FLAG" val=""/>
</p:tagLst>
</file>

<file path=ppt/tags/tag250.xml><?xml version="1.0" encoding="utf-8"?>
<p:tagLst xmlns:p="http://schemas.openxmlformats.org/presentationml/2006/main">
  <p:tag name="KSO_WM_BEAUTIFY_FLAG" val=""/>
</p:tagLst>
</file>

<file path=ppt/tags/tag251.xml><?xml version="1.0" encoding="utf-8"?>
<p:tagLst xmlns:p="http://schemas.openxmlformats.org/presentationml/2006/main">
  <p:tag name="KSO_WM_BEAUTIFY_FLAG" val=""/>
</p:tagLst>
</file>

<file path=ppt/tags/tag252.xml><?xml version="1.0" encoding="utf-8"?>
<p:tagLst xmlns:p="http://schemas.openxmlformats.org/presentationml/2006/main">
  <p:tag name="KSO_WM_BEAUTIFY_FLAG" val=""/>
</p:tagLst>
</file>

<file path=ppt/tags/tag253.xml><?xml version="1.0" encoding="utf-8"?>
<p:tagLst xmlns:p="http://schemas.openxmlformats.org/presentationml/2006/main">
  <p:tag name="KSO_WM_BEAUTIFY_FLAG" val=""/>
</p:tagLst>
</file>

<file path=ppt/tags/tag254.xml><?xml version="1.0" encoding="utf-8"?>
<p:tagLst xmlns:p="http://schemas.openxmlformats.org/presentationml/2006/main">
  <p:tag name="KSO_WM_BEAUTIFY_FLAG" val=""/>
</p:tagLst>
</file>

<file path=ppt/tags/tag255.xml><?xml version="1.0" encoding="utf-8"?>
<p:tagLst xmlns:p="http://schemas.openxmlformats.org/presentationml/2006/main">
  <p:tag name="KSO_WM_BEAUTIFY_FLAG" val=""/>
</p:tagLst>
</file>

<file path=ppt/tags/tag256.xml><?xml version="1.0" encoding="utf-8"?>
<p:tagLst xmlns:p="http://schemas.openxmlformats.org/presentationml/2006/main">
  <p:tag name="KSO_WM_BEAUTIFY_FLAG" val=""/>
</p:tagLst>
</file>

<file path=ppt/tags/tag257.xml><?xml version="1.0" encoding="utf-8"?>
<p:tagLst xmlns:p="http://schemas.openxmlformats.org/presentationml/2006/main">
  <p:tag name="KSO_WM_BEAUTIFY_FLAG" val=""/>
</p:tagLst>
</file>

<file path=ppt/tags/tag258.xml><?xml version="1.0" encoding="utf-8"?>
<p:tagLst xmlns:p="http://schemas.openxmlformats.org/presentationml/2006/main">
  <p:tag name="KSO_WM_BEAUTIFY_FLAG" val=""/>
</p:tagLst>
</file>

<file path=ppt/tags/tag259.xml><?xml version="1.0" encoding="utf-8"?>
<p:tagLst xmlns:p="http://schemas.openxmlformats.org/presentationml/2006/main">
  <p:tag name="KSO_WM_BEAUTIFY_FLAG" val=""/>
</p:tagLst>
</file>

<file path=ppt/tags/tag260.xml><?xml version="1.0" encoding="utf-8"?>
<p:tagLst xmlns:p="http://schemas.openxmlformats.org/presentationml/2006/main">
  <p:tag name="KSO_WM_BEAUTIFY_FLAG" val=""/>
</p:tagLst>
</file>

<file path=ppt/tags/tag261.xml><?xml version="1.0" encoding="utf-8"?>
<p:tagLst xmlns:p="http://schemas.openxmlformats.org/presentationml/2006/main">
  <p:tag name="KSO_WM_BEAUTIFY_FLAG" val=""/>
</p:tagLst>
</file>

<file path=ppt/tags/tag262.xml><?xml version="1.0" encoding="utf-8"?>
<p:tagLst xmlns:p="http://schemas.openxmlformats.org/presentationml/2006/main">
  <p:tag name="KSO_WM_BEAUTIFY_FLAG" val=""/>
</p:tagLst>
</file>

<file path=ppt/tags/tag263.xml><?xml version="1.0" encoding="utf-8"?>
<p:tagLst xmlns:p="http://schemas.openxmlformats.org/presentationml/2006/main">
  <p:tag name="KSO_WM_BEAUTIFY_FLAG" val=""/>
</p:tagLst>
</file>

<file path=ppt/tags/tag264.xml><?xml version="1.0" encoding="utf-8"?>
<p:tagLst xmlns:p="http://schemas.openxmlformats.org/presentationml/2006/main">
  <p:tag name="KSO_WM_BEAUTIFY_FLAG" val=""/>
</p:tagLst>
</file>

<file path=ppt/tags/tag265.xml><?xml version="1.0" encoding="utf-8"?>
<p:tagLst xmlns:p="http://schemas.openxmlformats.org/presentationml/2006/main">
  <p:tag name="KSO_WM_BEAUTIFY_FLAG" val=""/>
</p:tagLst>
</file>

<file path=ppt/tags/tag266.xml><?xml version="1.0" encoding="utf-8"?>
<p:tagLst xmlns:p="http://schemas.openxmlformats.org/presentationml/2006/main">
  <p:tag name="KSO_WM_BEAUTIFY_FLAG" val=""/>
</p:tagLst>
</file>

<file path=ppt/tags/tag267.xml><?xml version="1.0" encoding="utf-8"?>
<p:tagLst xmlns:p="http://schemas.openxmlformats.org/presentationml/2006/main">
  <p:tag name="KSO_WM_BEAUTIFY_FLAG" val=""/>
</p:tagLst>
</file>

<file path=ppt/tags/tag268.xml><?xml version="1.0" encoding="utf-8"?>
<p:tagLst xmlns:p="http://schemas.openxmlformats.org/presentationml/2006/main">
  <p:tag name="KSO_WM_BEAUTIFY_FLAG" val=""/>
</p:tagLst>
</file>

<file path=ppt/tags/tag269.xml><?xml version="1.0" encoding="utf-8"?>
<p:tagLst xmlns:p="http://schemas.openxmlformats.org/presentationml/2006/main">
  <p:tag name="KSO_WM_BEAUTIFY_FLAG" val=""/>
</p:tagLst>
</file>

<file path=ppt/tags/tag270.xml><?xml version="1.0" encoding="utf-8"?>
<p:tagLst xmlns:p="http://schemas.openxmlformats.org/presentationml/2006/main">
  <p:tag name="KSO_WM_BEAUTIFY_FLAG" val=""/>
</p:tagLst>
</file>

<file path=ppt/tags/tag271.xml><?xml version="1.0" encoding="utf-8"?>
<p:tagLst xmlns:p="http://schemas.openxmlformats.org/presentationml/2006/main">
  <p:tag name="KSO_WM_BEAUTIFY_FLAG" val=""/>
</p:tagLst>
</file>

<file path=ppt/tags/tag272.xml><?xml version="1.0" encoding="utf-8"?>
<p:tagLst xmlns:p="http://schemas.openxmlformats.org/presentationml/2006/main">
  <p:tag name="KSO_WM_BEAUTIFY_FLAG" val=""/>
</p:tagLst>
</file>

<file path=ppt/tags/tag273.xml><?xml version="1.0" encoding="utf-8"?>
<p:tagLst xmlns:p="http://schemas.openxmlformats.org/presentationml/2006/main">
  <p:tag name="KSO_WM_BEAUTIFY_FLAG" val=""/>
</p:tagLst>
</file>

<file path=ppt/tags/tag274.xml><?xml version="1.0" encoding="utf-8"?>
<p:tagLst xmlns:p="http://schemas.openxmlformats.org/presentationml/2006/main">
  <p:tag name="KSO_WM_BEAUTIFY_FLAG" val=""/>
</p:tagLst>
</file>

<file path=ppt/tags/tag275.xml><?xml version="1.0" encoding="utf-8"?>
<p:tagLst xmlns:p="http://schemas.openxmlformats.org/presentationml/2006/main">
  <p:tag name="KSO_WM_BEAUTIFY_FLAG" val=""/>
</p:tagLst>
</file>

<file path=ppt/tags/tag276.xml><?xml version="1.0" encoding="utf-8"?>
<p:tagLst xmlns:p="http://schemas.openxmlformats.org/presentationml/2006/main">
  <p:tag name="commondata" val="eyJoZGlkIjoiNTZkYWE4NWNkMzY4NDFkZmM1MjM4ZGRmYzJiZTk5NWYifQ=="/>
</p:tagLst>
</file>

<file path=ppt/theme/theme1.xml><?xml version="1.0" encoding="utf-8"?>
<a:theme xmlns:a="http://schemas.openxmlformats.org/drawingml/2006/main" name="WPS">
  <a:themeElements>
    <a:clrScheme name="WPS">
      <a:dk1>
        <a:sysClr val="windowText" lastClr="000000"/>
      </a:dk1>
      <a:lt1>
        <a:sysClr val="window" lastClr="FFFFFF"/>
      </a:lt1>
      <a:dk2>
        <a:srgbClr val="0F1423"/>
      </a:dk2>
      <a:lt2>
        <a:srgbClr val="FFFFFF"/>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Calibri"/>
        <a:ea typeface="宋体"/>
        <a:cs typeface=""/>
      </a:majorFont>
      <a:minorFont>
        <a:latin typeface="Calibri"/>
        <a:ea typeface="宋体"/>
        <a:cs typeface=""/>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封3​​">
  <a:themeElements>
    <a:clrScheme name="自定义 34">
      <a:dk1>
        <a:sysClr val="windowText" lastClr="000000"/>
      </a:dk1>
      <a:lt1>
        <a:sysClr val="window" lastClr="FFFFFF"/>
      </a:lt1>
      <a:dk2>
        <a:srgbClr val="006C39"/>
      </a:dk2>
      <a:lt2>
        <a:srgbClr val="FFFFFF"/>
      </a:lt2>
      <a:accent1>
        <a:srgbClr val="006C39"/>
      </a:accent1>
      <a:accent2>
        <a:srgbClr val="3F3F3F"/>
      </a:accent2>
      <a:accent3>
        <a:srgbClr val="A2A2A2"/>
      </a:accent3>
      <a:accent4>
        <a:srgbClr val="A13F0B"/>
      </a:accent4>
      <a:accent5>
        <a:srgbClr val="4EB3CF"/>
      </a:accent5>
      <a:accent6>
        <a:srgbClr val="51C3F9"/>
      </a:accent6>
      <a:hlink>
        <a:srgbClr val="EE7B08"/>
      </a:hlink>
      <a:folHlink>
        <a:srgbClr val="977B2D"/>
      </a:folHlink>
    </a:clrScheme>
    <a:fontScheme name="自定义 1">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目1​​">
  <a:themeElements>
    <a:clrScheme name="自定义 34">
      <a:dk1>
        <a:sysClr val="windowText" lastClr="000000"/>
      </a:dk1>
      <a:lt1>
        <a:sysClr val="window" lastClr="FFFFFF"/>
      </a:lt1>
      <a:dk2>
        <a:srgbClr val="006C39"/>
      </a:dk2>
      <a:lt2>
        <a:srgbClr val="FFFFFF"/>
      </a:lt2>
      <a:accent1>
        <a:srgbClr val="006C39"/>
      </a:accent1>
      <a:accent2>
        <a:srgbClr val="3F3F3F"/>
      </a:accent2>
      <a:accent3>
        <a:srgbClr val="A2A2A2"/>
      </a:accent3>
      <a:accent4>
        <a:srgbClr val="A13F0B"/>
      </a:accent4>
      <a:accent5>
        <a:srgbClr val="4EB3CF"/>
      </a:accent5>
      <a:accent6>
        <a:srgbClr val="51C3F9"/>
      </a:accent6>
      <a:hlink>
        <a:srgbClr val="EE7B08"/>
      </a:hlink>
      <a:folHlink>
        <a:srgbClr val="977B2D"/>
      </a:folHlink>
    </a:clrScheme>
    <a:fontScheme name="自定义 1">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宋体"/>
        <a:ea typeface=""/>
        <a:cs typeface=""/>
        <a:font script="Jpan" typeface="游ゴシック Light"/>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宋体"/>
        <a:ea typeface=""/>
        <a:cs typeface=""/>
        <a:font script="Jpan" typeface="游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15382</Words>
  <Application>WPS 演示</Application>
  <PresentationFormat>宽屏</PresentationFormat>
  <Paragraphs>1341</Paragraphs>
  <Slides>112</Slides>
  <Notes>85</Notes>
  <HiddenSlides>1</HiddenSlides>
  <MMClips>0</MMClips>
  <ScaleCrop>false</ScaleCrop>
  <HeadingPairs>
    <vt:vector size="6" baseType="variant">
      <vt:variant>
        <vt:lpstr>已用的字体</vt:lpstr>
      </vt:variant>
      <vt:variant>
        <vt:i4>31</vt:i4>
      </vt:variant>
      <vt:variant>
        <vt:lpstr>主题</vt:lpstr>
      </vt:variant>
      <vt:variant>
        <vt:i4>3</vt:i4>
      </vt:variant>
      <vt:variant>
        <vt:lpstr>幻灯片标题</vt:lpstr>
      </vt:variant>
      <vt:variant>
        <vt:i4>112</vt:i4>
      </vt:variant>
    </vt:vector>
  </HeadingPairs>
  <TitlesOfParts>
    <vt:vector size="146" baseType="lpstr">
      <vt:lpstr>Arial</vt:lpstr>
      <vt:lpstr>宋体</vt:lpstr>
      <vt:lpstr>Wingdings</vt:lpstr>
      <vt:lpstr>微软雅黑</vt:lpstr>
      <vt:lpstr>Century Gothic</vt:lpstr>
      <vt:lpstr>苹方-简</vt:lpstr>
      <vt:lpstr>汉仪旗黑</vt:lpstr>
      <vt:lpstr>微软雅黑 Light</vt:lpstr>
      <vt:lpstr>汉仪中黑KW</vt:lpstr>
      <vt:lpstr>Wingdings 3</vt:lpstr>
      <vt:lpstr>黑体</vt:lpstr>
      <vt:lpstr>华文中宋</vt:lpstr>
      <vt:lpstr>Cambria Math</vt:lpstr>
      <vt:lpstr>Kingsoft Math</vt:lpstr>
      <vt:lpstr>DejaVu Math TeX Gyre</vt:lpstr>
      <vt:lpstr>宋体</vt:lpstr>
      <vt:lpstr>Arial Unicode MS</vt:lpstr>
      <vt:lpstr>汉仪书宋二KW</vt:lpstr>
      <vt:lpstr>楷体</vt:lpstr>
      <vt:lpstr>汉仪楷体KW</vt:lpstr>
      <vt:lpstr>var(--headings-font-family)</vt:lpstr>
      <vt:lpstr>Noto Serif</vt:lpstr>
      <vt:lpstr>var(--text-font-family)</vt:lpstr>
      <vt:lpstr>Arial</vt:lpstr>
      <vt:lpstr>思源黑体 CN Bold</vt:lpstr>
      <vt:lpstr>Malgun Gothic Semilight</vt:lpstr>
      <vt:lpstr>??</vt:lpstr>
      <vt:lpstr>Open Sans</vt:lpstr>
      <vt:lpstr>unset</vt:lpstr>
      <vt:lpstr>微软雅黑</vt:lpstr>
      <vt:lpstr>Thonburi</vt:lpstr>
      <vt:lpstr>WPS</vt:lpstr>
      <vt:lpstr>封3​​</vt:lpstr>
      <vt:lpstr>目1​​</vt:lpstr>
      <vt:lpstr>PowerPoint 演示文稿</vt:lpstr>
      <vt:lpstr>PowerPoint 演示文稿</vt:lpstr>
      <vt:lpstr>PowerPoint 演示文稿</vt:lpstr>
      <vt:lpstr>一、研究现状</vt:lpstr>
      <vt:lpstr>一、研究现状</vt:lpstr>
      <vt:lpstr>二、通用模型架构</vt:lpstr>
      <vt:lpstr>二、通用模型架构</vt:lpstr>
      <vt:lpstr>二、通用模型架构——模型编码器</vt:lpstr>
      <vt:lpstr>二、通用模型架构——输入投影层</vt:lpstr>
      <vt:lpstr>二、通用模型架构——LLM主干</vt:lpstr>
      <vt:lpstr>二、通用模型架构——输出投影层</vt:lpstr>
      <vt:lpstr>二、通用模型架构——模态生成器</vt:lpstr>
      <vt:lpstr>三、训练策略</vt:lpstr>
      <vt:lpstr>四、现有多模态大模型对比</vt:lpstr>
      <vt:lpstr>四、现有多模态大模型对比</vt:lpstr>
      <vt:lpstr>五、未来发展方向</vt:lpstr>
      <vt:lpstr>PowerPoint 演示文稿</vt:lpstr>
      <vt:lpstr>大模型遗忘学习算法综述</vt:lpstr>
      <vt:lpstr>PowerPoint 演示文稿</vt:lpstr>
      <vt:lpstr>PowerPoint 演示文稿</vt:lpstr>
      <vt:lpstr>什么是 LLM Unlearning? </vt:lpstr>
      <vt:lpstr>形式化定义</vt:lpstr>
      <vt:lpstr>PowerPoint 演示文稿</vt:lpstr>
      <vt:lpstr>知识遗忘的动机：隐私泄露</vt:lpstr>
      <vt:lpstr>知识遗忘的动机：版权保护</vt:lpstr>
      <vt:lpstr>知识遗忘的动机：模型鲁棒性和人类价值对齐</vt:lpstr>
      <vt:lpstr>知识遗忘的要求</vt:lpstr>
      <vt:lpstr>遗忘保证</vt:lpstr>
      <vt:lpstr>探讨大模型遗忘学习的必要性</vt:lpstr>
      <vt:lpstr>PowerPoint 演示文稿</vt:lpstr>
      <vt:lpstr>全局权重修改</vt:lpstr>
      <vt:lpstr>全局权重修改：数据分片</vt:lpstr>
      <vt:lpstr>全局权重修改：梯度上升</vt:lpstr>
      <vt:lpstr>全局权重修改：知识蒸馏</vt:lpstr>
      <vt:lpstr>全局权重修改：知识蒸馏</vt:lpstr>
      <vt:lpstr>全局权重修改：通用替代方案</vt:lpstr>
      <vt:lpstr>局部权重修改</vt:lpstr>
      <vt:lpstr>架构修改</vt:lpstr>
      <vt:lpstr>输入/输出修改</vt:lpstr>
      <vt:lpstr>输入/输出修改：信息检索遗忘</vt:lpstr>
      <vt:lpstr>PowerPoint 演示文稿</vt:lpstr>
      <vt:lpstr>问题总结</vt:lpstr>
      <vt:lpstr>问题总结</vt:lpstr>
      <vt:lpstr>PowerPoint 演示文稿</vt:lpstr>
      <vt:lpstr>PowerPoint 演示文稿</vt:lpstr>
      <vt:lpstr>PowerPoint 演示文稿</vt:lpstr>
      <vt:lpstr>研究背景</vt:lpstr>
      <vt:lpstr>研究意义</vt:lpstr>
      <vt:lpstr>PowerPoint 演示文稿</vt:lpstr>
      <vt:lpstr>传统目标检测与人工智能检测方法</vt:lpstr>
      <vt:lpstr>人工智能检测方法</vt:lpstr>
      <vt:lpstr>人工智能检测方法</vt:lpstr>
      <vt:lpstr>PowerPoint 演示文稿</vt:lpstr>
      <vt:lpstr>YOLO算法发展</vt:lpstr>
      <vt:lpstr>YOLO算法概述</vt:lpstr>
      <vt:lpstr>YOLOv8与v5性能速度对比</vt:lpstr>
      <vt:lpstr>YOLOv8算法模型结构</vt:lpstr>
      <vt:lpstr>YOLOv8创新点(Head)</vt:lpstr>
      <vt:lpstr>YOLOv8创新点（Backbone Network和Neck）</vt:lpstr>
      <vt:lpstr>PowerPoint 演示文稿</vt:lpstr>
      <vt:lpstr>YOLO算法在火灾探测中的优势</vt:lpstr>
      <vt:lpstr>数据收集</vt:lpstr>
      <vt:lpstr>复现结果</vt:lpstr>
      <vt:lpstr>YOLOv8 网络模型和 C2f 模块</vt:lpstr>
      <vt:lpstr>改进的C2f-EMSC 模块</vt:lpstr>
      <vt:lpstr>改进后的YOLOv8-EMSC 网络模型结构</vt:lpstr>
      <vt:lpstr>PowerPoint 演示文稿</vt:lpstr>
      <vt:lpstr>总结与展望</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研究背景-分布式在大模型领域应用</vt:lpstr>
      <vt:lpstr>PowerPoint 演示文稿</vt:lpstr>
      <vt:lpstr>分布式DL-整体线路</vt:lpstr>
      <vt:lpstr>分布式DL并行模型</vt:lpstr>
      <vt:lpstr>分布式DL-整体线路</vt:lpstr>
      <vt:lpstr>分布式同步算法</vt:lpstr>
      <vt:lpstr>分布式同步算法</vt:lpstr>
      <vt:lpstr>高效通信数据压缩</vt:lpstr>
      <vt:lpstr>高效通信数据压缩</vt:lpstr>
      <vt:lpstr>分布式DL-整体线路</vt:lpstr>
      <vt:lpstr>分布式调度流程</vt:lpstr>
      <vt:lpstr>分布式调度-训练调度</vt:lpstr>
      <vt:lpstr>分布式调度-容错</vt:lpstr>
      <vt:lpstr>推理调度</vt:lpstr>
      <vt:lpstr>分布式DL-整体线路</vt:lpstr>
      <vt:lpstr>基础设施-网络</vt:lpstr>
      <vt:lpstr>基础设施-GPU</vt:lpstr>
      <vt:lpstr>分布式DL-整体线路</vt:lpstr>
      <vt:lpstr>监控体系</vt:lpstr>
      <vt:lpstr>分布式调度-资源管理</vt:lpstr>
      <vt:lpstr>分布式调度-资源管理</vt:lpstr>
      <vt:lpstr>问题与挑战</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xs</dc:creator>
  <cp:lastModifiedBy>Eternity </cp:lastModifiedBy>
  <cp:revision>36</cp:revision>
  <dcterms:created xsi:type="dcterms:W3CDTF">2024-11-06T10:29:26Z</dcterms:created>
  <dcterms:modified xsi:type="dcterms:W3CDTF">2024-11-06T10:29:26Z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2052-6.11.0.8885</vt:lpwstr>
  </property>
  <property fmtid="{D5CDD505-2E9C-101B-9397-08002B2CF9AE}" pid="3" name="ICV">
    <vt:lpwstr>777A0691613DBB4005452B674E4DACBF_43</vt:lpwstr>
  </property>
</Properties>
</file>