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4" r:id="rId6"/>
    <p:sldId id="263" r:id="rId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F3F7"/>
    <a:srgbClr val="D7F5F8"/>
    <a:srgbClr val="EA7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4F67D-BA3E-4695-B6D2-698B70655D29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5A42-080B-4A16-97BA-6D921D55A2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20B6A-A708-4D95-980D-39A5CE4BDFC1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0BAD0-88FF-4A48-A0BA-0EF01F12FF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59887-13AD-4352-BAD3-FA905FEB43E7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54CD2-5655-4773-B9CB-6797B81C56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4C181-B8D0-439B-9642-1EC9CB779EA2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08E98-21E1-4EDE-99E7-A0F866E9DD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B2AAA-BC8A-44A1-8FCA-F2BA83685DE2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A4B3A-FA6B-4B99-A0D7-B292B1E7F8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A168A-9164-49A7-B5D0-8183C6611620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00C7E-5D54-4B3A-91DE-F1E35DFBFF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DDAE5-3FE6-494D-BB3A-3A3C3200C232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ED16C-E778-4A9C-BBD9-F6CDB2ADCB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06497-6419-4D14-BECF-B780C6A32C21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9F5B1-5094-4C08-9065-E28C1B16DB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D5FF5-2128-48BD-AEFB-902BBDBDB198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C1F1B-1E38-4179-8E26-C308418708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7C788-6987-471C-98D0-CFA15627A13A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BE1C0-F84E-4A28-8B3A-BA71A27F58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FD38C-5313-4117-9056-D0D6B2CC3FB7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FA2AC-EEFB-495E-8E67-016A086971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20F26F3-20E5-4353-AB8D-130B8F7FE3CF}" type="datetimeFigureOut">
              <a:rPr lang="zh-CN" altLang="en-US"/>
              <a:pPr>
                <a:defRPr/>
              </a:pPr>
              <a:t>2016/3/6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6AD7D56-F780-41AD-8CE8-2176F5CBA9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6215559" y="4429125"/>
            <a:ext cx="769441" cy="9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5529997" y="1412776"/>
            <a:ext cx="707886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endParaRPr lang="zh-CN" altLang="en-US" sz="1600" dirty="0"/>
          </a:p>
          <a:p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7308304" y="1628800"/>
            <a:ext cx="504056" cy="1512168"/>
          </a:xfrm>
          <a:prstGeom prst="rect">
            <a:avLst/>
          </a:prstGeom>
          <a:solidFill>
            <a:srgbClr val="D7F5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00006" y="620688"/>
            <a:ext cx="615553" cy="64087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小米手环健康监测软件项目计划简介</a:t>
            </a:r>
            <a:endParaRPr lang="zh-CN" alt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44208" y="1412776"/>
            <a:ext cx="720080" cy="4248472"/>
          </a:xfrm>
          <a:prstGeom prst="rect">
            <a:avLst/>
          </a:prstGeom>
          <a:solidFill>
            <a:srgbClr val="D8F3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31979" y="4922584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组长：王尚文</a:t>
            </a:r>
            <a:endParaRPr lang="en-US" altLang="zh-CN" dirty="0" smtClean="0"/>
          </a:p>
          <a:p>
            <a:r>
              <a:rPr lang="zh-CN" altLang="en-US" dirty="0" smtClean="0"/>
              <a:t>组员：赵再春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</a:t>
            </a:r>
            <a:r>
              <a:rPr lang="zh-CN" altLang="en-US" dirty="0" smtClean="0"/>
              <a:t>徐   航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</a:t>
            </a:r>
            <a:r>
              <a:rPr lang="zh-CN" altLang="en-US" dirty="0" smtClean="0"/>
              <a:t>覃佳明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</a:t>
            </a:r>
            <a:r>
              <a:rPr lang="zh-CN" altLang="en-US" dirty="0" smtClean="0"/>
              <a:t>许家铭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8"/>
          <p:cNvSpPr>
            <a:spLocks noChangeArrowheads="1"/>
          </p:cNvSpPr>
          <p:nvPr/>
        </p:nvSpPr>
        <p:spPr bwMode="auto">
          <a:xfrm>
            <a:off x="3389754" y="332656"/>
            <a:ext cx="22685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项目简介</a:t>
            </a:r>
          </a:p>
        </p:txBody>
      </p:sp>
      <p:sp>
        <p:nvSpPr>
          <p:cNvPr id="5123" name="矩形 7"/>
          <p:cNvSpPr>
            <a:spLocks noChangeArrowheads="1"/>
          </p:cNvSpPr>
          <p:nvPr/>
        </p:nvSpPr>
        <p:spPr bwMode="auto">
          <a:xfrm>
            <a:off x="1912474" y="1956534"/>
            <a:ext cx="2954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基于小米手环的软件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4" name="矩形 7"/>
          <p:cNvSpPr>
            <a:spLocks noChangeArrowheads="1"/>
          </p:cNvSpPr>
          <p:nvPr/>
        </p:nvSpPr>
        <p:spPr bwMode="auto">
          <a:xfrm>
            <a:off x="1912474" y="3067408"/>
            <a:ext cx="48013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能够时时掌握用户健康状况的软件</a:t>
            </a:r>
          </a:p>
        </p:txBody>
      </p:sp>
      <p:sp>
        <p:nvSpPr>
          <p:cNvPr id="5125" name="矩形 6"/>
          <p:cNvSpPr>
            <a:spLocks noChangeArrowheads="1"/>
          </p:cNvSpPr>
          <p:nvPr/>
        </p:nvSpPr>
        <p:spPr bwMode="auto">
          <a:xfrm>
            <a:off x="1909150" y="4178282"/>
            <a:ext cx="4493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能够在危急关头自动求救的软件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1917551" y="436519"/>
            <a:ext cx="50800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四次迭代相应的任务</a:t>
            </a:r>
          </a:p>
        </p:txBody>
      </p:sp>
      <p:sp>
        <p:nvSpPr>
          <p:cNvPr id="3075" name="矩形 8"/>
          <p:cNvSpPr>
            <a:spLocks noChangeArrowheads="1"/>
          </p:cNvSpPr>
          <p:nvPr/>
        </p:nvSpPr>
        <p:spPr bwMode="auto">
          <a:xfrm>
            <a:off x="4788024" y="1464643"/>
            <a:ext cx="492443" cy="1819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基本功能实现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6" name="矩形 8"/>
          <p:cNvSpPr>
            <a:spLocks noChangeArrowheads="1"/>
          </p:cNvSpPr>
          <p:nvPr/>
        </p:nvSpPr>
        <p:spPr bwMode="auto">
          <a:xfrm>
            <a:off x="3076108" y="2790504"/>
            <a:ext cx="12105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综合调试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7" name="矩形 6"/>
          <p:cNvSpPr>
            <a:spLocks noChangeArrowheads="1"/>
          </p:cNvSpPr>
          <p:nvPr/>
        </p:nvSpPr>
        <p:spPr bwMode="auto">
          <a:xfrm>
            <a:off x="3965157" y="3801153"/>
            <a:ext cx="492443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实例化测试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8"/>
          <p:cNvSpPr>
            <a:spLocks noChangeArrowheads="1"/>
          </p:cNvSpPr>
          <p:nvPr/>
        </p:nvSpPr>
        <p:spPr bwMode="auto">
          <a:xfrm>
            <a:off x="4604987" y="3601098"/>
            <a:ext cx="22365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各功能接口的连接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肘形连接符 9"/>
          <p:cNvCxnSpPr>
            <a:stCxn id="3075" idx="3"/>
            <a:endCxn id="6" idx="0"/>
          </p:cNvCxnSpPr>
          <p:nvPr/>
        </p:nvCxnSpPr>
        <p:spPr>
          <a:xfrm>
            <a:off x="5280467" y="2374177"/>
            <a:ext cx="442775" cy="12269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肘形连接符 11"/>
          <p:cNvCxnSpPr>
            <a:stCxn id="6" idx="2"/>
            <a:endCxn id="3077" idx="3"/>
          </p:cNvCxnSpPr>
          <p:nvPr/>
        </p:nvCxnSpPr>
        <p:spPr>
          <a:xfrm rot="5400000">
            <a:off x="4846765" y="3612043"/>
            <a:ext cx="487313" cy="126564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肘形连接符 14"/>
          <p:cNvCxnSpPr>
            <a:stCxn id="3077" idx="1"/>
            <a:endCxn id="3076" idx="2"/>
          </p:cNvCxnSpPr>
          <p:nvPr/>
        </p:nvCxnSpPr>
        <p:spPr>
          <a:xfrm rot="10800000">
            <a:off x="3681403" y="3190615"/>
            <a:ext cx="283755" cy="129790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8"/>
          <p:cNvSpPr>
            <a:spLocks noChangeArrowheads="1"/>
          </p:cNvSpPr>
          <p:nvPr/>
        </p:nvSpPr>
        <p:spPr bwMode="auto">
          <a:xfrm>
            <a:off x="3509723" y="0"/>
            <a:ext cx="22685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人员</a:t>
            </a:r>
            <a:r>
              <a:rPr lang="zh-CN" altLang="en-US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分工</a:t>
            </a:r>
            <a:endParaRPr lang="zh-CN" altLang="en-US" sz="4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101" name="矩形 6"/>
          <p:cNvSpPr>
            <a:spLocks noChangeArrowheads="1"/>
          </p:cNvSpPr>
          <p:nvPr/>
        </p:nvSpPr>
        <p:spPr bwMode="auto">
          <a:xfrm>
            <a:off x="4090010" y="1693642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界面设计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2" name="矩形 5"/>
          <p:cNvSpPr>
            <a:spLocks noChangeArrowheads="1"/>
          </p:cNvSpPr>
          <p:nvPr/>
        </p:nvSpPr>
        <p:spPr bwMode="auto">
          <a:xfrm>
            <a:off x="4279259" y="4396462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数据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635896" y="2420888"/>
            <a:ext cx="2016224" cy="18722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3729306" y="2432475"/>
            <a:ext cx="1977070" cy="18606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211960" y="2432475"/>
            <a:ext cx="963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许家铭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5244711" y="2929867"/>
            <a:ext cx="461665" cy="8542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王尚文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903941" y="2755640"/>
            <a:ext cx="461665" cy="12839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手</a:t>
            </a:r>
            <a:r>
              <a:rPr lang="zh-CN" altLang="en-US" dirty="0" smtClean="0"/>
              <a:t>环连接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4249582" y="3854944"/>
            <a:ext cx="888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赵再春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582178" y="2978731"/>
            <a:ext cx="738664" cy="9250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覃佳明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徐  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航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744732" y="2715007"/>
            <a:ext cx="738664" cy="12839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紧急求救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信息传递和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8"/>
          <p:cNvSpPr>
            <a:spLocks noChangeArrowheads="1"/>
          </p:cNvSpPr>
          <p:nvPr/>
        </p:nvSpPr>
        <p:spPr bwMode="auto">
          <a:xfrm>
            <a:off x="3389753" y="332656"/>
            <a:ext cx="22685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000" b="1" spc="50" dirty="0" smtClean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</a:rPr>
              <a:t>技术储备</a:t>
            </a:r>
            <a:endParaRPr lang="zh-CN" altLang="en-US" sz="4000" b="1" spc="50" dirty="0">
              <a:ln w="9525" cmpd="sng">
                <a:solidFill>
                  <a:srgbClr val="4F81BD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</a:endParaRPr>
          </a:p>
        </p:txBody>
      </p:sp>
      <p:sp>
        <p:nvSpPr>
          <p:cNvPr id="5123" name="矩形 7"/>
          <p:cNvSpPr>
            <a:spLocks noChangeArrowheads="1"/>
          </p:cNvSpPr>
          <p:nvPr/>
        </p:nvSpPr>
        <p:spPr bwMode="auto">
          <a:xfrm>
            <a:off x="1912474" y="1956534"/>
            <a:ext cx="47477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1.SQLite</a:t>
            </a:r>
            <a:r>
              <a:rPr lang="zh-CN" altLang="en-US" sz="2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数据库的基本原理</a:t>
            </a:r>
            <a:endParaRPr lang="zh-CN" altLang="en-US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4" name="矩形 7"/>
          <p:cNvSpPr>
            <a:spLocks noChangeArrowheads="1"/>
          </p:cNvSpPr>
          <p:nvPr/>
        </p:nvSpPr>
        <p:spPr bwMode="auto">
          <a:xfrm>
            <a:off x="1912474" y="3067408"/>
            <a:ext cx="37353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2.xml</a:t>
            </a:r>
            <a:r>
              <a:rPr lang="zh-CN" altLang="en-US" sz="2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布局文件的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排列方式</a:t>
            </a:r>
          </a:p>
        </p:txBody>
      </p:sp>
      <p:sp>
        <p:nvSpPr>
          <p:cNvPr id="5125" name="矩形 6"/>
          <p:cNvSpPr>
            <a:spLocks noChangeArrowheads="1"/>
          </p:cNvSpPr>
          <p:nvPr/>
        </p:nvSpPr>
        <p:spPr bwMode="auto">
          <a:xfrm>
            <a:off x="1909150" y="4178282"/>
            <a:ext cx="59506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一些系统方法的使用（</a:t>
            </a:r>
            <a:r>
              <a:rPr lang="en-US" altLang="zh-CN" sz="2400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MediaPlayer</a:t>
            </a:r>
            <a:r>
              <a:rPr lang="zh-CN" altLang="en-US" sz="2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等）</a:t>
            </a:r>
            <a:endParaRPr lang="zh-CN" altLang="en-US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6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8"/>
          <p:cNvSpPr>
            <a:spLocks noChangeArrowheads="1"/>
          </p:cNvSpPr>
          <p:nvPr/>
        </p:nvSpPr>
        <p:spPr bwMode="auto">
          <a:xfrm>
            <a:off x="3551331" y="384755"/>
            <a:ext cx="22685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技术难题</a:t>
            </a:r>
          </a:p>
        </p:txBody>
      </p:sp>
      <p:sp>
        <p:nvSpPr>
          <p:cNvPr id="6148" name="矩形 7"/>
          <p:cNvSpPr>
            <a:spLocks noChangeArrowheads="1"/>
          </p:cNvSpPr>
          <p:nvPr/>
        </p:nvSpPr>
        <p:spPr bwMode="auto">
          <a:xfrm>
            <a:off x="3992002" y="3068960"/>
            <a:ext cx="12105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与手环的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连接</a:t>
            </a:r>
          </a:p>
        </p:txBody>
      </p:sp>
      <p:sp>
        <p:nvSpPr>
          <p:cNvPr id="6149" name="矩形 5"/>
          <p:cNvSpPr>
            <a:spLocks noChangeArrowheads="1"/>
          </p:cNvSpPr>
          <p:nvPr/>
        </p:nvSpPr>
        <p:spPr bwMode="auto">
          <a:xfrm>
            <a:off x="3823842" y="1616532"/>
            <a:ext cx="17235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数据的调用与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处理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rot="3411217">
            <a:off x="2630413" y="3938397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系统功能的调用</a:t>
            </a:r>
          </a:p>
        </p:txBody>
      </p:sp>
      <p:sp>
        <p:nvSpPr>
          <p:cNvPr id="3" name="文本框 2"/>
          <p:cNvSpPr txBox="1"/>
          <p:nvPr/>
        </p:nvSpPr>
        <p:spPr>
          <a:xfrm rot="17979033">
            <a:off x="5204760" y="4044803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框架的搭建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134</Words>
  <Application>Microsoft Office PowerPoint</Application>
  <PresentationFormat>全屏显示(4:3)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阿格利金</cp:lastModifiedBy>
  <cp:revision>63</cp:revision>
  <dcterms:created xsi:type="dcterms:W3CDTF">2013-10-30T09:04:50Z</dcterms:created>
  <dcterms:modified xsi:type="dcterms:W3CDTF">2016-03-06T15:21:48Z</dcterms:modified>
</cp:coreProperties>
</file>