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315" r:id="rId2"/>
    <p:sldId id="257" r:id="rId3"/>
    <p:sldId id="258" r:id="rId4"/>
    <p:sldId id="292" r:id="rId5"/>
    <p:sldId id="265" r:id="rId6"/>
    <p:sldId id="264" r:id="rId7"/>
    <p:sldId id="296" r:id="rId8"/>
    <p:sldId id="298" r:id="rId9"/>
    <p:sldId id="316" r:id="rId10"/>
    <p:sldId id="317" r:id="rId11"/>
    <p:sldId id="318" r:id="rId12"/>
    <p:sldId id="269" r:id="rId13"/>
    <p:sldId id="267" r:id="rId14"/>
    <p:sldId id="276" r:id="rId15"/>
    <p:sldId id="262" r:id="rId16"/>
    <p:sldId id="286" r:id="rId17"/>
    <p:sldId id="314" r:id="rId18"/>
  </p:sldIdLst>
  <p:sldSz cx="9144000" cy="5143500" type="screen16x9"/>
  <p:notesSz cx="6858000" cy="9144000"/>
  <p:embeddedFontLst>
    <p:embeddedFont>
      <p:font typeface="方正韵动中黑简体" panose="02010600030101010101" charset="-122"/>
      <p:regular r:id="rId20"/>
    </p:embeddedFont>
    <p:embeddedFont>
      <p:font typeface="微软雅黑" panose="020B0503020204020204" pitchFamily="34" charset="-122"/>
      <p:regular r:id="rId21"/>
      <p:bold r:id="rId22"/>
    </p:embeddedFont>
    <p:embeddedFont>
      <p:font typeface="方正兰亭黑_GBK" panose="02010600030101010101" charset="-122"/>
      <p:regular r:id="rId23"/>
    </p:embeddedFont>
    <p:embeddedFont>
      <p:font typeface="方正综艺简体" panose="02010600030101010101" charset="-122"/>
      <p:regular r:id="rId24"/>
    </p:embeddedFont>
    <p:embeddedFont>
      <p:font typeface="Watford DB"/>
      <p:regular r:id="rId25"/>
    </p:embeddedFont>
    <p:embeddedFont>
      <p:font typeface="方正兰亭细黑_GBK" panose="02010600030101010101" charset="-122"/>
      <p:regular r:id="rId26"/>
    </p:embeddedFont>
    <p:embeddedFont>
      <p:font typeface="Calibri" panose="020F0502020204030204" pitchFamily="34" charset="0"/>
      <p:regular r:id="rId27"/>
      <p:bold r:id="rId28"/>
      <p:italic r:id="rId29"/>
      <p:boldItalic r:id="rId30"/>
    </p:embeddedFont>
    <p:embeddedFont>
      <p:font typeface="方正兰亭细黑_GBK_M" panose="02010600030101010101" charset="2"/>
      <p:regular r:id="rId31"/>
    </p:embeddedFont>
    <p:embeddedFont>
      <p:font typeface="方正兰亭粗黑简体" panose="02010600030101010101" charset="-122"/>
      <p:regular r:id="rId32"/>
    </p:embeddedFont>
    <p:embeddedFont>
      <p:font typeface="Impact" panose="020B0806030902050204" pitchFamily="34" charset="0"/>
      <p:regular r:id="rId33"/>
    </p:embeddedFont>
  </p:embeddedFontLst>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A5A"/>
    <a:srgbClr val="EA0000"/>
    <a:srgbClr val="7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1727" autoAdjust="0"/>
  </p:normalViewPr>
  <p:slideViewPr>
    <p:cSldViewPr snapToGrid="0">
      <p:cViewPr varScale="1">
        <p:scale>
          <a:sx n="87" d="100"/>
          <a:sy n="87" d="100"/>
        </p:scale>
        <p:origin x="882" y="78"/>
      </p:cViewPr>
      <p:guideLst>
        <p:guide orient="horz" pos="1620"/>
        <p:guide pos="2880"/>
      </p:guideLst>
    </p:cSldViewPr>
  </p:slideViewPr>
  <p:notesTextViewPr>
    <p:cViewPr>
      <p:scale>
        <a:sx n="1" d="1"/>
        <a:sy n="1" d="1"/>
      </p:scale>
      <p:origin x="0" y="0"/>
    </p:cViewPr>
  </p:notesTextViewPr>
  <p:sorterViewPr>
    <p:cViewPr>
      <p:scale>
        <a:sx n="100" d="100"/>
        <a:sy n="100" d="100"/>
      </p:scale>
      <p:origin x="0" y="765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19BC-49F9-B3E4-08E47DFCB950}"/>
              </c:ext>
            </c:extLst>
          </c:dPt>
          <c:dPt>
            <c:idx val="1"/>
            <c:bubble3D val="0"/>
            <c:spPr>
              <a:solidFill>
                <a:schemeClr val="tx2">
                  <a:lumMod val="50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19BC-49F9-B3E4-08E47DFCB950}"/>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19BC-49F9-B3E4-08E47DFCB950}"/>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19BC-49F9-B3E4-08E47DFCB950}"/>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19BC-49F9-B3E4-08E47DFCB95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3A0A-41DB-9DF2-2F47E7B4AB2A}"/>
              </c:ext>
            </c:extLst>
          </c:dPt>
          <c:dPt>
            <c:idx val="1"/>
            <c:bubble3D val="0"/>
            <c:spPr>
              <a:solidFill>
                <a:schemeClr val="tx1">
                  <a:lumMod val="50000"/>
                  <a:lumOff val="50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3A0A-41DB-9DF2-2F47E7B4AB2A}"/>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3A0A-41DB-9DF2-2F47E7B4AB2A}"/>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3A0A-41DB-9DF2-2F47E7B4AB2A}"/>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3A0A-41DB-9DF2-2F47E7B4AB2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0D4B-43C3-9C63-C6CDCD0C13AF}"/>
              </c:ext>
            </c:extLst>
          </c:dPt>
          <c:dPt>
            <c:idx val="1"/>
            <c:bubble3D val="0"/>
            <c:spPr>
              <a:solidFill>
                <a:schemeClr val="tx2">
                  <a:lumMod val="50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0D4B-43C3-9C63-C6CDCD0C13AF}"/>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0D4B-43C3-9C63-C6CDCD0C13AF}"/>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0D4B-43C3-9C63-C6CDCD0C13AF}"/>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xmlns:c16r2="http://schemas.microsoft.com/office/drawing/2015/06/chart">
            <c:ext xmlns:c16="http://schemas.microsoft.com/office/drawing/2014/chart" uri="{C3380CC4-5D6E-409C-BE32-E72D297353CC}">
              <c16:uniqueId val="{00000008-0D4B-43C3-9C63-C6CDCD0C13A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0FCF-4A04-8BE4-F80B756DCCEF}"/>
              </c:ext>
            </c:extLst>
          </c:dPt>
          <c:dPt>
            <c:idx val="1"/>
            <c:bubble3D val="0"/>
            <c:spPr>
              <a:solidFill>
                <a:schemeClr val="tx1"/>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0FCF-4A04-8BE4-F80B756DCCEF}"/>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0FCF-4A04-8BE4-F80B756DCCEF}"/>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0FCF-4A04-8BE4-F80B756DCCEF}"/>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xmlns:c16r2="http://schemas.microsoft.com/office/drawing/2015/06/chart">
            <c:ext xmlns:c16="http://schemas.microsoft.com/office/drawing/2014/chart" uri="{C3380CC4-5D6E-409C-BE32-E72D297353CC}">
              <c16:uniqueId val="{00000008-0FCF-4A04-8BE4-F80B756DCCE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36A364-F56D-418B-92EA-B8A9C286C719}" type="datetimeFigureOut">
              <a:rPr lang="zh-CN" altLang="en-US" smtClean="0"/>
              <a:t>2016/5/15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1F41D1-EB0D-4857-8E93-8C1C831E6153}" type="slidenum">
              <a:rPr lang="zh-CN" altLang="en-US" smtClean="0"/>
              <a:t>‹#›</a:t>
            </a:fld>
            <a:endParaRPr lang="zh-CN" altLang="en-US"/>
          </a:p>
        </p:txBody>
      </p:sp>
    </p:spTree>
    <p:extLst>
      <p:ext uri="{BB962C8B-B14F-4D97-AF65-F5344CB8AC3E}">
        <p14:creationId xmlns:p14="http://schemas.microsoft.com/office/powerpoint/2010/main" val="332741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a:t>
            </a:fld>
            <a:endParaRPr lang="zh-CN" altLang="en-US"/>
          </a:p>
        </p:txBody>
      </p:sp>
    </p:spTree>
    <p:extLst>
      <p:ext uri="{BB962C8B-B14F-4D97-AF65-F5344CB8AC3E}">
        <p14:creationId xmlns:p14="http://schemas.microsoft.com/office/powerpoint/2010/main" val="4234286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a:t>
            </a:fld>
            <a:endParaRPr lang="zh-CN" altLang="en-US"/>
          </a:p>
        </p:txBody>
      </p:sp>
    </p:spTree>
    <p:extLst>
      <p:ext uri="{BB962C8B-B14F-4D97-AF65-F5344CB8AC3E}">
        <p14:creationId xmlns:p14="http://schemas.microsoft.com/office/powerpoint/2010/main" val="2487663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a:t>
            </a:fld>
            <a:endParaRPr lang="zh-CN" altLang="en-US"/>
          </a:p>
        </p:txBody>
      </p:sp>
    </p:spTree>
    <p:extLst>
      <p:ext uri="{BB962C8B-B14F-4D97-AF65-F5344CB8AC3E}">
        <p14:creationId xmlns:p14="http://schemas.microsoft.com/office/powerpoint/2010/main" val="2337840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这款软件的目的是在方便学生的同时，更好的推广校外的各种服务信息，通过该软件进行信息的推送和显示，提高校内外服务行业的知名度。帮助服务行业提高销售率。</a:t>
            </a:r>
          </a:p>
          <a:p>
            <a:r>
              <a:rPr lang="zh-CN" altLang="zh-CN" sz="1200" kern="1200" dirty="0" smtClean="0">
                <a:solidFill>
                  <a:schemeClr val="tx1"/>
                </a:solidFill>
                <a:effectLst/>
                <a:latin typeface="+mn-lt"/>
                <a:ea typeface="+mn-ea"/>
                <a:cs typeface="+mn-cs"/>
              </a:rPr>
              <a:t>学员可以通过软件了解校园周边生活服务的信息，并且可以通过软件直接完成订餐等服务，减少了学员在吃饭、寻找饭店等上边所花费的时间。</a:t>
            </a:r>
          </a:p>
          <a:p>
            <a:endParaRPr lang="zh-CN" altLang="en-US" dirty="0"/>
          </a:p>
        </p:txBody>
      </p:sp>
      <p:sp>
        <p:nvSpPr>
          <p:cNvPr id="4" name="灯片编号占位符 3"/>
          <p:cNvSpPr>
            <a:spLocks noGrp="1"/>
          </p:cNvSpPr>
          <p:nvPr>
            <p:ph type="sldNum" sz="quarter" idx="10"/>
          </p:nvPr>
        </p:nvSpPr>
        <p:spPr/>
        <p:txBody>
          <a:bodyPr/>
          <a:lstStyle/>
          <a:p>
            <a:fld id="{621F41D1-EB0D-4857-8E93-8C1C831E6153}" type="slidenum">
              <a:rPr lang="zh-CN" altLang="en-US" smtClean="0"/>
              <a:t>4</a:t>
            </a:fld>
            <a:endParaRPr lang="zh-CN" altLang="en-US"/>
          </a:p>
        </p:txBody>
      </p:sp>
    </p:spTree>
    <p:extLst>
      <p:ext uri="{BB962C8B-B14F-4D97-AF65-F5344CB8AC3E}">
        <p14:creationId xmlns:p14="http://schemas.microsoft.com/office/powerpoint/2010/main" val="1959620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21F41D1-EB0D-4857-8E93-8C1C831E6153}" type="slidenum">
              <a:rPr lang="zh-CN" altLang="en-US" smtClean="0"/>
              <a:t>5</a:t>
            </a:fld>
            <a:endParaRPr lang="zh-CN" altLang="en-US"/>
          </a:p>
        </p:txBody>
      </p:sp>
    </p:spTree>
    <p:extLst>
      <p:ext uri="{BB962C8B-B14F-4D97-AF65-F5344CB8AC3E}">
        <p14:creationId xmlns:p14="http://schemas.microsoft.com/office/powerpoint/2010/main" val="3533403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6</a:t>
            </a:fld>
            <a:endParaRPr lang="zh-CN" altLang="en-US"/>
          </a:p>
        </p:txBody>
      </p:sp>
    </p:spTree>
    <p:extLst>
      <p:ext uri="{BB962C8B-B14F-4D97-AF65-F5344CB8AC3E}">
        <p14:creationId xmlns:p14="http://schemas.microsoft.com/office/powerpoint/2010/main" val="3445474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7</a:t>
            </a:fld>
            <a:endParaRPr lang="zh-CN" altLang="en-US"/>
          </a:p>
        </p:txBody>
      </p:sp>
    </p:spTree>
    <p:extLst>
      <p:ext uri="{BB962C8B-B14F-4D97-AF65-F5344CB8AC3E}">
        <p14:creationId xmlns:p14="http://schemas.microsoft.com/office/powerpoint/2010/main" val="1986883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21F41D1-EB0D-4857-8E93-8C1C831E6153}" type="slidenum">
              <a:rPr lang="zh-CN" altLang="en-US" smtClean="0"/>
              <a:t>8</a:t>
            </a:fld>
            <a:endParaRPr lang="zh-CN" altLang="en-US"/>
          </a:p>
        </p:txBody>
      </p:sp>
    </p:spTree>
    <p:extLst>
      <p:ext uri="{BB962C8B-B14F-4D97-AF65-F5344CB8AC3E}">
        <p14:creationId xmlns:p14="http://schemas.microsoft.com/office/powerpoint/2010/main" val="4057944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21F41D1-EB0D-4857-8E93-8C1C831E6153}" type="slidenum">
              <a:rPr lang="zh-CN" altLang="en-US" smtClean="0"/>
              <a:t>9</a:t>
            </a:fld>
            <a:endParaRPr lang="zh-CN" altLang="en-US"/>
          </a:p>
        </p:txBody>
      </p:sp>
    </p:spTree>
    <p:extLst>
      <p:ext uri="{BB962C8B-B14F-4D97-AF65-F5344CB8AC3E}">
        <p14:creationId xmlns:p14="http://schemas.microsoft.com/office/powerpoint/2010/main" val="2675072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21F41D1-EB0D-4857-8E93-8C1C831E6153}" type="slidenum">
              <a:rPr lang="zh-CN" altLang="en-US" smtClean="0"/>
              <a:t>10</a:t>
            </a:fld>
            <a:endParaRPr lang="zh-CN" altLang="en-US"/>
          </a:p>
        </p:txBody>
      </p:sp>
    </p:spTree>
    <p:extLst>
      <p:ext uri="{BB962C8B-B14F-4D97-AF65-F5344CB8AC3E}">
        <p14:creationId xmlns:p14="http://schemas.microsoft.com/office/powerpoint/2010/main" val="1702575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21F41D1-EB0D-4857-8E93-8C1C831E6153}" type="slidenum">
              <a:rPr lang="zh-CN" altLang="en-US" smtClean="0"/>
              <a:t>11</a:t>
            </a:fld>
            <a:endParaRPr lang="zh-CN" altLang="en-US"/>
          </a:p>
        </p:txBody>
      </p:sp>
    </p:spTree>
    <p:extLst>
      <p:ext uri="{BB962C8B-B14F-4D97-AF65-F5344CB8AC3E}">
        <p14:creationId xmlns:p14="http://schemas.microsoft.com/office/powerpoint/2010/main" val="1560382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12</a:t>
            </a:fld>
            <a:endParaRPr lang="zh-CN" altLang="en-US"/>
          </a:p>
        </p:txBody>
      </p:sp>
    </p:spTree>
    <p:extLst>
      <p:ext uri="{BB962C8B-B14F-4D97-AF65-F5344CB8AC3E}">
        <p14:creationId xmlns:p14="http://schemas.microsoft.com/office/powerpoint/2010/main" val="4272317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13</a:t>
            </a:fld>
            <a:endParaRPr lang="zh-CN" altLang="en-US"/>
          </a:p>
        </p:txBody>
      </p:sp>
    </p:spTree>
    <p:extLst>
      <p:ext uri="{BB962C8B-B14F-4D97-AF65-F5344CB8AC3E}">
        <p14:creationId xmlns:p14="http://schemas.microsoft.com/office/powerpoint/2010/main" val="2187508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14</a:t>
            </a:fld>
            <a:endParaRPr lang="zh-CN" altLang="en-US"/>
          </a:p>
        </p:txBody>
      </p:sp>
    </p:spTree>
    <p:extLst>
      <p:ext uri="{BB962C8B-B14F-4D97-AF65-F5344CB8AC3E}">
        <p14:creationId xmlns:p14="http://schemas.microsoft.com/office/powerpoint/2010/main" val="2937152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15</a:t>
            </a:fld>
            <a:endParaRPr lang="zh-CN" altLang="en-US"/>
          </a:p>
        </p:txBody>
      </p:sp>
    </p:spTree>
    <p:extLst>
      <p:ext uri="{BB962C8B-B14F-4D97-AF65-F5344CB8AC3E}">
        <p14:creationId xmlns:p14="http://schemas.microsoft.com/office/powerpoint/2010/main" val="2137764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16</a:t>
            </a:fld>
            <a:endParaRPr lang="zh-CN" altLang="en-US"/>
          </a:p>
        </p:txBody>
      </p:sp>
    </p:spTree>
    <p:extLst>
      <p:ext uri="{BB962C8B-B14F-4D97-AF65-F5344CB8AC3E}">
        <p14:creationId xmlns:p14="http://schemas.microsoft.com/office/powerpoint/2010/main" val="15527834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17</a:t>
            </a:fld>
            <a:endParaRPr lang="zh-CN" altLang="en-US"/>
          </a:p>
        </p:txBody>
      </p:sp>
    </p:spTree>
    <p:extLst>
      <p:ext uri="{BB962C8B-B14F-4D97-AF65-F5344CB8AC3E}">
        <p14:creationId xmlns:p14="http://schemas.microsoft.com/office/powerpoint/2010/main" val="3390287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2016/5/15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37814569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2016/5/15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5622758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2016/5/15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86391779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4AF190-E6C3-4F71-9AD4-820770AEF1A8}" type="datetimeFigureOut">
              <a:rPr lang="zh-CN" altLang="en-US" smtClean="0"/>
              <a:t>2016/5/15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164146758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4AF190-E6C3-4F71-9AD4-820770AEF1A8}" type="datetimeFigureOut">
              <a:rPr lang="zh-CN" altLang="en-US" smtClean="0"/>
              <a:t>2016/5/15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83120671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4AF190-E6C3-4F71-9AD4-820770AEF1A8}" type="datetimeFigureOut">
              <a:rPr lang="zh-CN" altLang="en-US" smtClean="0"/>
              <a:t>2016/5/15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64573025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4AF190-E6C3-4F71-9AD4-820770AEF1A8}" type="datetimeFigureOut">
              <a:rPr lang="zh-CN" altLang="en-US" smtClean="0"/>
              <a:t>2016/5/15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86272770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2016/5/15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48634843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2016/5/15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174655214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2016/5/15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90790392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2016/5/15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23108735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24AF190-E6C3-4F71-9AD4-820770AEF1A8}" type="datetimeFigureOut">
              <a:rPr lang="zh-CN" altLang="en-US" smtClean="0"/>
              <a:t>2016/5/15</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39281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chart" Target="../charts/chart4.xml"/><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0PPT素材\背景及图片\白麻子.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2621323" y="216613"/>
            <a:ext cx="3741377" cy="3741377"/>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8" name="椭圆 7"/>
          <p:cNvSpPr/>
          <p:nvPr/>
        </p:nvSpPr>
        <p:spPr>
          <a:xfrm rot="10498052">
            <a:off x="1620315" y="3970953"/>
            <a:ext cx="563789" cy="563789"/>
          </a:xfrm>
          <a:prstGeom prst="ellipse">
            <a:avLst/>
          </a:prstGeom>
          <a:solidFill>
            <a:schemeClr val="accent1">
              <a:lumMod val="50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0498052">
            <a:off x="2373672" y="4627445"/>
            <a:ext cx="228599" cy="228599"/>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189283" y="3406942"/>
            <a:ext cx="845906" cy="845906"/>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1045846" y="3501799"/>
            <a:ext cx="310515" cy="310515"/>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2898806" y="4332147"/>
            <a:ext cx="310515" cy="310515"/>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rot="10498052">
            <a:off x="1885935" y="3263614"/>
            <a:ext cx="228599" cy="228599"/>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223937" y="4521063"/>
            <a:ext cx="441364" cy="441364"/>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rot="10498052">
            <a:off x="864969" y="4139410"/>
            <a:ext cx="303658" cy="303658"/>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3438065" y="4115253"/>
            <a:ext cx="310515" cy="310515"/>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椭圆 26"/>
          <p:cNvSpPr/>
          <p:nvPr/>
        </p:nvSpPr>
        <p:spPr>
          <a:xfrm rot="10498052">
            <a:off x="3629030" y="4713305"/>
            <a:ext cx="192350" cy="192350"/>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0498052">
            <a:off x="419086" y="4786416"/>
            <a:ext cx="228599" cy="228599"/>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2929433" y="2174778"/>
            <a:ext cx="3215945" cy="584775"/>
          </a:xfrm>
          <a:prstGeom prst="rect">
            <a:avLst/>
          </a:prstGeom>
          <a:noFill/>
        </p:spPr>
        <p:txBody>
          <a:bodyPr wrap="none" rtlCol="0">
            <a:spAutoFit/>
          </a:bodyPr>
          <a:lstStyle/>
          <a:p>
            <a:r>
              <a:rPr lang="zh-CN" altLang="en-US" sz="3200" dirty="0" smtClean="0">
                <a:solidFill>
                  <a:srgbClr val="002060"/>
                </a:solidFill>
                <a:effectLst>
                  <a:outerShdw blurRad="60007" dist="310007" dir="7680000" sy="30000" kx="1300200" algn="ctr" rotWithShape="0">
                    <a:prstClr val="black">
                      <a:alpha val="32000"/>
                    </a:prstClr>
                  </a:outerShdw>
                </a:effectLst>
                <a:latin typeface="方正综艺简体" panose="03000509000000000000" pitchFamily="65" charset="-122"/>
                <a:ea typeface="方正综艺简体" panose="03000509000000000000" pitchFamily="65" charset="-122"/>
              </a:rPr>
              <a:t>校 园 服 务 软 </a:t>
            </a:r>
            <a:r>
              <a:rPr lang="zh-CN" altLang="en-US" sz="3200" dirty="0">
                <a:solidFill>
                  <a:srgbClr val="002060"/>
                </a:solidFill>
                <a:effectLst>
                  <a:outerShdw blurRad="60007" dist="310007" dir="7680000" sy="30000" kx="1300200" algn="ctr" rotWithShape="0">
                    <a:prstClr val="black">
                      <a:alpha val="32000"/>
                    </a:prstClr>
                  </a:outerShdw>
                </a:effectLst>
                <a:latin typeface="方正综艺简体" panose="03000509000000000000" pitchFamily="65" charset="-122"/>
                <a:ea typeface="方正综艺简体" panose="03000509000000000000" pitchFamily="65" charset="-122"/>
              </a:rPr>
              <a:t>件</a:t>
            </a:r>
          </a:p>
        </p:txBody>
      </p:sp>
      <p:cxnSp>
        <p:nvCxnSpPr>
          <p:cNvPr id="53" name="直接连接符 52"/>
          <p:cNvCxnSpPr/>
          <p:nvPr/>
        </p:nvCxnSpPr>
        <p:spPr>
          <a:xfrm>
            <a:off x="2984531" y="2126728"/>
            <a:ext cx="3042416"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847276" y="927114"/>
            <a:ext cx="3262432" cy="1323439"/>
          </a:xfrm>
          <a:prstGeom prst="rect">
            <a:avLst/>
          </a:prstGeom>
          <a:noFill/>
        </p:spPr>
        <p:txBody>
          <a:bodyPr wrap="none" rtlCol="0">
            <a:spAutoFit/>
          </a:bodyPr>
          <a:lstStyle/>
          <a:p>
            <a:r>
              <a:rPr lang="zh-CN" altLang="en-US" sz="8000" dirty="0" smtClean="0">
                <a:solidFill>
                  <a:srgbClr val="002060"/>
                </a:solidFill>
                <a:latin typeface="方正大黑简体" panose="02010601030101010101" pitchFamily="2" charset="-122"/>
                <a:ea typeface="方正大黑简体" panose="02010601030101010101" pitchFamily="2" charset="-122"/>
              </a:rPr>
              <a:t>在这里</a:t>
            </a:r>
            <a:endParaRPr lang="zh-CN" altLang="en-US" sz="8000" dirty="0">
              <a:solidFill>
                <a:srgbClr val="002060"/>
              </a:solidFill>
              <a:latin typeface="方正大黑简体" panose="02010601030101010101" pitchFamily="2" charset="-122"/>
              <a:ea typeface="方正大黑简体" panose="02010601030101010101" pitchFamily="2" charset="-122"/>
            </a:endParaRPr>
          </a:p>
        </p:txBody>
      </p:sp>
      <p:sp>
        <p:nvSpPr>
          <p:cNvPr id="59" name="椭圆 58"/>
          <p:cNvSpPr/>
          <p:nvPr/>
        </p:nvSpPr>
        <p:spPr>
          <a:xfrm rot="10498052">
            <a:off x="6535215" y="4000987"/>
            <a:ext cx="563789" cy="563789"/>
          </a:xfrm>
          <a:prstGeom prst="ellipse">
            <a:avLst/>
          </a:prstGeom>
          <a:solidFill>
            <a:schemeClr val="accent1">
              <a:lumMod val="50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0498052">
            <a:off x="7288572" y="4657479"/>
            <a:ext cx="228599" cy="228599"/>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7104183" y="3436976"/>
            <a:ext cx="845906" cy="845906"/>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a:off x="5960746" y="3531833"/>
            <a:ext cx="310515" cy="31051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椭圆 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7813706" y="4362181"/>
            <a:ext cx="310515" cy="310515"/>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椭圆 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椭圆 69"/>
          <p:cNvSpPr/>
          <p:nvPr/>
        </p:nvSpPr>
        <p:spPr>
          <a:xfrm rot="10498052">
            <a:off x="6800835" y="3293648"/>
            <a:ext cx="228599" cy="228599"/>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6138837" y="4551097"/>
            <a:ext cx="441364" cy="441364"/>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椭圆 7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椭圆 73"/>
          <p:cNvSpPr/>
          <p:nvPr/>
        </p:nvSpPr>
        <p:spPr>
          <a:xfrm rot="10498052">
            <a:off x="5779869" y="4169444"/>
            <a:ext cx="303658" cy="303658"/>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8352965" y="4145287"/>
            <a:ext cx="310515" cy="310515"/>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椭圆 7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椭圆 77"/>
          <p:cNvSpPr/>
          <p:nvPr/>
        </p:nvSpPr>
        <p:spPr>
          <a:xfrm rot="10498052">
            <a:off x="8543930" y="4743339"/>
            <a:ext cx="192350" cy="192350"/>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rot="10498052">
            <a:off x="5333986" y="4816450"/>
            <a:ext cx="228599" cy="228599"/>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668420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11458 -0.82685 L 3.88889E-6 -1.85185E-6 " pathEditMode="relative" rAng="0" ptsTypes="AA">
                                      <p:cBhvr>
                                        <p:cTn id="6" dur="2000" fill="hold"/>
                                        <p:tgtEl>
                                          <p:spTgt spid="59"/>
                                        </p:tgtEl>
                                        <p:attrNameLst>
                                          <p:attrName>ppt_x</p:attrName>
                                          <p:attrName>ppt_y</p:attrName>
                                        </p:attrNameLst>
                                      </p:cBhvr>
                                      <p:rCtr x="-55729" y="41327"/>
                                    </p:animMotion>
                                  </p:childTnLst>
                                </p:cTn>
                              </p:par>
                              <p:par>
                                <p:cTn id="7" presetID="42" presetClass="path" presetSubtype="0" accel="50000" decel="50000" fill="hold" nodeType="withEffect">
                                  <p:stCondLst>
                                    <p:cond delay="0"/>
                                  </p:stCondLst>
                                  <p:childTnLst>
                                    <p:animMotion origin="layout" path="M 1.11267 -0.5607 L -5.55556E-7 2.03892E-7 " pathEditMode="relative" rAng="0" ptsTypes="AA">
                                      <p:cBhvr>
                                        <p:cTn id="8" dur="2000" fill="hold"/>
                                        <p:tgtEl>
                                          <p:spTgt spid="67"/>
                                        </p:tgtEl>
                                        <p:attrNameLst>
                                          <p:attrName>ppt_x</p:attrName>
                                          <p:attrName>ppt_y</p:attrName>
                                        </p:attrNameLst>
                                      </p:cBhvr>
                                      <p:rCtr x="-55642" y="28020"/>
                                    </p:animMotion>
                                  </p:childTnLst>
                                </p:cTn>
                              </p:par>
                              <p:par>
                                <p:cTn id="9" presetID="42" presetClass="path" presetSubtype="0" accel="50000" decel="50000" fill="hold" nodeType="withEffect">
                                  <p:stCondLst>
                                    <p:cond delay="0"/>
                                  </p:stCondLst>
                                  <p:childTnLst>
                                    <p:animMotion origin="layout" path="M 1.16511 -0.74143 L -3.61111E-6 4.43312E-6 " pathEditMode="relative" rAng="0" ptsTypes="AA">
                                      <p:cBhvr>
                                        <p:cTn id="10" dur="2000" fill="hold"/>
                                        <p:tgtEl>
                                          <p:spTgt spid="61"/>
                                        </p:tgtEl>
                                        <p:attrNameLst>
                                          <p:attrName>ppt_x</p:attrName>
                                          <p:attrName>ppt_y</p:attrName>
                                        </p:attrNameLst>
                                      </p:cBhvr>
                                      <p:rCtr x="-58264" y="37071"/>
                                    </p:animMotion>
                                  </p:childTnLst>
                                </p:cTn>
                              </p:par>
                              <p:par>
                                <p:cTn id="11" presetID="42" presetClass="path" presetSubtype="0" accel="50000" decel="50000" fill="hold" grpId="0" nodeType="withEffect">
                                  <p:stCondLst>
                                    <p:cond delay="0"/>
                                  </p:stCondLst>
                                  <p:childTnLst>
                                    <p:animMotion origin="layout" path="M 1.05712 -0.81186 L -0.01424 -0.02255 " pathEditMode="relative" rAng="0" ptsTypes="AA">
                                      <p:cBhvr>
                                        <p:cTn id="12" dur="2000" fill="hold"/>
                                        <p:tgtEl>
                                          <p:spTgt spid="60"/>
                                        </p:tgtEl>
                                        <p:attrNameLst>
                                          <p:attrName>ppt_x</p:attrName>
                                          <p:attrName>ppt_y</p:attrName>
                                        </p:attrNameLst>
                                      </p:cBhvr>
                                      <p:rCtr x="-53576" y="39450"/>
                                    </p:animMotion>
                                  </p:childTnLst>
                                </p:cTn>
                              </p:par>
                              <p:par>
                                <p:cTn id="13" presetID="42" presetClass="path" presetSubtype="0" accel="50000" decel="50000" fill="hold" nodeType="withEffect">
                                  <p:stCondLst>
                                    <p:cond delay="0"/>
                                  </p:stCondLst>
                                  <p:childTnLst>
                                    <p:animMotion origin="layout" path="M 1.22951 -0.81173 L 0 -2.46914E-6 " pathEditMode="relative" rAng="0" ptsTypes="AA">
                                      <p:cBhvr>
                                        <p:cTn id="14" dur="2000" fill="hold"/>
                                        <p:tgtEl>
                                          <p:spTgt spid="64"/>
                                        </p:tgtEl>
                                        <p:attrNameLst>
                                          <p:attrName>ppt_x</p:attrName>
                                          <p:attrName>ppt_y</p:attrName>
                                        </p:attrNameLst>
                                      </p:cBhvr>
                                      <p:rCtr x="-61476" y="40586"/>
                                    </p:animMotion>
                                  </p:childTnLst>
                                </p:cTn>
                              </p:par>
                              <p:par>
                                <p:cTn id="15" presetID="42" presetClass="path" presetSubtype="0" accel="50000" decel="50000" fill="hold" grpId="0" nodeType="withEffect">
                                  <p:stCondLst>
                                    <p:cond delay="0"/>
                                  </p:stCondLst>
                                  <p:childTnLst>
                                    <p:animMotion origin="layout" path="M 1.05712 -0.81186 L -0.01424 -0.02255 " pathEditMode="relative" rAng="0" ptsTypes="AA">
                                      <p:cBhvr>
                                        <p:cTn id="16" dur="2000" fill="hold"/>
                                        <p:tgtEl>
                                          <p:spTgt spid="70"/>
                                        </p:tgtEl>
                                        <p:attrNameLst>
                                          <p:attrName>ppt_x</p:attrName>
                                          <p:attrName>ppt_y</p:attrName>
                                        </p:attrNameLst>
                                      </p:cBhvr>
                                      <p:rCtr x="-53576" y="39450"/>
                                    </p:animMotion>
                                  </p:childTnLst>
                                </p:cTn>
                              </p:par>
                              <p:par>
                                <p:cTn id="17" presetID="42" presetClass="path" presetSubtype="0" accel="50000" decel="50000" fill="hold" nodeType="withEffect">
                                  <p:stCondLst>
                                    <p:cond delay="0"/>
                                  </p:stCondLst>
                                  <p:childTnLst>
                                    <p:animMotion origin="layout" path="M 0.93194 -0.36577 L -2.77778E-7 5.68428E-7 " pathEditMode="relative" rAng="0" ptsTypes="AA">
                                      <p:cBhvr>
                                        <p:cTn id="18" dur="2000" fill="hold"/>
                                        <p:tgtEl>
                                          <p:spTgt spid="71"/>
                                        </p:tgtEl>
                                        <p:attrNameLst>
                                          <p:attrName>ppt_x</p:attrName>
                                          <p:attrName>ppt_y</p:attrName>
                                        </p:attrNameLst>
                                      </p:cBhvr>
                                      <p:rCtr x="-46597" y="18289"/>
                                    </p:animMotion>
                                  </p:childTnLst>
                                </p:cTn>
                              </p:par>
                              <p:par>
                                <p:cTn id="19" presetID="42" presetClass="path" presetSubtype="0" accel="50000" decel="50000" fill="hold" grpId="0" nodeType="withEffect">
                                  <p:stCondLst>
                                    <p:cond delay="0"/>
                                  </p:stCondLst>
                                  <p:childTnLst>
                                    <p:animMotion origin="layout" path="M 1.05712 -0.81186 L -0.01424 -0.02255 " pathEditMode="relative" rAng="0" ptsTypes="AA">
                                      <p:cBhvr>
                                        <p:cTn id="20" dur="2000" fill="hold"/>
                                        <p:tgtEl>
                                          <p:spTgt spid="74"/>
                                        </p:tgtEl>
                                        <p:attrNameLst>
                                          <p:attrName>ppt_x</p:attrName>
                                          <p:attrName>ppt_y</p:attrName>
                                        </p:attrNameLst>
                                      </p:cBhvr>
                                      <p:rCtr x="-53576" y="39450"/>
                                    </p:animMotion>
                                  </p:childTnLst>
                                </p:cTn>
                              </p:par>
                              <p:par>
                                <p:cTn id="21" presetID="42" presetClass="path" presetSubtype="0" accel="50000" decel="50000" fill="hold" nodeType="withEffect">
                                  <p:stCondLst>
                                    <p:cond delay="0"/>
                                  </p:stCondLst>
                                  <p:childTnLst>
                                    <p:animMotion origin="layout" path="M 0.93194 -0.36577 L -2.77778E-7 5.68428E-7 " pathEditMode="relative" rAng="0" ptsTypes="AA">
                                      <p:cBhvr>
                                        <p:cTn id="22" dur="2000" fill="hold"/>
                                        <p:tgtEl>
                                          <p:spTgt spid="75"/>
                                        </p:tgtEl>
                                        <p:attrNameLst>
                                          <p:attrName>ppt_x</p:attrName>
                                          <p:attrName>ppt_y</p:attrName>
                                        </p:attrNameLst>
                                      </p:cBhvr>
                                      <p:rCtr x="-46597" y="18289"/>
                                    </p:animMotion>
                                  </p:childTnLst>
                                </p:cTn>
                              </p:par>
                              <p:par>
                                <p:cTn id="23" presetID="42" presetClass="path" presetSubtype="0" accel="50000" decel="50000" fill="hold" grpId="0" nodeType="withEffect">
                                  <p:stCondLst>
                                    <p:cond delay="0"/>
                                  </p:stCondLst>
                                  <p:childTnLst>
                                    <p:animMotion origin="layout" path="M 1.07135 -0.78931 L 8.33333E-7 -4.71733E-6 " pathEditMode="relative" rAng="0" ptsTypes="AA">
                                      <p:cBhvr>
                                        <p:cTn id="24" dur="2000" fill="hold"/>
                                        <p:tgtEl>
                                          <p:spTgt spid="78"/>
                                        </p:tgtEl>
                                        <p:attrNameLst>
                                          <p:attrName>ppt_x</p:attrName>
                                          <p:attrName>ppt_y</p:attrName>
                                        </p:attrNameLst>
                                      </p:cBhvr>
                                      <p:rCtr x="-53576" y="39450"/>
                                    </p:animMotion>
                                  </p:childTnLst>
                                </p:cTn>
                              </p:par>
                              <p:par>
                                <p:cTn id="25" presetID="42" presetClass="path" presetSubtype="0" accel="50000" decel="50000" fill="hold" grpId="0" nodeType="withEffect">
                                  <p:stCondLst>
                                    <p:cond delay="0"/>
                                  </p:stCondLst>
                                  <p:childTnLst>
                                    <p:animMotion origin="layout" path="M 1.05712 -0.81186 L -0.01424 -0.02255 " pathEditMode="relative" rAng="0" ptsTypes="AA">
                                      <p:cBhvr>
                                        <p:cTn id="26" dur="2000" fill="hold"/>
                                        <p:tgtEl>
                                          <p:spTgt spid="79"/>
                                        </p:tgtEl>
                                        <p:attrNameLst>
                                          <p:attrName>ppt_x</p:attrName>
                                          <p:attrName>ppt_y</p:attrName>
                                        </p:attrNameLst>
                                      </p:cBhvr>
                                      <p:rCtr x="-53576" y="39450"/>
                                    </p:animMotion>
                                  </p:childTnLst>
                                </p:cTn>
                              </p:par>
                              <p:par>
                                <p:cTn id="27" presetID="42" presetClass="path" presetSubtype="0" accel="50000" decel="50000" fill="hold" grpId="0" nodeType="withEffect">
                                  <p:stCondLst>
                                    <p:cond delay="0"/>
                                  </p:stCondLst>
                                  <p:childTnLst>
                                    <p:animMotion origin="layout" path="M 1.11458 -0.82685 L 3.88889E-6 -1.85185E-6 " pathEditMode="relative" rAng="0" ptsTypes="AA">
                                      <p:cBhvr>
                                        <p:cTn id="28" dur="2000" fill="hold"/>
                                        <p:tgtEl>
                                          <p:spTgt spid="8"/>
                                        </p:tgtEl>
                                        <p:attrNameLst>
                                          <p:attrName>ppt_x</p:attrName>
                                          <p:attrName>ppt_y</p:attrName>
                                        </p:attrNameLst>
                                      </p:cBhvr>
                                      <p:rCtr x="-55729" y="41327"/>
                                    </p:animMotion>
                                  </p:childTnLst>
                                </p:cTn>
                              </p:par>
                              <p:par>
                                <p:cTn id="29" presetID="42" presetClass="path" presetSubtype="0" accel="50000" decel="50000" fill="hold" nodeType="withEffect">
                                  <p:stCondLst>
                                    <p:cond delay="0"/>
                                  </p:stCondLst>
                                  <p:childTnLst>
                                    <p:animMotion origin="layout" path="M 1.11267 -0.5607 L -5.55556E-7 2.03892E-7 " pathEditMode="relative" rAng="0" ptsTypes="AA">
                                      <p:cBhvr>
                                        <p:cTn id="30" dur="2000" fill="hold"/>
                                        <p:tgtEl>
                                          <p:spTgt spid="16"/>
                                        </p:tgtEl>
                                        <p:attrNameLst>
                                          <p:attrName>ppt_x</p:attrName>
                                          <p:attrName>ppt_y</p:attrName>
                                        </p:attrNameLst>
                                      </p:cBhvr>
                                      <p:rCtr x="-55642" y="28020"/>
                                    </p:animMotion>
                                  </p:childTnLst>
                                </p:cTn>
                              </p:par>
                              <p:par>
                                <p:cTn id="31" presetID="42" presetClass="path" presetSubtype="0" accel="50000" decel="50000" fill="hold" nodeType="withEffect">
                                  <p:stCondLst>
                                    <p:cond delay="0"/>
                                  </p:stCondLst>
                                  <p:childTnLst>
                                    <p:animMotion origin="layout" path="M 1.16511 -0.74143 L -3.61111E-6 4.43312E-6 " pathEditMode="relative" rAng="0" ptsTypes="AA">
                                      <p:cBhvr>
                                        <p:cTn id="32" dur="2000" fill="hold"/>
                                        <p:tgtEl>
                                          <p:spTgt spid="10"/>
                                        </p:tgtEl>
                                        <p:attrNameLst>
                                          <p:attrName>ppt_x</p:attrName>
                                          <p:attrName>ppt_y</p:attrName>
                                        </p:attrNameLst>
                                      </p:cBhvr>
                                      <p:rCtr x="-58264" y="37071"/>
                                    </p:animMotion>
                                  </p:childTnLst>
                                </p:cTn>
                              </p:par>
                              <p:par>
                                <p:cTn id="33" presetID="42" presetClass="path" presetSubtype="0" accel="50000" decel="50000" fill="hold" grpId="0" nodeType="withEffect">
                                  <p:stCondLst>
                                    <p:cond delay="0"/>
                                  </p:stCondLst>
                                  <p:childTnLst>
                                    <p:animMotion origin="layout" path="M 1.05712 -0.81186 L -0.01424 -0.02255 " pathEditMode="relative" rAng="0" ptsTypes="AA">
                                      <p:cBhvr>
                                        <p:cTn id="34" dur="2000" fill="hold"/>
                                        <p:tgtEl>
                                          <p:spTgt spid="9"/>
                                        </p:tgtEl>
                                        <p:attrNameLst>
                                          <p:attrName>ppt_x</p:attrName>
                                          <p:attrName>ppt_y</p:attrName>
                                        </p:attrNameLst>
                                      </p:cBhvr>
                                      <p:rCtr x="-53576" y="39450"/>
                                    </p:animMotion>
                                  </p:childTnLst>
                                </p:cTn>
                              </p:par>
                              <p:par>
                                <p:cTn id="35" presetID="42" presetClass="path" presetSubtype="0" accel="50000" decel="50000" fill="hold" nodeType="withEffect">
                                  <p:stCondLst>
                                    <p:cond delay="0"/>
                                  </p:stCondLst>
                                  <p:childTnLst>
                                    <p:animMotion origin="layout" path="M 1.22951 -0.81173 L 0 -2.46914E-6 " pathEditMode="relative" rAng="0" ptsTypes="AA">
                                      <p:cBhvr>
                                        <p:cTn id="36" dur="2000" fill="hold"/>
                                        <p:tgtEl>
                                          <p:spTgt spid="13"/>
                                        </p:tgtEl>
                                        <p:attrNameLst>
                                          <p:attrName>ppt_x</p:attrName>
                                          <p:attrName>ppt_y</p:attrName>
                                        </p:attrNameLst>
                                      </p:cBhvr>
                                      <p:rCtr x="-61476" y="40586"/>
                                    </p:animMotion>
                                  </p:childTnLst>
                                </p:cTn>
                              </p:par>
                              <p:par>
                                <p:cTn id="37" presetID="42" presetClass="path" presetSubtype="0" accel="50000" decel="50000" fill="hold" grpId="0" nodeType="withEffect">
                                  <p:stCondLst>
                                    <p:cond delay="0"/>
                                  </p:stCondLst>
                                  <p:childTnLst>
                                    <p:animMotion origin="layout" path="M 1.05712 -0.81186 L -0.01424 -0.02255 " pathEditMode="relative" rAng="0" ptsTypes="AA">
                                      <p:cBhvr>
                                        <p:cTn id="38" dur="2000" fill="hold"/>
                                        <p:tgtEl>
                                          <p:spTgt spid="19"/>
                                        </p:tgtEl>
                                        <p:attrNameLst>
                                          <p:attrName>ppt_x</p:attrName>
                                          <p:attrName>ppt_y</p:attrName>
                                        </p:attrNameLst>
                                      </p:cBhvr>
                                      <p:rCtr x="-53576" y="39450"/>
                                    </p:animMotion>
                                  </p:childTnLst>
                                </p:cTn>
                              </p:par>
                              <p:par>
                                <p:cTn id="39" presetID="42" presetClass="path" presetSubtype="0" accel="50000" decel="50000" fill="hold" nodeType="withEffect">
                                  <p:stCondLst>
                                    <p:cond delay="0"/>
                                  </p:stCondLst>
                                  <p:childTnLst>
                                    <p:animMotion origin="layout" path="M 0.93194 -0.36577 L -2.77778E-7 5.68428E-7 " pathEditMode="relative" rAng="0" ptsTypes="AA">
                                      <p:cBhvr>
                                        <p:cTn id="40" dur="2000" fill="hold"/>
                                        <p:tgtEl>
                                          <p:spTgt spid="20"/>
                                        </p:tgtEl>
                                        <p:attrNameLst>
                                          <p:attrName>ppt_x</p:attrName>
                                          <p:attrName>ppt_y</p:attrName>
                                        </p:attrNameLst>
                                      </p:cBhvr>
                                      <p:rCtr x="-46597" y="18289"/>
                                    </p:animMotion>
                                  </p:childTnLst>
                                </p:cTn>
                              </p:par>
                              <p:par>
                                <p:cTn id="41" presetID="42" presetClass="path" presetSubtype="0" accel="50000" decel="50000" fill="hold" grpId="0" nodeType="withEffect">
                                  <p:stCondLst>
                                    <p:cond delay="0"/>
                                  </p:stCondLst>
                                  <p:childTnLst>
                                    <p:animMotion origin="layout" path="M 1.07136 -0.7892 L 5E-6 2.46914E-6 " pathEditMode="relative" rAng="0" ptsTypes="AA">
                                      <p:cBhvr>
                                        <p:cTn id="42" dur="2000" fill="hold"/>
                                        <p:tgtEl>
                                          <p:spTgt spid="23"/>
                                        </p:tgtEl>
                                        <p:attrNameLst>
                                          <p:attrName>ppt_x</p:attrName>
                                          <p:attrName>ppt_y</p:attrName>
                                        </p:attrNameLst>
                                      </p:cBhvr>
                                      <p:rCtr x="-53576" y="39444"/>
                                    </p:animMotion>
                                  </p:childTnLst>
                                </p:cTn>
                              </p:par>
                              <p:par>
                                <p:cTn id="43" presetID="42" presetClass="path" presetSubtype="0" accel="50000" decel="50000" fill="hold" nodeType="withEffect">
                                  <p:stCondLst>
                                    <p:cond delay="0"/>
                                  </p:stCondLst>
                                  <p:childTnLst>
                                    <p:animMotion origin="layout" path="M 0.93194 -0.36577 L -2.77778E-7 5.68428E-7 " pathEditMode="relative" rAng="0" ptsTypes="AA">
                                      <p:cBhvr>
                                        <p:cTn id="44" dur="2000" fill="hold"/>
                                        <p:tgtEl>
                                          <p:spTgt spid="24"/>
                                        </p:tgtEl>
                                        <p:attrNameLst>
                                          <p:attrName>ppt_x</p:attrName>
                                          <p:attrName>ppt_y</p:attrName>
                                        </p:attrNameLst>
                                      </p:cBhvr>
                                      <p:rCtr x="-46597" y="18289"/>
                                    </p:animMotion>
                                  </p:childTnLst>
                                </p:cTn>
                              </p:par>
                              <p:par>
                                <p:cTn id="45" presetID="42" presetClass="path" presetSubtype="0" accel="50000" decel="50000" fill="hold" grpId="0" nodeType="withEffect">
                                  <p:stCondLst>
                                    <p:cond delay="0"/>
                                  </p:stCondLst>
                                  <p:childTnLst>
                                    <p:animMotion origin="layout" path="M 1.07135 -0.78931 L 8.33333E-7 -4.71733E-6 " pathEditMode="relative" rAng="0" ptsTypes="AA">
                                      <p:cBhvr>
                                        <p:cTn id="46" dur="2000" fill="hold"/>
                                        <p:tgtEl>
                                          <p:spTgt spid="27"/>
                                        </p:tgtEl>
                                        <p:attrNameLst>
                                          <p:attrName>ppt_x</p:attrName>
                                          <p:attrName>ppt_y</p:attrName>
                                        </p:attrNameLst>
                                      </p:cBhvr>
                                      <p:rCtr x="-53576" y="39450"/>
                                    </p:animMotion>
                                  </p:childTnLst>
                                </p:cTn>
                              </p:par>
                              <p:par>
                                <p:cTn id="47" presetID="42" presetClass="path" presetSubtype="0" accel="50000" decel="50000" fill="hold" grpId="0" nodeType="withEffect">
                                  <p:stCondLst>
                                    <p:cond delay="0"/>
                                  </p:stCondLst>
                                  <p:childTnLst>
                                    <p:animMotion origin="layout" path="M 1.05712 -0.81186 L -0.01424 -0.02255 " pathEditMode="relative" rAng="0" ptsTypes="AA">
                                      <p:cBhvr>
                                        <p:cTn id="48" dur="2000" fill="hold"/>
                                        <p:tgtEl>
                                          <p:spTgt spid="28"/>
                                        </p:tgtEl>
                                        <p:attrNameLst>
                                          <p:attrName>ppt_x</p:attrName>
                                          <p:attrName>ppt_y</p:attrName>
                                        </p:attrNameLst>
                                      </p:cBhvr>
                                      <p:rCtr x="-53576" y="39450"/>
                                    </p:animMotion>
                                  </p:childTnLst>
                                </p:cTn>
                              </p:par>
                              <p:par>
                                <p:cTn id="49" presetID="42" presetClass="path" presetSubtype="0" accel="50000" decel="50000" fill="hold" nodeType="withEffect">
                                  <p:stCondLst>
                                    <p:cond delay="0"/>
                                  </p:stCondLst>
                                  <p:childTnLst>
                                    <p:animMotion origin="layout" path="M 0.89027 -0.68768 L 3.61111E-6 2.94717E-6 " pathEditMode="relative" rAng="0" ptsTypes="AA">
                                      <p:cBhvr>
                                        <p:cTn id="50" dur="2500" fill="hold"/>
                                        <p:tgtEl>
                                          <p:spTgt spid="5"/>
                                        </p:tgtEl>
                                        <p:attrNameLst>
                                          <p:attrName>ppt_x</p:attrName>
                                          <p:attrName>ppt_y</p:attrName>
                                        </p:attrNameLst>
                                      </p:cBhvr>
                                      <p:rCtr x="-44514" y="34384"/>
                                    </p:animMotion>
                                  </p:childTnLst>
                                </p:cTn>
                              </p:par>
                            </p:childTnLst>
                          </p:cTn>
                        </p:par>
                        <p:par>
                          <p:cTn id="51" fill="hold">
                            <p:stCondLst>
                              <p:cond delay="2500"/>
                            </p:stCondLst>
                            <p:childTnLst>
                              <p:par>
                                <p:cTn id="52" presetID="10" presetClass="entr" presetSubtype="0" fill="hold" grpId="0" nodeType="afterEffect">
                                  <p:stCondLst>
                                    <p:cond delay="0"/>
                                  </p:stCondLst>
                                  <p:iterate type="lt">
                                    <p:tmPct val="0"/>
                                  </p:iterate>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childTnLst>
                          </p:cTn>
                        </p:par>
                        <p:par>
                          <p:cTn id="55" fill="hold">
                            <p:stCondLst>
                              <p:cond delay="3000"/>
                            </p:stCondLst>
                            <p:childTnLst>
                              <p:par>
                                <p:cTn id="56" presetID="34" presetClass="emph" presetSubtype="0" fill="hold" grpId="1" nodeType="afterEffect">
                                  <p:stCondLst>
                                    <p:cond delay="0"/>
                                  </p:stCondLst>
                                  <p:iterate type="lt">
                                    <p:tmPct val="20000"/>
                                  </p:iterate>
                                  <p:childTnLst>
                                    <p:animMotion origin="layout" path="M 0.0 0.0 L 0.0 -0.07213" pathEditMode="relative" ptsTypes="">
                                      <p:cBhvr>
                                        <p:cTn id="57" dur="250" accel="50000" decel="50000" autoRev="1" fill="hold">
                                          <p:stCondLst>
                                            <p:cond delay="0"/>
                                          </p:stCondLst>
                                        </p:cTn>
                                        <p:tgtEl>
                                          <p:spTgt spid="57"/>
                                        </p:tgtEl>
                                        <p:attrNameLst>
                                          <p:attrName>ppt_x</p:attrName>
                                          <p:attrName>ppt_y</p:attrName>
                                        </p:attrNameLst>
                                      </p:cBhvr>
                                    </p:animMotion>
                                    <p:animRot by="1500000">
                                      <p:cBhvr>
                                        <p:cTn id="58" dur="125" fill="hold">
                                          <p:stCondLst>
                                            <p:cond delay="0"/>
                                          </p:stCondLst>
                                        </p:cTn>
                                        <p:tgtEl>
                                          <p:spTgt spid="57"/>
                                        </p:tgtEl>
                                        <p:attrNameLst>
                                          <p:attrName>r</p:attrName>
                                        </p:attrNameLst>
                                      </p:cBhvr>
                                    </p:animRot>
                                    <p:animRot by="-1500000">
                                      <p:cBhvr>
                                        <p:cTn id="59" dur="125" fill="hold">
                                          <p:stCondLst>
                                            <p:cond delay="125"/>
                                          </p:stCondLst>
                                        </p:cTn>
                                        <p:tgtEl>
                                          <p:spTgt spid="57"/>
                                        </p:tgtEl>
                                        <p:attrNameLst>
                                          <p:attrName>r</p:attrName>
                                        </p:attrNameLst>
                                      </p:cBhvr>
                                    </p:animRot>
                                    <p:animRot by="-1500000">
                                      <p:cBhvr>
                                        <p:cTn id="60" dur="125" fill="hold">
                                          <p:stCondLst>
                                            <p:cond delay="250"/>
                                          </p:stCondLst>
                                        </p:cTn>
                                        <p:tgtEl>
                                          <p:spTgt spid="57"/>
                                        </p:tgtEl>
                                        <p:attrNameLst>
                                          <p:attrName>r</p:attrName>
                                        </p:attrNameLst>
                                      </p:cBhvr>
                                    </p:animRot>
                                    <p:animRot by="1500000">
                                      <p:cBhvr>
                                        <p:cTn id="61" dur="125" fill="hold">
                                          <p:stCondLst>
                                            <p:cond delay="375"/>
                                          </p:stCondLst>
                                        </p:cTn>
                                        <p:tgtEl>
                                          <p:spTgt spid="57"/>
                                        </p:tgtEl>
                                        <p:attrNameLst>
                                          <p:attrName>r</p:attrName>
                                        </p:attrNameLst>
                                      </p:cBhvr>
                                    </p:animRot>
                                  </p:childTnLst>
                                </p:cTn>
                              </p:par>
                              <p:par>
                                <p:cTn id="62" presetID="22" presetClass="entr" presetSubtype="8" fill="hold"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wipe(left)">
                                      <p:cBhvr>
                                        <p:cTn id="64" dur="500"/>
                                        <p:tgtEl>
                                          <p:spTgt spid="53"/>
                                        </p:tgtEl>
                                      </p:cBhvr>
                                    </p:animEffect>
                                  </p:childTnLst>
                                </p:cTn>
                              </p:par>
                            </p:childTnLst>
                          </p:cTn>
                        </p:par>
                        <p:par>
                          <p:cTn id="65" fill="hold">
                            <p:stCondLst>
                              <p:cond delay="3700"/>
                            </p:stCondLst>
                            <p:childTnLst>
                              <p:par>
                                <p:cTn id="66" presetID="2" presetClass="entr" presetSubtype="9" fill="hold" grpId="0" nodeType="afterEffect">
                                  <p:stCondLst>
                                    <p:cond delay="0"/>
                                  </p:stCondLst>
                                  <p:iterate type="lt">
                                    <p:tmPct val="15000"/>
                                  </p:iterate>
                                  <p:childTnLst>
                                    <p:set>
                                      <p:cBhvr>
                                        <p:cTn id="67" dur="1" fill="hold">
                                          <p:stCondLst>
                                            <p:cond delay="0"/>
                                          </p:stCondLst>
                                        </p:cTn>
                                        <p:tgtEl>
                                          <p:spTgt spid="50"/>
                                        </p:tgtEl>
                                        <p:attrNameLst>
                                          <p:attrName>style.visibility</p:attrName>
                                        </p:attrNameLst>
                                      </p:cBhvr>
                                      <p:to>
                                        <p:strVal val="visible"/>
                                      </p:to>
                                    </p:set>
                                    <p:anim calcmode="lin" valueType="num">
                                      <p:cBhvr additive="base">
                                        <p:cTn id="68" dur="500" fill="hold"/>
                                        <p:tgtEl>
                                          <p:spTgt spid="50"/>
                                        </p:tgtEl>
                                        <p:attrNameLst>
                                          <p:attrName>ppt_x</p:attrName>
                                        </p:attrNameLst>
                                      </p:cBhvr>
                                      <p:tavLst>
                                        <p:tav tm="0">
                                          <p:val>
                                            <p:strVal val="0-#ppt_w/2"/>
                                          </p:val>
                                        </p:tav>
                                        <p:tav tm="100000">
                                          <p:val>
                                            <p:strVal val="#ppt_x"/>
                                          </p:val>
                                        </p:tav>
                                      </p:tavLst>
                                    </p:anim>
                                    <p:anim calcmode="lin" valueType="num">
                                      <p:cBhvr additive="base">
                                        <p:cTn id="69" dur="500" fill="hold"/>
                                        <p:tgtEl>
                                          <p:spTgt spid="5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9" grpId="0" animBg="1"/>
      <p:bldP spid="23" grpId="0" animBg="1"/>
      <p:bldP spid="27" grpId="0" animBg="1"/>
      <p:bldP spid="28" grpId="0" animBg="1"/>
      <p:bldP spid="50" grpId="0"/>
      <p:bldP spid="57" grpId="0"/>
      <p:bldP spid="57" grpId="1"/>
      <p:bldP spid="59" grpId="0" animBg="1"/>
      <p:bldP spid="60" grpId="0" animBg="1"/>
      <p:bldP spid="70" grpId="0" animBg="1"/>
      <p:bldP spid="74" grpId="0" animBg="1"/>
      <p:bldP spid="78" grpId="0" animBg="1"/>
      <p:bldP spid="7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296242" y="2403049"/>
            <a:ext cx="7033034" cy="1287368"/>
          </a:xfrm>
          <a:custGeom>
            <a:avLst/>
            <a:gdLst>
              <a:gd name="connsiteX0" fmla="*/ 0 w 5867400"/>
              <a:gd name="connsiteY0" fmla="*/ 1629397 h 1629397"/>
              <a:gd name="connsiteX1" fmla="*/ 1266825 w 5867400"/>
              <a:gd name="connsiteY1" fmla="*/ 622 h 1629397"/>
              <a:gd name="connsiteX2" fmla="*/ 2790825 w 5867400"/>
              <a:gd name="connsiteY2" fmla="*/ 1419847 h 1629397"/>
              <a:gd name="connsiteX3" fmla="*/ 4181475 w 5867400"/>
              <a:gd name="connsiteY3" fmla="*/ 48247 h 1629397"/>
              <a:gd name="connsiteX4" fmla="*/ 5867400 w 5867400"/>
              <a:gd name="connsiteY4" fmla="*/ 1524622 h 1629397"/>
              <a:gd name="connsiteX0" fmla="*/ 0 w 5867400"/>
              <a:gd name="connsiteY0" fmla="*/ 1629395 h 1629395"/>
              <a:gd name="connsiteX1" fmla="*/ 1266825 w 5867400"/>
              <a:gd name="connsiteY1" fmla="*/ 620 h 1629395"/>
              <a:gd name="connsiteX2" fmla="*/ 2790825 w 5867400"/>
              <a:gd name="connsiteY2" fmla="*/ 1419845 h 1629395"/>
              <a:gd name="connsiteX3" fmla="*/ 4419600 w 5867400"/>
              <a:gd name="connsiteY3" fmla="*/ 620 h 1629395"/>
              <a:gd name="connsiteX4" fmla="*/ 5867400 w 5867400"/>
              <a:gd name="connsiteY4" fmla="*/ 1524620 h 1629395"/>
              <a:gd name="connsiteX0" fmla="*/ 0 w 5867400"/>
              <a:gd name="connsiteY0" fmla="*/ 1629283 h 1629283"/>
              <a:gd name="connsiteX1" fmla="*/ 1266825 w 5867400"/>
              <a:gd name="connsiteY1" fmla="*/ 508 h 1629283"/>
              <a:gd name="connsiteX2" fmla="*/ 2647950 w 5867400"/>
              <a:gd name="connsiteY2" fmla="*/ 1438783 h 1629283"/>
              <a:gd name="connsiteX3" fmla="*/ 4419600 w 5867400"/>
              <a:gd name="connsiteY3" fmla="*/ 508 h 1629283"/>
              <a:gd name="connsiteX4" fmla="*/ 5867400 w 5867400"/>
              <a:gd name="connsiteY4" fmla="*/ 1524508 h 1629283"/>
              <a:gd name="connsiteX0" fmla="*/ 0 w 6183053"/>
              <a:gd name="connsiteY0" fmla="*/ 1333902 h 1524402"/>
              <a:gd name="connsiteX1" fmla="*/ 1582478 w 6183053"/>
              <a:gd name="connsiteY1" fmla="*/ 402 h 1524402"/>
              <a:gd name="connsiteX2" fmla="*/ 2963603 w 6183053"/>
              <a:gd name="connsiteY2" fmla="*/ 1438677 h 1524402"/>
              <a:gd name="connsiteX3" fmla="*/ 4735253 w 6183053"/>
              <a:gd name="connsiteY3" fmla="*/ 402 h 1524402"/>
              <a:gd name="connsiteX4" fmla="*/ 6183053 w 6183053"/>
              <a:gd name="connsiteY4" fmla="*/ 1524402 h 1524402"/>
              <a:gd name="connsiteX0" fmla="*/ 0 w 6183053"/>
              <a:gd name="connsiteY0" fmla="*/ 1335661 h 1526161"/>
              <a:gd name="connsiteX1" fmla="*/ 1582478 w 6183053"/>
              <a:gd name="connsiteY1" fmla="*/ 2161 h 1526161"/>
              <a:gd name="connsiteX2" fmla="*/ 2898854 w 6183053"/>
              <a:gd name="connsiteY2" fmla="*/ 1164211 h 1526161"/>
              <a:gd name="connsiteX3" fmla="*/ 4735253 w 6183053"/>
              <a:gd name="connsiteY3" fmla="*/ 2161 h 1526161"/>
              <a:gd name="connsiteX4" fmla="*/ 6183053 w 6183053"/>
              <a:gd name="connsiteY4" fmla="*/ 1526161 h 1526161"/>
              <a:gd name="connsiteX0" fmla="*/ 0 w 6174959"/>
              <a:gd name="connsiteY0" fmla="*/ 1334007 h 1334007"/>
              <a:gd name="connsiteX1" fmla="*/ 1582478 w 6174959"/>
              <a:gd name="connsiteY1" fmla="*/ 507 h 1334007"/>
              <a:gd name="connsiteX2" fmla="*/ 2898854 w 6174959"/>
              <a:gd name="connsiteY2" fmla="*/ 1162557 h 1334007"/>
              <a:gd name="connsiteX3" fmla="*/ 4735253 w 6174959"/>
              <a:gd name="connsiteY3" fmla="*/ 507 h 1334007"/>
              <a:gd name="connsiteX4" fmla="*/ 6174959 w 6174959"/>
              <a:gd name="connsiteY4" fmla="*/ 1162557 h 1334007"/>
              <a:gd name="connsiteX0" fmla="*/ 0 w 6174959"/>
              <a:gd name="connsiteY0" fmla="*/ 1334067 h 1334067"/>
              <a:gd name="connsiteX1" fmla="*/ 1582478 w 6174959"/>
              <a:gd name="connsiteY1" fmla="*/ 567 h 1334067"/>
              <a:gd name="connsiteX2" fmla="*/ 3157851 w 6174959"/>
              <a:gd name="connsiteY2" fmla="*/ 1153092 h 1334067"/>
              <a:gd name="connsiteX3" fmla="*/ 4735253 w 6174959"/>
              <a:gd name="connsiteY3" fmla="*/ 567 h 1334067"/>
              <a:gd name="connsiteX4" fmla="*/ 6174959 w 6174959"/>
              <a:gd name="connsiteY4" fmla="*/ 1162617 h 1334067"/>
              <a:gd name="connsiteX0" fmla="*/ 0 w 6077835"/>
              <a:gd name="connsiteY0" fmla="*/ 1209734 h 1209734"/>
              <a:gd name="connsiteX1" fmla="*/ 1485354 w 6077835"/>
              <a:gd name="connsiteY1" fmla="*/ 59 h 1209734"/>
              <a:gd name="connsiteX2" fmla="*/ 3060727 w 6077835"/>
              <a:gd name="connsiteY2" fmla="*/ 1152584 h 1209734"/>
              <a:gd name="connsiteX3" fmla="*/ 4638129 w 6077835"/>
              <a:gd name="connsiteY3" fmla="*/ 59 h 1209734"/>
              <a:gd name="connsiteX4" fmla="*/ 6077835 w 6077835"/>
              <a:gd name="connsiteY4" fmla="*/ 1162109 h 1209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7835" h="1209734">
                <a:moveTo>
                  <a:pt x="0" y="1209734"/>
                </a:moveTo>
                <a:cubicBezTo>
                  <a:pt x="400844" y="412809"/>
                  <a:pt x="975233" y="9584"/>
                  <a:pt x="1485354" y="59"/>
                </a:cubicBezTo>
                <a:cubicBezTo>
                  <a:pt x="1995475" y="-9466"/>
                  <a:pt x="2535265" y="1152584"/>
                  <a:pt x="3060727" y="1152584"/>
                </a:cubicBezTo>
                <a:cubicBezTo>
                  <a:pt x="3586189" y="1152584"/>
                  <a:pt x="4135278" y="-1528"/>
                  <a:pt x="4638129" y="59"/>
                </a:cubicBezTo>
                <a:cubicBezTo>
                  <a:pt x="5140980" y="1646"/>
                  <a:pt x="5931785" y="820796"/>
                  <a:pt x="6077835" y="1162109"/>
                </a:cubicBezTo>
              </a:path>
            </a:pathLst>
          </a:custGeom>
          <a:noFill/>
          <a:ln w="76200">
            <a:solidFill>
              <a:srgbClr val="163A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4" name="TextBox 6"/>
          <p:cNvSpPr txBox="1">
            <a:spLocks noChangeArrowheads="1"/>
          </p:cNvSpPr>
          <p:nvPr/>
        </p:nvSpPr>
        <p:spPr bwMode="auto">
          <a:xfrm>
            <a:off x="403647" y="1566429"/>
            <a:ext cx="2346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a:latin typeface="方正兰亭细黑_GBK" pitchFamily="2" charset="-122"/>
                <a:ea typeface="方正兰亭细黑_GBK" pitchFamily="2" charset="-122"/>
              </a:rPr>
              <a:t>背景</a:t>
            </a:r>
            <a:r>
              <a:rPr lang="zh-CN" altLang="en-US" dirty="0" smtClean="0">
                <a:latin typeface="方正兰亭细黑_GBK" pitchFamily="2" charset="-122"/>
                <a:ea typeface="方正兰亭细黑_GBK" pitchFamily="2" charset="-122"/>
              </a:rPr>
              <a:t>介绍与成员分工</a:t>
            </a:r>
            <a:endParaRPr lang="zh-CN" dirty="0">
              <a:latin typeface="方正兰亭细黑_GBK" pitchFamily="2" charset="-122"/>
              <a:ea typeface="方正兰亭细黑_GBK" pitchFamily="2" charset="-122"/>
            </a:endParaRPr>
          </a:p>
        </p:txBody>
      </p:sp>
      <p:sp>
        <p:nvSpPr>
          <p:cNvPr id="105" name="TextBox 6"/>
          <p:cNvSpPr txBox="1">
            <a:spLocks noChangeArrowheads="1"/>
          </p:cNvSpPr>
          <p:nvPr/>
        </p:nvSpPr>
        <p:spPr bwMode="auto">
          <a:xfrm>
            <a:off x="2277943" y="4180721"/>
            <a:ext cx="18326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smtClean="0">
                <a:latin typeface="方正兰亭细黑_GBK" pitchFamily="2" charset="-122"/>
                <a:ea typeface="方正兰亭细黑_GBK" pitchFamily="2" charset="-122"/>
              </a:rPr>
              <a:t>软件介绍与展示</a:t>
            </a:r>
            <a:endParaRPr lang="zh-CN" dirty="0">
              <a:latin typeface="方正兰亭细黑_GBK" pitchFamily="2" charset="-122"/>
              <a:ea typeface="方正兰亭细黑_GBK" pitchFamily="2" charset="-122"/>
            </a:endParaRPr>
          </a:p>
        </p:txBody>
      </p:sp>
      <p:sp>
        <p:nvSpPr>
          <p:cNvPr id="106" name="TextBox 6"/>
          <p:cNvSpPr txBox="1">
            <a:spLocks noChangeArrowheads="1"/>
          </p:cNvSpPr>
          <p:nvPr/>
        </p:nvSpPr>
        <p:spPr bwMode="auto">
          <a:xfrm>
            <a:off x="3868778" y="1489656"/>
            <a:ext cx="20906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smtClean="0">
                <a:latin typeface="方正兰亭细黑_GBK" pitchFamily="2" charset="-122"/>
                <a:ea typeface="方正兰亭细黑_GBK" pitchFamily="2" charset="-122"/>
              </a:rPr>
              <a:t>本次迭代完成任务</a:t>
            </a:r>
            <a:endParaRPr lang="zh-CN" dirty="0">
              <a:latin typeface="方正兰亭细黑_GBK" pitchFamily="2" charset="-122"/>
              <a:ea typeface="方正兰亭细黑_GBK" pitchFamily="2" charset="-122"/>
            </a:endParaRPr>
          </a:p>
        </p:txBody>
      </p:sp>
      <p:sp>
        <p:nvSpPr>
          <p:cNvPr id="107" name="TextBox 6"/>
          <p:cNvSpPr txBox="1">
            <a:spLocks noChangeArrowheads="1"/>
          </p:cNvSpPr>
          <p:nvPr/>
        </p:nvSpPr>
        <p:spPr bwMode="auto">
          <a:xfrm>
            <a:off x="6434772" y="4289222"/>
            <a:ext cx="1812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smtClean="0">
                <a:latin typeface="方正兰亭细黑_GBK" pitchFamily="2" charset="-122"/>
                <a:ea typeface="方正兰亭细黑_GBK" pitchFamily="2" charset="-122"/>
              </a:rPr>
              <a:t>软件迭代规划</a:t>
            </a:r>
            <a:endParaRPr lang="zh-CN" dirty="0">
              <a:latin typeface="方正兰亭细黑_GBK" pitchFamily="2" charset="-122"/>
              <a:ea typeface="方正兰亭细黑_GBK" pitchFamily="2" charset="-122"/>
            </a:endParaRPr>
          </a:p>
        </p:txBody>
      </p:sp>
      <p:sp>
        <p:nvSpPr>
          <p:cNvPr id="103" name="椭圆 102"/>
          <p:cNvSpPr/>
          <p:nvPr/>
        </p:nvSpPr>
        <p:spPr>
          <a:xfrm>
            <a:off x="646880" y="24219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774571"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索引</a:t>
            </a:r>
            <a:endParaRPr lang="zh-CN" altLang="en-US" sz="2000" spc="300" dirty="0">
              <a:latin typeface="方正兰亭细黑_GBK" pitchFamily="2" charset="-122"/>
              <a:ea typeface="方正兰亭细黑_GBK" pitchFamily="2" charset="-122"/>
            </a:endParaRPr>
          </a:p>
        </p:txBody>
      </p:sp>
      <p:sp>
        <p:nvSpPr>
          <p:cNvPr id="116" name="TextBox 115"/>
          <p:cNvSpPr txBox="1"/>
          <p:nvPr/>
        </p:nvSpPr>
        <p:spPr>
          <a:xfrm>
            <a:off x="1741718" y="243396"/>
            <a:ext cx="638316"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Index</a:t>
            </a:r>
            <a:endParaRPr lang="zh-CN" altLang="en-US" sz="1600" dirty="0">
              <a:solidFill>
                <a:srgbClr val="163A5A"/>
              </a:solidFill>
              <a:latin typeface="Kozuka Gothic Pro R" pitchFamily="34" charset="-128"/>
              <a:ea typeface="Kozuka Gothic Pro R" pitchFamily="34" charset="-128"/>
            </a:endParaRPr>
          </a:p>
        </p:txBody>
      </p:sp>
      <p:cxnSp>
        <p:nvCxnSpPr>
          <p:cNvPr id="14" name="直接连接符 13"/>
          <p:cNvCxnSpPr/>
          <p:nvPr/>
        </p:nvCxnSpPr>
        <p:spPr>
          <a:xfrm>
            <a:off x="1686577"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77141" y="2165465"/>
            <a:ext cx="1061926" cy="1061926"/>
            <a:chOff x="1008115" y="2542722"/>
            <a:chExt cx="1360493" cy="1360493"/>
          </a:xfrm>
        </p:grpSpPr>
        <p:grpSp>
          <p:nvGrpSpPr>
            <p:cNvPr id="86" name="组合 85"/>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grpSp>
        <p:sp>
          <p:nvSpPr>
            <p:cNvPr id="108" name="TextBox 107"/>
            <p:cNvSpPr txBox="1"/>
            <p:nvPr/>
          </p:nvSpPr>
          <p:spPr>
            <a:xfrm>
              <a:off x="1327879" y="2645288"/>
              <a:ext cx="848588" cy="1064637"/>
            </a:xfrm>
            <a:prstGeom prst="rect">
              <a:avLst/>
            </a:prstGeom>
            <a:noFill/>
          </p:spPr>
          <p:txBody>
            <a:bodyPr wrap="none" rtlCol="0">
              <a:spAutoFit/>
            </a:bodyPr>
            <a:lstStyle/>
            <a:p>
              <a:r>
                <a:rPr lang="en-US" altLang="zh-CN" sz="4800" dirty="0" smtClean="0">
                  <a:solidFill>
                    <a:srgbClr val="163A5A"/>
                  </a:solidFill>
                  <a:latin typeface="Watford DB" pitchFamily="2" charset="0"/>
                  <a:ea typeface="造字工房劲黑（非商用）常规体" pitchFamily="50" charset="-122"/>
                </a:rPr>
                <a:t>1</a:t>
              </a:r>
              <a:endParaRPr lang="zh-CN" altLang="en-US" sz="4800" dirty="0">
                <a:solidFill>
                  <a:srgbClr val="163A5A"/>
                </a:solidFill>
                <a:latin typeface="Watford DB" pitchFamily="2" charset="0"/>
                <a:ea typeface="造字工房劲黑（非商用）常规体" pitchFamily="50" charset="-122"/>
              </a:endParaRPr>
            </a:p>
          </p:txBody>
        </p:sp>
      </p:grpSp>
      <p:pic>
        <p:nvPicPr>
          <p:cNvPr id="3" name="图片 2" hidden="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1084" y="-1050904"/>
            <a:ext cx="8810625" cy="4924425"/>
          </a:xfrm>
          <a:prstGeom prst="rect">
            <a:avLst/>
          </a:prstGeom>
        </p:spPr>
      </p:pic>
      <p:grpSp>
        <p:nvGrpSpPr>
          <p:cNvPr id="44" name="组合 43"/>
          <p:cNvGrpSpPr/>
          <p:nvPr/>
        </p:nvGrpSpPr>
        <p:grpSpPr>
          <a:xfrm>
            <a:off x="2789319" y="2961429"/>
            <a:ext cx="1061926" cy="1061926"/>
            <a:chOff x="1008115" y="2542722"/>
            <a:chExt cx="1360493" cy="1360493"/>
          </a:xfrm>
        </p:grpSpPr>
        <p:grpSp>
          <p:nvGrpSpPr>
            <p:cNvPr id="45" name="组合 44"/>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grpSp>
        <p:sp>
          <p:nvSpPr>
            <p:cNvPr id="46" name="TextBox 45"/>
            <p:cNvSpPr txBox="1"/>
            <p:nvPr/>
          </p:nvSpPr>
          <p:spPr>
            <a:xfrm>
              <a:off x="1301305" y="2643677"/>
              <a:ext cx="848588" cy="1064637"/>
            </a:xfrm>
            <a:prstGeom prst="rect">
              <a:avLst/>
            </a:prstGeom>
            <a:noFill/>
          </p:spPr>
          <p:txBody>
            <a:bodyPr wrap="none" rtlCol="0">
              <a:spAutoFit/>
            </a:bodyPr>
            <a:lstStyle/>
            <a:p>
              <a:r>
                <a:rPr lang="en-US" altLang="zh-CN" sz="4800" dirty="0" smtClean="0">
                  <a:solidFill>
                    <a:srgbClr val="163A5A"/>
                  </a:solidFill>
                  <a:latin typeface="Watford DB" pitchFamily="2" charset="0"/>
                  <a:ea typeface="造字工房劲黑（非商用）常规体" pitchFamily="50" charset="-122"/>
                </a:rPr>
                <a:t>2</a:t>
              </a:r>
              <a:endParaRPr lang="zh-CN" altLang="en-US" sz="4800" dirty="0">
                <a:solidFill>
                  <a:srgbClr val="163A5A"/>
                </a:solidFill>
                <a:latin typeface="Watford DB" pitchFamily="2" charset="0"/>
                <a:ea typeface="造字工房劲黑（非商用）常规体" pitchFamily="50" charset="-122"/>
              </a:endParaRPr>
            </a:p>
          </p:txBody>
        </p:sp>
      </p:grpSp>
      <p:grpSp>
        <p:nvGrpSpPr>
          <p:cNvPr id="54" name="组合 53"/>
          <p:cNvGrpSpPr/>
          <p:nvPr/>
        </p:nvGrpSpPr>
        <p:grpSpPr>
          <a:xfrm>
            <a:off x="6810157" y="2983492"/>
            <a:ext cx="1061926" cy="1061926"/>
            <a:chOff x="1008115" y="2542722"/>
            <a:chExt cx="1360493" cy="1360493"/>
          </a:xfrm>
        </p:grpSpPr>
        <p:grpSp>
          <p:nvGrpSpPr>
            <p:cNvPr id="55" name="组合 54"/>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58" name="椭圆 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grpSp>
        <p:sp>
          <p:nvSpPr>
            <p:cNvPr id="56" name="TextBox 55"/>
            <p:cNvSpPr txBox="1"/>
            <p:nvPr/>
          </p:nvSpPr>
          <p:spPr>
            <a:xfrm>
              <a:off x="1268621" y="2643677"/>
              <a:ext cx="848588" cy="1064637"/>
            </a:xfrm>
            <a:prstGeom prst="rect">
              <a:avLst/>
            </a:prstGeom>
            <a:noFill/>
          </p:spPr>
          <p:txBody>
            <a:bodyPr wrap="none" rtlCol="0">
              <a:spAutoFit/>
            </a:bodyPr>
            <a:lstStyle/>
            <a:p>
              <a:r>
                <a:rPr lang="en-US" altLang="zh-CN" sz="4800" dirty="0" smtClean="0">
                  <a:solidFill>
                    <a:srgbClr val="163A5A"/>
                  </a:solidFill>
                  <a:latin typeface="Watford DB" pitchFamily="2" charset="0"/>
                  <a:ea typeface="造字工房劲黑（非商用）常规体" pitchFamily="50" charset="-122"/>
                </a:rPr>
                <a:t>4</a:t>
              </a:r>
              <a:endParaRPr lang="zh-CN" altLang="en-US" sz="4800" dirty="0">
                <a:solidFill>
                  <a:srgbClr val="163A5A"/>
                </a:solidFill>
                <a:latin typeface="Watford DB" pitchFamily="2" charset="0"/>
                <a:ea typeface="造字工房劲黑（非商用）常规体" pitchFamily="50" charset="-122"/>
              </a:endParaRPr>
            </a:p>
          </p:txBody>
        </p:sp>
      </p:grpSp>
      <p:grpSp>
        <p:nvGrpSpPr>
          <p:cNvPr id="65" name="组合 64"/>
          <p:cNvGrpSpPr/>
          <p:nvPr/>
        </p:nvGrpSpPr>
        <p:grpSpPr>
          <a:xfrm>
            <a:off x="4364556" y="2119138"/>
            <a:ext cx="1061926" cy="1061926"/>
            <a:chOff x="1008115" y="2542722"/>
            <a:chExt cx="1360493" cy="1360493"/>
          </a:xfrm>
        </p:grpSpPr>
        <p:grpSp>
          <p:nvGrpSpPr>
            <p:cNvPr id="66" name="组合 65"/>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69" name="椭圆 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grpSp>
        <p:sp>
          <p:nvSpPr>
            <p:cNvPr id="67" name="TextBox 66"/>
            <p:cNvSpPr txBox="1"/>
            <p:nvPr/>
          </p:nvSpPr>
          <p:spPr>
            <a:xfrm>
              <a:off x="1287848" y="2585262"/>
              <a:ext cx="848588" cy="1064637"/>
            </a:xfrm>
            <a:prstGeom prst="rect">
              <a:avLst/>
            </a:prstGeom>
            <a:noFill/>
          </p:spPr>
          <p:txBody>
            <a:bodyPr wrap="none" rtlCol="0">
              <a:spAutoFit/>
            </a:bodyPr>
            <a:lstStyle/>
            <a:p>
              <a:r>
                <a:rPr lang="en-US" altLang="zh-CN" sz="4800" dirty="0" smtClean="0">
                  <a:solidFill>
                    <a:srgbClr val="163A5A"/>
                  </a:solidFill>
                  <a:latin typeface="Watford DB" pitchFamily="2" charset="0"/>
                  <a:ea typeface="造字工房劲黑（非商用）常规体" pitchFamily="50" charset="-122"/>
                </a:rPr>
                <a:t>3</a:t>
              </a:r>
              <a:endParaRPr lang="zh-CN" altLang="en-US" sz="4800" dirty="0">
                <a:solidFill>
                  <a:srgbClr val="163A5A"/>
                </a:solidFill>
                <a:latin typeface="Watford DB" pitchFamily="2" charset="0"/>
                <a:ea typeface="造字工房劲黑（非商用）常规体" pitchFamily="50" charset="-122"/>
              </a:endParaRPr>
            </a:p>
          </p:txBody>
        </p:sp>
      </p:grpSp>
    </p:spTree>
    <p:custDataLst>
      <p:tags r:id="rId1"/>
    </p:custDataLst>
    <p:extLst>
      <p:ext uri="{BB962C8B-B14F-4D97-AF65-F5344CB8AC3E}">
        <p14:creationId xmlns:p14="http://schemas.microsoft.com/office/powerpoint/2010/main" val="32916065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116"/>
                                        </p:tgtEl>
                                        <p:attrNameLst>
                                          <p:attrName>style.visibility</p:attrName>
                                        </p:attrNameLst>
                                      </p:cBhvr>
                                      <p:to>
                                        <p:strVal val="visible"/>
                                      </p:to>
                                    </p:set>
                                    <p:anim calcmode="lin" valueType="num">
                                      <p:cBhvr additive="base">
                                        <p:cTn id="23" dur="500"/>
                                        <p:tgtEl>
                                          <p:spTgt spid="116"/>
                                        </p:tgtEl>
                                        <p:attrNameLst>
                                          <p:attrName>ppt_x</p:attrName>
                                        </p:attrNameLst>
                                      </p:cBhvr>
                                      <p:tavLst>
                                        <p:tav tm="0">
                                          <p:val>
                                            <p:strVal val="#ppt_x-#ppt_w*1.125000"/>
                                          </p:val>
                                        </p:tav>
                                        <p:tav tm="100000">
                                          <p:val>
                                            <p:strVal val="#ppt_x"/>
                                          </p:val>
                                        </p:tav>
                                      </p:tavLst>
                                    </p:anim>
                                    <p:animEffect transition="in" filter="wipe(right)">
                                      <p:cBhvr>
                                        <p:cTn id="24" dur="500"/>
                                        <p:tgtEl>
                                          <p:spTgt spid="11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2500"/>
                                        <p:tgtEl>
                                          <p:spTgt spid="5"/>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nodeType="withEffect">
                                  <p:stCondLst>
                                    <p:cond delay="60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par>
                                <p:cTn id="36" presetID="10" presetClass="entr" presetSubtype="0" fill="hold" nodeType="withEffect">
                                  <p:stCondLst>
                                    <p:cond delay="12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childTnLst>
                                </p:cTn>
                              </p:par>
                              <p:par>
                                <p:cTn id="39" presetID="10" presetClass="entr" presetSubtype="0" fill="hold" nodeType="withEffect">
                                  <p:stCondLst>
                                    <p:cond delay="180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500"/>
                                        <p:tgtEl>
                                          <p:spTgt spid="54"/>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400"/>
                                  </p:stCondLst>
                                  <p:childTnLst>
                                    <p:set>
                                      <p:cBhvr>
                                        <p:cTn id="45" dur="1" fill="hold">
                                          <p:stCondLst>
                                            <p:cond delay="0"/>
                                          </p:stCondLst>
                                        </p:cTn>
                                        <p:tgtEl>
                                          <p:spTgt spid="105"/>
                                        </p:tgtEl>
                                        <p:attrNameLst>
                                          <p:attrName>style.visibility</p:attrName>
                                        </p:attrNameLst>
                                      </p:cBhvr>
                                      <p:to>
                                        <p:strVal val="visible"/>
                                      </p:to>
                                    </p:set>
                                    <p:animEffect transition="in" filter="fade">
                                      <p:cBhvr>
                                        <p:cTn id="46" dur="1000"/>
                                        <p:tgtEl>
                                          <p:spTgt spid="105"/>
                                        </p:tgtEl>
                                      </p:cBhvr>
                                    </p:animEffect>
                                    <p:anim calcmode="lin" valueType="num">
                                      <p:cBhvr>
                                        <p:cTn id="47" dur="1000" fill="hold"/>
                                        <p:tgtEl>
                                          <p:spTgt spid="105"/>
                                        </p:tgtEl>
                                        <p:attrNameLst>
                                          <p:attrName>ppt_x</p:attrName>
                                        </p:attrNameLst>
                                      </p:cBhvr>
                                      <p:tavLst>
                                        <p:tav tm="0">
                                          <p:val>
                                            <p:strVal val="#ppt_x"/>
                                          </p:val>
                                        </p:tav>
                                        <p:tav tm="100000">
                                          <p:val>
                                            <p:strVal val="#ppt_x"/>
                                          </p:val>
                                        </p:tav>
                                      </p:tavLst>
                                    </p:anim>
                                    <p:anim calcmode="lin" valueType="num">
                                      <p:cBhvr>
                                        <p:cTn id="48" dur="1000" fill="hold"/>
                                        <p:tgtEl>
                                          <p:spTgt spid="105"/>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1000"/>
                                        <p:tgtEl>
                                          <p:spTgt spid="104"/>
                                        </p:tgtEl>
                                      </p:cBhvr>
                                    </p:animEffect>
                                    <p:anim calcmode="lin" valueType="num">
                                      <p:cBhvr>
                                        <p:cTn id="52" dur="1000" fill="hold"/>
                                        <p:tgtEl>
                                          <p:spTgt spid="104"/>
                                        </p:tgtEl>
                                        <p:attrNameLst>
                                          <p:attrName>ppt_x</p:attrName>
                                        </p:attrNameLst>
                                      </p:cBhvr>
                                      <p:tavLst>
                                        <p:tav tm="0">
                                          <p:val>
                                            <p:strVal val="#ppt_x"/>
                                          </p:val>
                                        </p:tav>
                                        <p:tav tm="100000">
                                          <p:val>
                                            <p:strVal val="#ppt_x"/>
                                          </p:val>
                                        </p:tav>
                                      </p:tavLst>
                                    </p:anim>
                                    <p:anim calcmode="lin" valueType="num">
                                      <p:cBhvr>
                                        <p:cTn id="53" dur="1000" fill="hold"/>
                                        <p:tgtEl>
                                          <p:spTgt spid="10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800"/>
                                  </p:stCondLst>
                                  <p:childTnLst>
                                    <p:set>
                                      <p:cBhvr>
                                        <p:cTn id="55" dur="1" fill="hold">
                                          <p:stCondLst>
                                            <p:cond delay="0"/>
                                          </p:stCondLst>
                                        </p:cTn>
                                        <p:tgtEl>
                                          <p:spTgt spid="106"/>
                                        </p:tgtEl>
                                        <p:attrNameLst>
                                          <p:attrName>style.visibility</p:attrName>
                                        </p:attrNameLst>
                                      </p:cBhvr>
                                      <p:to>
                                        <p:strVal val="visible"/>
                                      </p:to>
                                    </p:set>
                                    <p:animEffect transition="in" filter="fade">
                                      <p:cBhvr>
                                        <p:cTn id="56" dur="1000"/>
                                        <p:tgtEl>
                                          <p:spTgt spid="106"/>
                                        </p:tgtEl>
                                      </p:cBhvr>
                                    </p:animEffect>
                                    <p:anim calcmode="lin" valueType="num">
                                      <p:cBhvr>
                                        <p:cTn id="57" dur="1000" fill="hold"/>
                                        <p:tgtEl>
                                          <p:spTgt spid="106"/>
                                        </p:tgtEl>
                                        <p:attrNameLst>
                                          <p:attrName>ppt_x</p:attrName>
                                        </p:attrNameLst>
                                      </p:cBhvr>
                                      <p:tavLst>
                                        <p:tav tm="0">
                                          <p:val>
                                            <p:strVal val="#ppt_x"/>
                                          </p:val>
                                        </p:tav>
                                        <p:tav tm="100000">
                                          <p:val>
                                            <p:strVal val="#ppt_x"/>
                                          </p:val>
                                        </p:tav>
                                      </p:tavLst>
                                    </p:anim>
                                    <p:anim calcmode="lin" valueType="num">
                                      <p:cBhvr>
                                        <p:cTn id="58" dur="1000" fill="hold"/>
                                        <p:tgtEl>
                                          <p:spTgt spid="106"/>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1200"/>
                                  </p:stCondLst>
                                  <p:childTnLst>
                                    <p:set>
                                      <p:cBhvr>
                                        <p:cTn id="60" dur="1" fill="hold">
                                          <p:stCondLst>
                                            <p:cond delay="0"/>
                                          </p:stCondLst>
                                        </p:cTn>
                                        <p:tgtEl>
                                          <p:spTgt spid="107"/>
                                        </p:tgtEl>
                                        <p:attrNameLst>
                                          <p:attrName>style.visibility</p:attrName>
                                        </p:attrNameLst>
                                      </p:cBhvr>
                                      <p:to>
                                        <p:strVal val="visible"/>
                                      </p:to>
                                    </p:set>
                                    <p:animEffect transition="in" filter="fade">
                                      <p:cBhvr>
                                        <p:cTn id="61" dur="1000"/>
                                        <p:tgtEl>
                                          <p:spTgt spid="107"/>
                                        </p:tgtEl>
                                      </p:cBhvr>
                                    </p:animEffect>
                                    <p:anim calcmode="lin" valueType="num">
                                      <p:cBhvr>
                                        <p:cTn id="62" dur="1000" fill="hold"/>
                                        <p:tgtEl>
                                          <p:spTgt spid="107"/>
                                        </p:tgtEl>
                                        <p:attrNameLst>
                                          <p:attrName>ppt_x</p:attrName>
                                        </p:attrNameLst>
                                      </p:cBhvr>
                                      <p:tavLst>
                                        <p:tav tm="0">
                                          <p:val>
                                            <p:strVal val="#ppt_x"/>
                                          </p:val>
                                        </p:tav>
                                        <p:tav tm="100000">
                                          <p:val>
                                            <p:strVal val="#ppt_x"/>
                                          </p:val>
                                        </p:tav>
                                      </p:tavLst>
                                    </p:anim>
                                    <p:anim calcmode="lin" valueType="num">
                                      <p:cBhvr>
                                        <p:cTn id="63"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4" grpId="0"/>
      <p:bldP spid="105" grpId="0"/>
      <p:bldP spid="106" grpId="0"/>
      <p:bldP spid="107" grpId="0"/>
      <p:bldP spid="103" grpId="0" animBg="1"/>
      <p:bldP spid="94" grpId="0"/>
      <p:bldP spid="1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801461" y="2162071"/>
            <a:ext cx="3477234" cy="461665"/>
          </a:xfrm>
          <a:prstGeom prst="rect">
            <a:avLst/>
          </a:prstGeom>
          <a:noFill/>
        </p:spPr>
        <p:txBody>
          <a:bodyPr wrap="none" rtlCol="0">
            <a:spAutoFit/>
          </a:bodyPr>
          <a:lstStyle/>
          <a:p>
            <a:r>
              <a:rPr lang="zh-CN" altLang="en-US" sz="2400" spc="300" dirty="0" smtClean="0">
                <a:latin typeface="方正兰亭细黑_GBK" pitchFamily="2" charset="-122"/>
                <a:ea typeface="方正兰亭细黑_GBK" pitchFamily="2" charset="-122"/>
              </a:rPr>
              <a:t>背景介绍 </a:t>
            </a:r>
            <a:r>
              <a:rPr lang="en-US" altLang="zh-CN" sz="2400" spc="300" dirty="0" smtClean="0">
                <a:latin typeface="方正兰亭细黑_GBK" pitchFamily="2" charset="-122"/>
                <a:ea typeface="方正兰亭细黑_GBK" pitchFamily="2" charset="-122"/>
              </a:rPr>
              <a:t>&amp; </a:t>
            </a:r>
            <a:r>
              <a:rPr lang="zh-CN" altLang="en-US" sz="2400" spc="300" dirty="0" smtClean="0">
                <a:latin typeface="方正兰亭细黑_GBK" pitchFamily="2" charset="-122"/>
                <a:ea typeface="方正兰亭细黑_GBK" pitchFamily="2" charset="-122"/>
              </a:rPr>
              <a:t>成员介绍</a:t>
            </a:r>
            <a:endParaRPr lang="zh-CN" altLang="en-US" sz="2400" spc="300" dirty="0">
              <a:latin typeface="方正兰亭细黑_GBK" pitchFamily="2" charset="-122"/>
              <a:ea typeface="方正兰亭细黑_GBK" pitchFamily="2" charset="-122"/>
            </a:endParaRPr>
          </a:p>
        </p:txBody>
      </p:sp>
      <p:sp>
        <p:nvSpPr>
          <p:cNvPr id="116" name="TextBox 115"/>
          <p:cNvSpPr txBox="1"/>
          <p:nvPr/>
        </p:nvSpPr>
        <p:spPr>
          <a:xfrm>
            <a:off x="4801461" y="2561232"/>
            <a:ext cx="3303340" cy="584775"/>
          </a:xfrm>
          <a:prstGeom prst="rect">
            <a:avLst/>
          </a:prstGeom>
          <a:noFill/>
        </p:spPr>
        <p:txBody>
          <a:bodyPr wrap="none" rtlCol="0">
            <a:spAutoFit/>
          </a:bodyPr>
          <a:lstStyle/>
          <a:p>
            <a:r>
              <a:rPr lang="en-US" altLang="zh-CN" sz="1600" dirty="0" smtClean="0">
                <a:solidFill>
                  <a:srgbClr val="163A5A"/>
                </a:solidFill>
              </a:rPr>
              <a:t>Background  &amp;</a:t>
            </a:r>
          </a:p>
          <a:p>
            <a:r>
              <a:rPr lang="en-US" altLang="zh-CN" sz="1600" dirty="0" smtClean="0">
                <a:solidFill>
                  <a:srgbClr val="163A5A"/>
                </a:solidFill>
              </a:rPr>
              <a:t>               Members of the introduction</a:t>
            </a:r>
            <a:endParaRPr lang="zh-CN" altLang="en-US" sz="1600" dirty="0">
              <a:solidFill>
                <a:srgbClr val="163A5A"/>
              </a:solidFill>
              <a:latin typeface="Kozuka Gothic Pro R" pitchFamily="34" charset="-128"/>
              <a:ea typeface="Kozuka Gothic Pro R" pitchFamily="34" charset="-128"/>
            </a:endParaRPr>
          </a:p>
        </p:txBody>
      </p:sp>
      <p:grpSp>
        <p:nvGrpSpPr>
          <p:cNvPr id="6" name="组合 5"/>
          <p:cNvGrpSpPr/>
          <p:nvPr/>
        </p:nvGrpSpPr>
        <p:grpSpPr>
          <a:xfrm>
            <a:off x="2980431" y="1940247"/>
            <a:ext cx="1301106" cy="1301106"/>
            <a:chOff x="2683251" y="1980687"/>
            <a:chExt cx="1301106" cy="1301106"/>
          </a:xfrm>
          <a:solidFill>
            <a:schemeClr val="tx2">
              <a:lumMod val="50000"/>
            </a:schemeClr>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3002623" y="2185262"/>
              <a:ext cx="662361" cy="830997"/>
            </a:xfrm>
            <a:prstGeom prst="rect">
              <a:avLst/>
            </a:prstGeom>
            <a:grpFill/>
          </p:spPr>
          <p:txBody>
            <a:bodyPr wrap="none" rtlCol="0">
              <a:spAutoFit/>
            </a:bodyPr>
            <a:lstStyle/>
            <a:p>
              <a:r>
                <a:rPr lang="en-US" altLang="zh-CN" sz="4800" dirty="0" smtClean="0">
                  <a:solidFill>
                    <a:schemeClr val="bg1"/>
                  </a:solidFill>
                  <a:latin typeface="Watford DB" pitchFamily="2" charset="0"/>
                  <a:ea typeface="造字工房劲黑（非商用）常规体" pitchFamily="50" charset="-122"/>
                </a:rPr>
                <a:t>1</a:t>
              </a:r>
              <a:endParaRPr lang="zh-CN" altLang="en-US" sz="4800" dirty="0">
                <a:solidFill>
                  <a:schemeClr val="bg1"/>
                </a:solidFill>
                <a:latin typeface="Watford DB" pitchFamily="2" charset="0"/>
                <a:ea typeface="造字工房劲黑（非商用）常规体" pitchFamily="50" charset="-122"/>
              </a:endParaRPr>
            </a:p>
          </p:txBody>
        </p:sp>
      </p:grpSp>
      <p:cxnSp>
        <p:nvCxnSpPr>
          <p:cNvPr id="38" name="直接连接符 37"/>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4756119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1566493" y="1263661"/>
            <a:ext cx="735006" cy="241289"/>
          </a:xfrm>
          <a:prstGeom prst="rect">
            <a:avLst/>
          </a:prstGeom>
          <a:no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模板：</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www.1ppt.com/moban/                  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素材：</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背景：</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www.1ppt.com/beijing/                   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图表：</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下载：</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www.1ppt.com/xiazai/                     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教程： </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资料下载：</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www.1ppt.com/ziliao/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范文下载：</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www.1ppt.com/fanwen/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试卷下载：</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www.1ppt.com/shiti/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教案下载：</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论坛：</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www.1ppt.cn                                     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语文课件：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www.1ppt.com/kejian/yuwen/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数学课件：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www.1ppt.com/kejian/shuxue/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英语课件：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www.1ppt.com/kejian/yingyu/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美术课件：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www.1ppt.com/kejian/meishu/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科学课件：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www.1ppt.com/kejian/kexue/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物理课件：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www.1ppt.com/kejian/wuli/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化学课件：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www.1ppt.com/kejian/huaxue/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生物课件：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www.1ppt.com/kejian/shengwu/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地理课件：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www.1ppt.com/kejian/dili/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历史课件：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www.1ppt.com/kejian/lishi/        </a:t>
            </a:r>
          </a:p>
        </p:txBody>
      </p:sp>
      <p:sp>
        <p:nvSpPr>
          <p:cNvPr id="31" name="椭圆 30"/>
          <p:cNvSpPr/>
          <p:nvPr/>
        </p:nvSpPr>
        <p:spPr>
          <a:xfrm>
            <a:off x="4575050" y="3747640"/>
            <a:ext cx="500908" cy="500908"/>
          </a:xfrm>
          <a:prstGeom prst="ellipse">
            <a:avLst/>
          </a:prstGeom>
          <a:solidFill>
            <a:srgbClr val="163A5A"/>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717380" y="3971951"/>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2552263" y="3972310"/>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2255929" y="4090649"/>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175518" y="3976970"/>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3062244" y="3969465"/>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553278" y="4100872"/>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850333" y="4004076"/>
            <a:ext cx="250454" cy="250454"/>
          </a:xfrm>
          <a:prstGeom prst="ellipse">
            <a:avLst/>
          </a:prstGeom>
          <a:solidFill>
            <a:srgbClr val="163A5A"/>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726981" y="3970669"/>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4151556" y="3978724"/>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7359742" y="4027860"/>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900741" y="3788166"/>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070359" y="4101156"/>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506355" y="3824263"/>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3206031" y="3916110"/>
            <a:ext cx="322151" cy="322151"/>
          </a:xfrm>
          <a:prstGeom prst="ellipse">
            <a:avLst/>
          </a:prstGeom>
          <a:solidFill>
            <a:srgbClr val="163A5A"/>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075958" y="3968847"/>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1206867" y="3972180"/>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921657" y="4103412"/>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2772349" y="3788909"/>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1690644" y="4025243"/>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6193490" y="3831458"/>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7730460" y="3962886"/>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264428" y="1152525"/>
            <a:ext cx="6847285" cy="2795588"/>
            <a:chOff x="1264428" y="1152525"/>
            <a:chExt cx="6847285" cy="2795588"/>
          </a:xfrm>
        </p:grpSpPr>
        <p:sp>
          <p:nvSpPr>
            <p:cNvPr id="8" name="圆角矩形 7"/>
            <p:cNvSpPr/>
            <p:nvPr/>
          </p:nvSpPr>
          <p:spPr bwMode="auto">
            <a:xfrm>
              <a:off x="1264428" y="1152525"/>
              <a:ext cx="6847285" cy="2795588"/>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US"/>
            </a:p>
          </p:txBody>
        </p:sp>
        <p:sp>
          <p:nvSpPr>
            <p:cNvPr id="9" name="圆角矩形 8"/>
            <p:cNvSpPr/>
            <p:nvPr/>
          </p:nvSpPr>
          <p:spPr bwMode="auto">
            <a:xfrm>
              <a:off x="1473978" y="1362076"/>
              <a:ext cx="6428185" cy="2306241"/>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US"/>
            </a:p>
          </p:txBody>
        </p:sp>
      </p:grpSp>
      <p:sp>
        <p:nvSpPr>
          <p:cNvPr id="10" name="TextBox 28"/>
          <p:cNvSpPr txBox="1"/>
          <p:nvPr/>
        </p:nvSpPr>
        <p:spPr bwMode="auto">
          <a:xfrm>
            <a:off x="1556639" y="2275797"/>
            <a:ext cx="1677591" cy="561692"/>
          </a:xfrm>
          <a:prstGeom prst="rect">
            <a:avLst/>
          </a:prstGeom>
          <a:noFill/>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80000"/>
              </a:lnSpc>
              <a:spcBef>
                <a:spcPts val="0"/>
              </a:spcBef>
              <a:spcAft>
                <a:spcPts val="0"/>
              </a:spcAft>
              <a:defRPr/>
            </a:pPr>
            <a:r>
              <a:rPr lang="zh-CN" altLang="en-US" sz="4000" b="1" kern="0" dirty="0">
                <a:ln w="18415" cmpd="sng">
                  <a:noFill/>
                  <a:prstDash val="solid"/>
                </a:ln>
                <a:solidFill>
                  <a:srgbClr val="163A5A"/>
                </a:solidFill>
                <a:latin typeface="方正大黑简体" panose="02010601030101010101" pitchFamily="2" charset="-122"/>
                <a:ea typeface="方正大黑简体" panose="02010601030101010101" pitchFamily="2" charset="-122"/>
              </a:rPr>
              <a:t>背景</a:t>
            </a:r>
            <a:endParaRPr lang="zh-CN" altLang="en-US" sz="3600" b="1" kern="0" dirty="0">
              <a:ln w="18415" cmpd="sng">
                <a:noFill/>
                <a:prstDash val="solid"/>
              </a:ln>
              <a:solidFill>
                <a:srgbClr val="163A5A"/>
              </a:solidFill>
              <a:latin typeface="方正大黑简体" panose="02010601030101010101" pitchFamily="2" charset="-122"/>
              <a:ea typeface="方正大黑简体" panose="02010601030101010101" pitchFamily="2" charset="-122"/>
            </a:endParaRPr>
          </a:p>
        </p:txBody>
      </p:sp>
      <p:cxnSp>
        <p:nvCxnSpPr>
          <p:cNvPr id="12" name="直接连接符 1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646880" y="24219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908957" y="206330"/>
            <a:ext cx="1364476"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背景介绍</a:t>
            </a:r>
            <a:endParaRPr lang="zh-CN" altLang="en-US" sz="2000" spc="300" dirty="0">
              <a:latin typeface="方正兰亭细黑_GBK" pitchFamily="2" charset="-122"/>
              <a:ea typeface="方正兰亭细黑_GBK" pitchFamily="2" charset="-122"/>
            </a:endParaRPr>
          </a:p>
        </p:txBody>
      </p:sp>
      <p:cxnSp>
        <p:nvCxnSpPr>
          <p:cNvPr id="16" name="直接连接符 15"/>
          <p:cNvCxnSpPr/>
          <p:nvPr/>
        </p:nvCxnSpPr>
        <p:spPr>
          <a:xfrm>
            <a:off x="2269038"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234230" y="1805916"/>
            <a:ext cx="4046219" cy="1384995"/>
          </a:xfrm>
          <a:prstGeom prst="rect">
            <a:avLst/>
          </a:prstGeom>
          <a:noFill/>
        </p:spPr>
        <p:txBody>
          <a:bodyPr wrap="square" rtlCol="0">
            <a:spAutoFit/>
          </a:bodyPr>
          <a:lstStyle/>
          <a:p>
            <a:r>
              <a:rPr lang="en-US" altLang="zh-CN" sz="1400" dirty="0" smtClean="0"/>
              <a:t>        </a:t>
            </a:r>
            <a:r>
              <a:rPr lang="zh-CN" altLang="zh-CN" sz="1400" dirty="0" smtClean="0"/>
              <a:t>在</a:t>
            </a:r>
            <a:r>
              <a:rPr lang="zh-CN" altLang="zh-CN" sz="1400" dirty="0"/>
              <a:t>大学这样人口比较集中的地方往往充斥着各种各样的服务行业，大量的餐饮、洗涤、休闲等信息使得学生们眼花缭乱。为了更加方便的为学员提供较为方便的服务信息。我们和校外的服务商店共同携手开发一款可以向学员提供服务信息的一款软件。</a:t>
            </a:r>
            <a:endParaRPr lang="zh-CN" altLang="en-US" dirty="0">
              <a:solidFill>
                <a:schemeClr val="tx1">
                  <a:lumMod val="75000"/>
                  <a:lumOff val="25000"/>
                </a:schemeClr>
              </a:solidFill>
            </a:endParaRPr>
          </a:p>
        </p:txBody>
      </p:sp>
      <p:sp>
        <p:nvSpPr>
          <p:cNvPr id="2" name="矩形 1"/>
          <p:cNvSpPr/>
          <p:nvPr/>
        </p:nvSpPr>
        <p:spPr>
          <a:xfrm>
            <a:off x="1325205" y="981075"/>
            <a:ext cx="1565482" cy="209550"/>
          </a:xfrm>
          <a:custGeom>
            <a:avLst/>
            <a:gdLst>
              <a:gd name="connsiteX0" fmla="*/ 0 w 1565482"/>
              <a:gd name="connsiteY0" fmla="*/ 0 h 247650"/>
              <a:gd name="connsiteX1" fmla="*/ 15654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 name="connsiteX0" fmla="*/ 0 w 1565482"/>
              <a:gd name="connsiteY0" fmla="*/ 0 h 247650"/>
              <a:gd name="connsiteX1" fmla="*/ 12987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82" h="247650">
                <a:moveTo>
                  <a:pt x="0" y="0"/>
                </a:moveTo>
                <a:lnTo>
                  <a:pt x="1298782" y="0"/>
                </a:lnTo>
                <a:lnTo>
                  <a:pt x="1565482" y="247650"/>
                </a:lnTo>
                <a:lnTo>
                  <a:pt x="0" y="247650"/>
                </a:lnTo>
                <a:lnTo>
                  <a:pt x="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48617" y="990600"/>
            <a:ext cx="1370758" cy="1028700"/>
          </a:xfrm>
          <a:custGeom>
            <a:avLst/>
            <a:gdLst>
              <a:gd name="connsiteX0" fmla="*/ 0 w 1323133"/>
              <a:gd name="connsiteY0" fmla="*/ 0 h 1198669"/>
              <a:gd name="connsiteX1" fmla="*/ 1323133 w 1323133"/>
              <a:gd name="connsiteY1" fmla="*/ 0 h 1198669"/>
              <a:gd name="connsiteX2" fmla="*/ 1323133 w 1323133"/>
              <a:gd name="connsiteY2" fmla="*/ 1198669 h 1198669"/>
              <a:gd name="connsiteX3" fmla="*/ 0 w 1323133"/>
              <a:gd name="connsiteY3" fmla="*/ 1198669 h 1198669"/>
              <a:gd name="connsiteX4" fmla="*/ 0 w 1323133"/>
              <a:gd name="connsiteY4" fmla="*/ 0 h 1198669"/>
              <a:gd name="connsiteX0" fmla="*/ 0 w 1323133"/>
              <a:gd name="connsiteY0" fmla="*/ 0 h 1198669"/>
              <a:gd name="connsiteX1" fmla="*/ 1323133 w 1323133"/>
              <a:gd name="connsiteY1" fmla="*/ 0 h 1198669"/>
              <a:gd name="connsiteX2" fmla="*/ 1085008 w 1323133"/>
              <a:gd name="connsiteY2" fmla="*/ 817669 h 1198669"/>
              <a:gd name="connsiteX3" fmla="*/ 0 w 1323133"/>
              <a:gd name="connsiteY3" fmla="*/ 1198669 h 1198669"/>
              <a:gd name="connsiteX4" fmla="*/ 0 w 1323133"/>
              <a:gd name="connsiteY4" fmla="*/ 0 h 1198669"/>
              <a:gd name="connsiteX0" fmla="*/ 47625 w 1370758"/>
              <a:gd name="connsiteY0" fmla="*/ 0 h 827194"/>
              <a:gd name="connsiteX1" fmla="*/ 1370758 w 1370758"/>
              <a:gd name="connsiteY1" fmla="*/ 0 h 827194"/>
              <a:gd name="connsiteX2" fmla="*/ 1132633 w 1370758"/>
              <a:gd name="connsiteY2" fmla="*/ 817669 h 827194"/>
              <a:gd name="connsiteX3" fmla="*/ 0 w 1370758"/>
              <a:gd name="connsiteY3" fmla="*/ 827194 h 827194"/>
              <a:gd name="connsiteX4" fmla="*/ 47625 w 1370758"/>
              <a:gd name="connsiteY4" fmla="*/ 0 h 827194"/>
              <a:gd name="connsiteX0" fmla="*/ 47625 w 1370758"/>
              <a:gd name="connsiteY0" fmla="*/ 0 h 836719"/>
              <a:gd name="connsiteX1" fmla="*/ 1370758 w 1370758"/>
              <a:gd name="connsiteY1" fmla="*/ 0 h 836719"/>
              <a:gd name="connsiteX2" fmla="*/ 875458 w 1370758"/>
              <a:gd name="connsiteY2" fmla="*/ 836719 h 836719"/>
              <a:gd name="connsiteX3" fmla="*/ 0 w 1370758"/>
              <a:gd name="connsiteY3" fmla="*/ 827194 h 836719"/>
              <a:gd name="connsiteX4" fmla="*/ 47625 w 1370758"/>
              <a:gd name="connsiteY4" fmla="*/ 0 h 83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0758" h="836719">
                <a:moveTo>
                  <a:pt x="47625" y="0"/>
                </a:moveTo>
                <a:lnTo>
                  <a:pt x="1370758" y="0"/>
                </a:lnTo>
                <a:lnTo>
                  <a:pt x="875458" y="836719"/>
                </a:lnTo>
                <a:lnTo>
                  <a:pt x="0" y="827194"/>
                </a:lnTo>
                <a:lnTo>
                  <a:pt x="47625" y="0"/>
                </a:lnTo>
                <a:close/>
              </a:path>
            </a:pathLst>
          </a:custGeom>
          <a:solidFill>
            <a:srgbClr val="163A5A"/>
          </a:solidFill>
          <a:ln>
            <a:noFill/>
          </a:ln>
          <a:effectLst>
            <a:outerShdw blurRad="63500" dist="63500" sx="102000" sy="102000" algn="ctr" rotWithShape="0">
              <a:prstClr val="black">
                <a:alpha val="6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115"/>
          <p:cNvSpPr txBox="1"/>
          <p:nvPr/>
        </p:nvSpPr>
        <p:spPr>
          <a:xfrm>
            <a:off x="2456586" y="215602"/>
            <a:ext cx="1189749"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Background</a:t>
            </a:r>
            <a:endParaRPr lang="zh-CN" altLang="en-US" sz="1600" dirty="0">
              <a:solidFill>
                <a:srgbClr val="163A5A"/>
              </a:solidFill>
              <a:latin typeface="Kozuka Gothic Pro R" pitchFamily="34" charset="-128"/>
              <a:ea typeface="Kozuka Gothic Pro R" pitchFamily="34" charset="-128"/>
            </a:endParaRPr>
          </a:p>
        </p:txBody>
      </p:sp>
    </p:spTree>
    <p:extLst>
      <p:ext uri="{BB962C8B-B14F-4D97-AF65-F5344CB8AC3E}">
        <p14:creationId xmlns:p14="http://schemas.microsoft.com/office/powerpoint/2010/main" val="51752976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300"/>
                                        <p:tgtEl>
                                          <p:spTgt spid="12"/>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300"/>
                                        <p:tgtEl>
                                          <p:spTgt spid="1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ppt_x</p:attrName>
                                        </p:attrNameLst>
                                      </p:cBhvr>
                                      <p:tavLst>
                                        <p:tav tm="0">
                                          <p:val>
                                            <p:strVal val="#ppt_x-#ppt_w*1.125000"/>
                                          </p:val>
                                        </p:tav>
                                        <p:tav tm="100000">
                                          <p:val>
                                            <p:strVal val="#ppt_x"/>
                                          </p:val>
                                        </p:tav>
                                      </p:tavLst>
                                    </p:anim>
                                    <p:animEffect transition="in" filter="wipe(right)">
                                      <p:cBhvr>
                                        <p:cTn id="16" dur="500"/>
                                        <p:tgtEl>
                                          <p:spTgt spid="14"/>
                                        </p:tgtEl>
                                      </p:cBhvr>
                                    </p:animEffect>
                                  </p:childTnLst>
                                </p:cTn>
                              </p:par>
                              <p:par>
                                <p:cTn id="17" presetID="12" presetClass="entr" presetSubtype="8"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ppt_x</p:attrName>
                                        </p:attrNameLst>
                                      </p:cBhvr>
                                      <p:tavLst>
                                        <p:tav tm="0">
                                          <p:val>
                                            <p:strVal val="#ppt_x-#ppt_w*1.125000"/>
                                          </p:val>
                                        </p:tav>
                                        <p:tav tm="100000">
                                          <p:val>
                                            <p:strVal val="#ppt_x"/>
                                          </p:val>
                                        </p:tav>
                                      </p:tavLst>
                                    </p:anim>
                                    <p:animEffect transition="in" filter="wipe(righ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barn(outVertical)">
                                      <p:cBhvr>
                                        <p:cTn id="25" dur="500"/>
                                        <p:tgtEl>
                                          <p:spTgt spid="6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16" presetClass="entr" presetSubtype="21"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barn(inVertical)">
                                      <p:cBhvr>
                                        <p:cTn id="46" dur="500"/>
                                        <p:tgtEl>
                                          <p:spTgt spid="17"/>
                                        </p:tgtEl>
                                      </p:cBhvr>
                                    </p:animEffect>
                                  </p:childTnLst>
                                </p:cTn>
                              </p:par>
                            </p:childTnLst>
                          </p:cTn>
                        </p:par>
                        <p:par>
                          <p:cTn id="47" fill="hold">
                            <p:stCondLst>
                              <p:cond delay="1500"/>
                            </p:stCondLst>
                            <p:childTnLst>
                              <p:par>
                                <p:cTn id="48" presetID="53" presetClass="entr" presetSubtype="16"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p:cTn id="65" dur="500" fill="hold"/>
                                        <p:tgtEl>
                                          <p:spTgt spid="34"/>
                                        </p:tgtEl>
                                        <p:attrNameLst>
                                          <p:attrName>ppt_w</p:attrName>
                                        </p:attrNameLst>
                                      </p:cBhvr>
                                      <p:tavLst>
                                        <p:tav tm="0">
                                          <p:val>
                                            <p:fltVal val="0"/>
                                          </p:val>
                                        </p:tav>
                                        <p:tav tm="100000">
                                          <p:val>
                                            <p:strVal val="#ppt_w"/>
                                          </p:val>
                                        </p:tav>
                                      </p:tavLst>
                                    </p:anim>
                                    <p:anim calcmode="lin" valueType="num">
                                      <p:cBhvr>
                                        <p:cTn id="66" dur="500" fill="hold"/>
                                        <p:tgtEl>
                                          <p:spTgt spid="34"/>
                                        </p:tgtEl>
                                        <p:attrNameLst>
                                          <p:attrName>ppt_h</p:attrName>
                                        </p:attrNameLst>
                                      </p:cBhvr>
                                      <p:tavLst>
                                        <p:tav tm="0">
                                          <p:val>
                                            <p:fltVal val="0"/>
                                          </p:val>
                                        </p:tav>
                                        <p:tav tm="100000">
                                          <p:val>
                                            <p:strVal val="#ppt_h"/>
                                          </p:val>
                                        </p:tav>
                                      </p:tavLst>
                                    </p:anim>
                                    <p:animEffect transition="in" filter="fade">
                                      <p:cBhvr>
                                        <p:cTn id="67" dur="500"/>
                                        <p:tgtEl>
                                          <p:spTgt spid="34"/>
                                        </p:tgtEl>
                                      </p:cBhvr>
                                    </p:animEffect>
                                  </p:childTnLst>
                                </p:cTn>
                              </p:par>
                              <p:par>
                                <p:cTn id="68" presetID="53" presetClass="entr" presetSubtype="16" fill="hold" grpId="0" nodeType="withEffect">
                                  <p:stCondLst>
                                    <p:cond delay="400"/>
                                  </p:stCondLst>
                                  <p:childTnLst>
                                    <p:set>
                                      <p:cBhvr>
                                        <p:cTn id="69" dur="1" fill="hold">
                                          <p:stCondLst>
                                            <p:cond delay="0"/>
                                          </p:stCondLst>
                                        </p:cTn>
                                        <p:tgtEl>
                                          <p:spTgt spid="35"/>
                                        </p:tgtEl>
                                        <p:attrNameLst>
                                          <p:attrName>style.visibility</p:attrName>
                                        </p:attrNameLst>
                                      </p:cBhvr>
                                      <p:to>
                                        <p:strVal val="visible"/>
                                      </p:to>
                                    </p:set>
                                    <p:anim calcmode="lin" valueType="num">
                                      <p:cBhvr>
                                        <p:cTn id="70" dur="500" fill="hold"/>
                                        <p:tgtEl>
                                          <p:spTgt spid="35"/>
                                        </p:tgtEl>
                                        <p:attrNameLst>
                                          <p:attrName>ppt_w</p:attrName>
                                        </p:attrNameLst>
                                      </p:cBhvr>
                                      <p:tavLst>
                                        <p:tav tm="0">
                                          <p:val>
                                            <p:fltVal val="0"/>
                                          </p:val>
                                        </p:tav>
                                        <p:tav tm="100000">
                                          <p:val>
                                            <p:strVal val="#ppt_w"/>
                                          </p:val>
                                        </p:tav>
                                      </p:tavLst>
                                    </p:anim>
                                    <p:anim calcmode="lin" valueType="num">
                                      <p:cBhvr>
                                        <p:cTn id="71" dur="500" fill="hold"/>
                                        <p:tgtEl>
                                          <p:spTgt spid="35"/>
                                        </p:tgtEl>
                                        <p:attrNameLst>
                                          <p:attrName>ppt_h</p:attrName>
                                        </p:attrNameLst>
                                      </p:cBhvr>
                                      <p:tavLst>
                                        <p:tav tm="0">
                                          <p:val>
                                            <p:fltVal val="0"/>
                                          </p:val>
                                        </p:tav>
                                        <p:tav tm="100000">
                                          <p:val>
                                            <p:strVal val="#ppt_h"/>
                                          </p:val>
                                        </p:tav>
                                      </p:tavLst>
                                    </p:anim>
                                    <p:animEffect transition="in" filter="fade">
                                      <p:cBhvr>
                                        <p:cTn id="72" dur="500"/>
                                        <p:tgtEl>
                                          <p:spTgt spid="35"/>
                                        </p:tgtEl>
                                      </p:cBhvr>
                                    </p:animEffect>
                                  </p:childTnLst>
                                </p:cTn>
                              </p:par>
                              <p:par>
                                <p:cTn id="73" presetID="53" presetClass="entr" presetSubtype="16" fill="hold" grpId="0" nodeType="withEffect">
                                  <p:stCondLst>
                                    <p:cond delay="200"/>
                                  </p:stCondLst>
                                  <p:childTnLst>
                                    <p:set>
                                      <p:cBhvr>
                                        <p:cTn id="74" dur="1" fill="hold">
                                          <p:stCondLst>
                                            <p:cond delay="0"/>
                                          </p:stCondLst>
                                        </p:cTn>
                                        <p:tgtEl>
                                          <p:spTgt spid="36"/>
                                        </p:tgtEl>
                                        <p:attrNameLst>
                                          <p:attrName>style.visibility</p:attrName>
                                        </p:attrNameLst>
                                      </p:cBhvr>
                                      <p:to>
                                        <p:strVal val="visible"/>
                                      </p:to>
                                    </p:set>
                                    <p:anim calcmode="lin" valueType="num">
                                      <p:cBhvr>
                                        <p:cTn id="75" dur="500" fill="hold"/>
                                        <p:tgtEl>
                                          <p:spTgt spid="36"/>
                                        </p:tgtEl>
                                        <p:attrNameLst>
                                          <p:attrName>ppt_w</p:attrName>
                                        </p:attrNameLst>
                                      </p:cBhvr>
                                      <p:tavLst>
                                        <p:tav tm="0">
                                          <p:val>
                                            <p:fltVal val="0"/>
                                          </p:val>
                                        </p:tav>
                                        <p:tav tm="100000">
                                          <p:val>
                                            <p:strVal val="#ppt_w"/>
                                          </p:val>
                                        </p:tav>
                                      </p:tavLst>
                                    </p:anim>
                                    <p:anim calcmode="lin" valueType="num">
                                      <p:cBhvr>
                                        <p:cTn id="76" dur="500" fill="hold"/>
                                        <p:tgtEl>
                                          <p:spTgt spid="36"/>
                                        </p:tgtEl>
                                        <p:attrNameLst>
                                          <p:attrName>ppt_h</p:attrName>
                                        </p:attrNameLst>
                                      </p:cBhvr>
                                      <p:tavLst>
                                        <p:tav tm="0">
                                          <p:val>
                                            <p:fltVal val="0"/>
                                          </p:val>
                                        </p:tav>
                                        <p:tav tm="100000">
                                          <p:val>
                                            <p:strVal val="#ppt_h"/>
                                          </p:val>
                                        </p:tav>
                                      </p:tavLst>
                                    </p:anim>
                                    <p:animEffect transition="in" filter="fade">
                                      <p:cBhvr>
                                        <p:cTn id="77" dur="500"/>
                                        <p:tgtEl>
                                          <p:spTgt spid="36"/>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37"/>
                                        </p:tgtEl>
                                        <p:attrNameLst>
                                          <p:attrName>style.visibility</p:attrName>
                                        </p:attrNameLst>
                                      </p:cBhvr>
                                      <p:to>
                                        <p:strVal val="visible"/>
                                      </p:to>
                                    </p:set>
                                    <p:anim calcmode="lin" valueType="num">
                                      <p:cBhvr>
                                        <p:cTn id="80" dur="500" fill="hold"/>
                                        <p:tgtEl>
                                          <p:spTgt spid="37"/>
                                        </p:tgtEl>
                                        <p:attrNameLst>
                                          <p:attrName>ppt_w</p:attrName>
                                        </p:attrNameLst>
                                      </p:cBhvr>
                                      <p:tavLst>
                                        <p:tav tm="0">
                                          <p:val>
                                            <p:fltVal val="0"/>
                                          </p:val>
                                        </p:tav>
                                        <p:tav tm="100000">
                                          <p:val>
                                            <p:strVal val="#ppt_w"/>
                                          </p:val>
                                        </p:tav>
                                      </p:tavLst>
                                    </p:anim>
                                    <p:anim calcmode="lin" valueType="num">
                                      <p:cBhvr>
                                        <p:cTn id="81" dur="500" fill="hold"/>
                                        <p:tgtEl>
                                          <p:spTgt spid="37"/>
                                        </p:tgtEl>
                                        <p:attrNameLst>
                                          <p:attrName>ppt_h</p:attrName>
                                        </p:attrNameLst>
                                      </p:cBhvr>
                                      <p:tavLst>
                                        <p:tav tm="0">
                                          <p:val>
                                            <p:fltVal val="0"/>
                                          </p:val>
                                        </p:tav>
                                        <p:tav tm="100000">
                                          <p:val>
                                            <p:strVal val="#ppt_h"/>
                                          </p:val>
                                        </p:tav>
                                      </p:tavLst>
                                    </p:anim>
                                    <p:animEffect transition="in" filter="fade">
                                      <p:cBhvr>
                                        <p:cTn id="82" dur="500"/>
                                        <p:tgtEl>
                                          <p:spTgt spid="37"/>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p:cTn id="85" dur="500" fill="hold"/>
                                        <p:tgtEl>
                                          <p:spTgt spid="38"/>
                                        </p:tgtEl>
                                        <p:attrNameLst>
                                          <p:attrName>ppt_w</p:attrName>
                                        </p:attrNameLst>
                                      </p:cBhvr>
                                      <p:tavLst>
                                        <p:tav tm="0">
                                          <p:val>
                                            <p:fltVal val="0"/>
                                          </p:val>
                                        </p:tav>
                                        <p:tav tm="100000">
                                          <p:val>
                                            <p:strVal val="#ppt_w"/>
                                          </p:val>
                                        </p:tav>
                                      </p:tavLst>
                                    </p:anim>
                                    <p:anim calcmode="lin" valueType="num">
                                      <p:cBhvr>
                                        <p:cTn id="86" dur="500" fill="hold"/>
                                        <p:tgtEl>
                                          <p:spTgt spid="38"/>
                                        </p:tgtEl>
                                        <p:attrNameLst>
                                          <p:attrName>ppt_h</p:attrName>
                                        </p:attrNameLst>
                                      </p:cBhvr>
                                      <p:tavLst>
                                        <p:tav tm="0">
                                          <p:val>
                                            <p:fltVal val="0"/>
                                          </p:val>
                                        </p:tav>
                                        <p:tav tm="100000">
                                          <p:val>
                                            <p:strVal val="#ppt_h"/>
                                          </p:val>
                                        </p:tav>
                                      </p:tavLst>
                                    </p:anim>
                                    <p:animEffect transition="in" filter="fade">
                                      <p:cBhvr>
                                        <p:cTn id="87" dur="500"/>
                                        <p:tgtEl>
                                          <p:spTgt spid="38"/>
                                        </p:tgtEl>
                                      </p:cBhvr>
                                    </p:animEffect>
                                  </p:childTnLst>
                                </p:cTn>
                              </p:par>
                              <p:par>
                                <p:cTn id="88" presetID="53" presetClass="entr" presetSubtype="16" fill="hold" grpId="0" nodeType="withEffect">
                                  <p:stCondLst>
                                    <p:cond delay="400"/>
                                  </p:stCondLst>
                                  <p:childTnLst>
                                    <p:set>
                                      <p:cBhvr>
                                        <p:cTn id="89" dur="1" fill="hold">
                                          <p:stCondLst>
                                            <p:cond delay="0"/>
                                          </p:stCondLst>
                                        </p:cTn>
                                        <p:tgtEl>
                                          <p:spTgt spid="39"/>
                                        </p:tgtEl>
                                        <p:attrNameLst>
                                          <p:attrName>style.visibility</p:attrName>
                                        </p:attrNameLst>
                                      </p:cBhvr>
                                      <p:to>
                                        <p:strVal val="visible"/>
                                      </p:to>
                                    </p:set>
                                    <p:anim calcmode="lin" valueType="num">
                                      <p:cBhvr>
                                        <p:cTn id="90" dur="500" fill="hold"/>
                                        <p:tgtEl>
                                          <p:spTgt spid="39"/>
                                        </p:tgtEl>
                                        <p:attrNameLst>
                                          <p:attrName>ppt_w</p:attrName>
                                        </p:attrNameLst>
                                      </p:cBhvr>
                                      <p:tavLst>
                                        <p:tav tm="0">
                                          <p:val>
                                            <p:fltVal val="0"/>
                                          </p:val>
                                        </p:tav>
                                        <p:tav tm="100000">
                                          <p:val>
                                            <p:strVal val="#ppt_w"/>
                                          </p:val>
                                        </p:tav>
                                      </p:tavLst>
                                    </p:anim>
                                    <p:anim calcmode="lin" valueType="num">
                                      <p:cBhvr>
                                        <p:cTn id="91" dur="500" fill="hold"/>
                                        <p:tgtEl>
                                          <p:spTgt spid="39"/>
                                        </p:tgtEl>
                                        <p:attrNameLst>
                                          <p:attrName>ppt_h</p:attrName>
                                        </p:attrNameLst>
                                      </p:cBhvr>
                                      <p:tavLst>
                                        <p:tav tm="0">
                                          <p:val>
                                            <p:fltVal val="0"/>
                                          </p:val>
                                        </p:tav>
                                        <p:tav tm="100000">
                                          <p:val>
                                            <p:strVal val="#ppt_h"/>
                                          </p:val>
                                        </p:tav>
                                      </p:tavLst>
                                    </p:anim>
                                    <p:animEffect transition="in" filter="fade">
                                      <p:cBhvr>
                                        <p:cTn id="92" dur="500"/>
                                        <p:tgtEl>
                                          <p:spTgt spid="39"/>
                                        </p:tgtEl>
                                      </p:cBhvr>
                                    </p:animEffect>
                                  </p:childTnLst>
                                </p:cTn>
                              </p:par>
                              <p:par>
                                <p:cTn id="93" presetID="53" presetClass="entr" presetSubtype="16" fill="hold" grpId="0" nodeType="withEffect">
                                  <p:stCondLst>
                                    <p:cond delay="200"/>
                                  </p:stCondLst>
                                  <p:childTnLst>
                                    <p:set>
                                      <p:cBhvr>
                                        <p:cTn id="94" dur="1" fill="hold">
                                          <p:stCondLst>
                                            <p:cond delay="0"/>
                                          </p:stCondLst>
                                        </p:cTn>
                                        <p:tgtEl>
                                          <p:spTgt spid="40"/>
                                        </p:tgtEl>
                                        <p:attrNameLst>
                                          <p:attrName>style.visibility</p:attrName>
                                        </p:attrNameLst>
                                      </p:cBhvr>
                                      <p:to>
                                        <p:strVal val="visible"/>
                                      </p:to>
                                    </p:set>
                                    <p:anim calcmode="lin" valueType="num">
                                      <p:cBhvr>
                                        <p:cTn id="95" dur="500" fill="hold"/>
                                        <p:tgtEl>
                                          <p:spTgt spid="40"/>
                                        </p:tgtEl>
                                        <p:attrNameLst>
                                          <p:attrName>ppt_w</p:attrName>
                                        </p:attrNameLst>
                                      </p:cBhvr>
                                      <p:tavLst>
                                        <p:tav tm="0">
                                          <p:val>
                                            <p:fltVal val="0"/>
                                          </p:val>
                                        </p:tav>
                                        <p:tav tm="100000">
                                          <p:val>
                                            <p:strVal val="#ppt_w"/>
                                          </p:val>
                                        </p:tav>
                                      </p:tavLst>
                                    </p:anim>
                                    <p:anim calcmode="lin" valueType="num">
                                      <p:cBhvr>
                                        <p:cTn id="96" dur="500" fill="hold"/>
                                        <p:tgtEl>
                                          <p:spTgt spid="40"/>
                                        </p:tgtEl>
                                        <p:attrNameLst>
                                          <p:attrName>ppt_h</p:attrName>
                                        </p:attrNameLst>
                                      </p:cBhvr>
                                      <p:tavLst>
                                        <p:tav tm="0">
                                          <p:val>
                                            <p:fltVal val="0"/>
                                          </p:val>
                                        </p:tav>
                                        <p:tav tm="100000">
                                          <p:val>
                                            <p:strVal val="#ppt_h"/>
                                          </p:val>
                                        </p:tav>
                                      </p:tavLst>
                                    </p:anim>
                                    <p:animEffect transition="in" filter="fade">
                                      <p:cBhvr>
                                        <p:cTn id="97" dur="500"/>
                                        <p:tgtEl>
                                          <p:spTgt spid="40"/>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41"/>
                                        </p:tgtEl>
                                        <p:attrNameLst>
                                          <p:attrName>style.visibility</p:attrName>
                                        </p:attrNameLst>
                                      </p:cBhvr>
                                      <p:to>
                                        <p:strVal val="visible"/>
                                      </p:to>
                                    </p:set>
                                    <p:anim calcmode="lin" valueType="num">
                                      <p:cBhvr>
                                        <p:cTn id="100" dur="500" fill="hold"/>
                                        <p:tgtEl>
                                          <p:spTgt spid="41"/>
                                        </p:tgtEl>
                                        <p:attrNameLst>
                                          <p:attrName>ppt_w</p:attrName>
                                        </p:attrNameLst>
                                      </p:cBhvr>
                                      <p:tavLst>
                                        <p:tav tm="0">
                                          <p:val>
                                            <p:fltVal val="0"/>
                                          </p:val>
                                        </p:tav>
                                        <p:tav tm="100000">
                                          <p:val>
                                            <p:strVal val="#ppt_w"/>
                                          </p:val>
                                        </p:tav>
                                      </p:tavLst>
                                    </p:anim>
                                    <p:anim calcmode="lin" valueType="num">
                                      <p:cBhvr>
                                        <p:cTn id="101" dur="500" fill="hold"/>
                                        <p:tgtEl>
                                          <p:spTgt spid="41"/>
                                        </p:tgtEl>
                                        <p:attrNameLst>
                                          <p:attrName>ppt_h</p:attrName>
                                        </p:attrNameLst>
                                      </p:cBhvr>
                                      <p:tavLst>
                                        <p:tav tm="0">
                                          <p:val>
                                            <p:fltVal val="0"/>
                                          </p:val>
                                        </p:tav>
                                        <p:tav tm="100000">
                                          <p:val>
                                            <p:strVal val="#ppt_h"/>
                                          </p:val>
                                        </p:tav>
                                      </p:tavLst>
                                    </p:anim>
                                    <p:animEffect transition="in" filter="fade">
                                      <p:cBhvr>
                                        <p:cTn id="102" dur="500"/>
                                        <p:tgtEl>
                                          <p:spTgt spid="41"/>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42"/>
                                        </p:tgtEl>
                                        <p:attrNameLst>
                                          <p:attrName>style.visibility</p:attrName>
                                        </p:attrNameLst>
                                      </p:cBhvr>
                                      <p:to>
                                        <p:strVal val="visible"/>
                                      </p:to>
                                    </p:set>
                                    <p:anim calcmode="lin" valueType="num">
                                      <p:cBhvr>
                                        <p:cTn id="105" dur="500" fill="hold"/>
                                        <p:tgtEl>
                                          <p:spTgt spid="42"/>
                                        </p:tgtEl>
                                        <p:attrNameLst>
                                          <p:attrName>ppt_w</p:attrName>
                                        </p:attrNameLst>
                                      </p:cBhvr>
                                      <p:tavLst>
                                        <p:tav tm="0">
                                          <p:val>
                                            <p:fltVal val="0"/>
                                          </p:val>
                                        </p:tav>
                                        <p:tav tm="100000">
                                          <p:val>
                                            <p:strVal val="#ppt_w"/>
                                          </p:val>
                                        </p:tav>
                                      </p:tavLst>
                                    </p:anim>
                                    <p:anim calcmode="lin" valueType="num">
                                      <p:cBhvr>
                                        <p:cTn id="106" dur="500" fill="hold"/>
                                        <p:tgtEl>
                                          <p:spTgt spid="42"/>
                                        </p:tgtEl>
                                        <p:attrNameLst>
                                          <p:attrName>ppt_h</p:attrName>
                                        </p:attrNameLst>
                                      </p:cBhvr>
                                      <p:tavLst>
                                        <p:tav tm="0">
                                          <p:val>
                                            <p:fltVal val="0"/>
                                          </p:val>
                                        </p:tav>
                                        <p:tav tm="100000">
                                          <p:val>
                                            <p:strVal val="#ppt_h"/>
                                          </p:val>
                                        </p:tav>
                                      </p:tavLst>
                                    </p:anim>
                                    <p:animEffect transition="in" filter="fade">
                                      <p:cBhvr>
                                        <p:cTn id="107" dur="500"/>
                                        <p:tgtEl>
                                          <p:spTgt spid="42"/>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43"/>
                                        </p:tgtEl>
                                        <p:attrNameLst>
                                          <p:attrName>style.visibility</p:attrName>
                                        </p:attrNameLst>
                                      </p:cBhvr>
                                      <p:to>
                                        <p:strVal val="visible"/>
                                      </p:to>
                                    </p:set>
                                    <p:anim calcmode="lin" valueType="num">
                                      <p:cBhvr>
                                        <p:cTn id="110" dur="500" fill="hold"/>
                                        <p:tgtEl>
                                          <p:spTgt spid="43"/>
                                        </p:tgtEl>
                                        <p:attrNameLst>
                                          <p:attrName>ppt_w</p:attrName>
                                        </p:attrNameLst>
                                      </p:cBhvr>
                                      <p:tavLst>
                                        <p:tav tm="0">
                                          <p:val>
                                            <p:fltVal val="0"/>
                                          </p:val>
                                        </p:tav>
                                        <p:tav tm="100000">
                                          <p:val>
                                            <p:strVal val="#ppt_w"/>
                                          </p:val>
                                        </p:tav>
                                      </p:tavLst>
                                    </p:anim>
                                    <p:anim calcmode="lin" valueType="num">
                                      <p:cBhvr>
                                        <p:cTn id="111" dur="500" fill="hold"/>
                                        <p:tgtEl>
                                          <p:spTgt spid="43"/>
                                        </p:tgtEl>
                                        <p:attrNameLst>
                                          <p:attrName>ppt_h</p:attrName>
                                        </p:attrNameLst>
                                      </p:cBhvr>
                                      <p:tavLst>
                                        <p:tav tm="0">
                                          <p:val>
                                            <p:fltVal val="0"/>
                                          </p:val>
                                        </p:tav>
                                        <p:tav tm="100000">
                                          <p:val>
                                            <p:strVal val="#ppt_h"/>
                                          </p:val>
                                        </p:tav>
                                      </p:tavLst>
                                    </p:anim>
                                    <p:animEffect transition="in" filter="fade">
                                      <p:cBhvr>
                                        <p:cTn id="112" dur="500"/>
                                        <p:tgtEl>
                                          <p:spTgt spid="43"/>
                                        </p:tgtEl>
                                      </p:cBhvr>
                                    </p:animEffect>
                                  </p:childTnLst>
                                </p:cTn>
                              </p:par>
                              <p:par>
                                <p:cTn id="113" presetID="53" presetClass="entr" presetSubtype="16" fill="hold" grpId="0" nodeType="withEffect">
                                  <p:stCondLst>
                                    <p:cond delay="200"/>
                                  </p:stCondLst>
                                  <p:childTnLst>
                                    <p:set>
                                      <p:cBhvr>
                                        <p:cTn id="114" dur="1" fill="hold">
                                          <p:stCondLst>
                                            <p:cond delay="0"/>
                                          </p:stCondLst>
                                        </p:cTn>
                                        <p:tgtEl>
                                          <p:spTgt spid="44"/>
                                        </p:tgtEl>
                                        <p:attrNameLst>
                                          <p:attrName>style.visibility</p:attrName>
                                        </p:attrNameLst>
                                      </p:cBhvr>
                                      <p:to>
                                        <p:strVal val="visible"/>
                                      </p:to>
                                    </p:set>
                                    <p:anim calcmode="lin" valueType="num">
                                      <p:cBhvr>
                                        <p:cTn id="115" dur="500" fill="hold"/>
                                        <p:tgtEl>
                                          <p:spTgt spid="44"/>
                                        </p:tgtEl>
                                        <p:attrNameLst>
                                          <p:attrName>ppt_w</p:attrName>
                                        </p:attrNameLst>
                                      </p:cBhvr>
                                      <p:tavLst>
                                        <p:tav tm="0">
                                          <p:val>
                                            <p:fltVal val="0"/>
                                          </p:val>
                                        </p:tav>
                                        <p:tav tm="100000">
                                          <p:val>
                                            <p:strVal val="#ppt_w"/>
                                          </p:val>
                                        </p:tav>
                                      </p:tavLst>
                                    </p:anim>
                                    <p:anim calcmode="lin" valueType="num">
                                      <p:cBhvr>
                                        <p:cTn id="116" dur="500" fill="hold"/>
                                        <p:tgtEl>
                                          <p:spTgt spid="44"/>
                                        </p:tgtEl>
                                        <p:attrNameLst>
                                          <p:attrName>ppt_h</p:attrName>
                                        </p:attrNameLst>
                                      </p:cBhvr>
                                      <p:tavLst>
                                        <p:tav tm="0">
                                          <p:val>
                                            <p:fltVal val="0"/>
                                          </p:val>
                                        </p:tav>
                                        <p:tav tm="100000">
                                          <p:val>
                                            <p:strVal val="#ppt_h"/>
                                          </p:val>
                                        </p:tav>
                                      </p:tavLst>
                                    </p:anim>
                                    <p:animEffect transition="in" filter="fade">
                                      <p:cBhvr>
                                        <p:cTn id="117" dur="500"/>
                                        <p:tgtEl>
                                          <p:spTgt spid="44"/>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45"/>
                                        </p:tgtEl>
                                        <p:attrNameLst>
                                          <p:attrName>style.visibility</p:attrName>
                                        </p:attrNameLst>
                                      </p:cBhvr>
                                      <p:to>
                                        <p:strVal val="visible"/>
                                      </p:to>
                                    </p:set>
                                    <p:anim calcmode="lin" valueType="num">
                                      <p:cBhvr>
                                        <p:cTn id="120" dur="500" fill="hold"/>
                                        <p:tgtEl>
                                          <p:spTgt spid="45"/>
                                        </p:tgtEl>
                                        <p:attrNameLst>
                                          <p:attrName>ppt_w</p:attrName>
                                        </p:attrNameLst>
                                      </p:cBhvr>
                                      <p:tavLst>
                                        <p:tav tm="0">
                                          <p:val>
                                            <p:fltVal val="0"/>
                                          </p:val>
                                        </p:tav>
                                        <p:tav tm="100000">
                                          <p:val>
                                            <p:strVal val="#ppt_w"/>
                                          </p:val>
                                        </p:tav>
                                      </p:tavLst>
                                    </p:anim>
                                    <p:anim calcmode="lin" valueType="num">
                                      <p:cBhvr>
                                        <p:cTn id="121" dur="500" fill="hold"/>
                                        <p:tgtEl>
                                          <p:spTgt spid="45"/>
                                        </p:tgtEl>
                                        <p:attrNameLst>
                                          <p:attrName>ppt_h</p:attrName>
                                        </p:attrNameLst>
                                      </p:cBhvr>
                                      <p:tavLst>
                                        <p:tav tm="0">
                                          <p:val>
                                            <p:fltVal val="0"/>
                                          </p:val>
                                        </p:tav>
                                        <p:tav tm="100000">
                                          <p:val>
                                            <p:strVal val="#ppt_h"/>
                                          </p:val>
                                        </p:tav>
                                      </p:tavLst>
                                    </p:anim>
                                    <p:animEffect transition="in" filter="fade">
                                      <p:cBhvr>
                                        <p:cTn id="122" dur="500"/>
                                        <p:tgtEl>
                                          <p:spTgt spid="45"/>
                                        </p:tgtEl>
                                      </p:cBhvr>
                                    </p:animEffect>
                                  </p:childTnLst>
                                </p:cTn>
                              </p:par>
                              <p:par>
                                <p:cTn id="123" presetID="53" presetClass="entr" presetSubtype="16" fill="hold" grpId="0" nodeType="withEffect">
                                  <p:stCondLst>
                                    <p:cond delay="400"/>
                                  </p:stCondLst>
                                  <p:childTnLst>
                                    <p:set>
                                      <p:cBhvr>
                                        <p:cTn id="124" dur="1" fill="hold">
                                          <p:stCondLst>
                                            <p:cond delay="0"/>
                                          </p:stCondLst>
                                        </p:cTn>
                                        <p:tgtEl>
                                          <p:spTgt spid="46"/>
                                        </p:tgtEl>
                                        <p:attrNameLst>
                                          <p:attrName>style.visibility</p:attrName>
                                        </p:attrNameLst>
                                      </p:cBhvr>
                                      <p:to>
                                        <p:strVal val="visible"/>
                                      </p:to>
                                    </p:set>
                                    <p:anim calcmode="lin" valueType="num">
                                      <p:cBhvr>
                                        <p:cTn id="125" dur="500" fill="hold"/>
                                        <p:tgtEl>
                                          <p:spTgt spid="46"/>
                                        </p:tgtEl>
                                        <p:attrNameLst>
                                          <p:attrName>ppt_w</p:attrName>
                                        </p:attrNameLst>
                                      </p:cBhvr>
                                      <p:tavLst>
                                        <p:tav tm="0">
                                          <p:val>
                                            <p:fltVal val="0"/>
                                          </p:val>
                                        </p:tav>
                                        <p:tav tm="100000">
                                          <p:val>
                                            <p:strVal val="#ppt_w"/>
                                          </p:val>
                                        </p:tav>
                                      </p:tavLst>
                                    </p:anim>
                                    <p:anim calcmode="lin" valueType="num">
                                      <p:cBhvr>
                                        <p:cTn id="126" dur="500" fill="hold"/>
                                        <p:tgtEl>
                                          <p:spTgt spid="46"/>
                                        </p:tgtEl>
                                        <p:attrNameLst>
                                          <p:attrName>ppt_h</p:attrName>
                                        </p:attrNameLst>
                                      </p:cBhvr>
                                      <p:tavLst>
                                        <p:tav tm="0">
                                          <p:val>
                                            <p:fltVal val="0"/>
                                          </p:val>
                                        </p:tav>
                                        <p:tav tm="100000">
                                          <p:val>
                                            <p:strVal val="#ppt_h"/>
                                          </p:val>
                                        </p:tav>
                                      </p:tavLst>
                                    </p:anim>
                                    <p:animEffect transition="in" filter="fade">
                                      <p:cBhvr>
                                        <p:cTn id="127" dur="500"/>
                                        <p:tgtEl>
                                          <p:spTgt spid="46"/>
                                        </p:tgtEl>
                                      </p:cBhvr>
                                    </p:animEffect>
                                  </p:childTnLst>
                                </p:cTn>
                              </p:par>
                              <p:par>
                                <p:cTn id="128" presetID="53" presetClass="entr" presetSubtype="16" fill="hold" grpId="0" nodeType="withEffect">
                                  <p:stCondLst>
                                    <p:cond delay="200"/>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500" fill="hold"/>
                                        <p:tgtEl>
                                          <p:spTgt spid="47"/>
                                        </p:tgtEl>
                                        <p:attrNameLst>
                                          <p:attrName>ppt_w</p:attrName>
                                        </p:attrNameLst>
                                      </p:cBhvr>
                                      <p:tavLst>
                                        <p:tav tm="0">
                                          <p:val>
                                            <p:fltVal val="0"/>
                                          </p:val>
                                        </p:tav>
                                        <p:tav tm="100000">
                                          <p:val>
                                            <p:strVal val="#ppt_w"/>
                                          </p:val>
                                        </p:tav>
                                      </p:tavLst>
                                    </p:anim>
                                    <p:anim calcmode="lin" valueType="num">
                                      <p:cBhvr>
                                        <p:cTn id="131" dur="500" fill="hold"/>
                                        <p:tgtEl>
                                          <p:spTgt spid="47"/>
                                        </p:tgtEl>
                                        <p:attrNameLst>
                                          <p:attrName>ppt_h</p:attrName>
                                        </p:attrNameLst>
                                      </p:cBhvr>
                                      <p:tavLst>
                                        <p:tav tm="0">
                                          <p:val>
                                            <p:fltVal val="0"/>
                                          </p:val>
                                        </p:tav>
                                        <p:tav tm="100000">
                                          <p:val>
                                            <p:strVal val="#ppt_h"/>
                                          </p:val>
                                        </p:tav>
                                      </p:tavLst>
                                    </p:anim>
                                    <p:animEffect transition="in" filter="fade">
                                      <p:cBhvr>
                                        <p:cTn id="132" dur="500"/>
                                        <p:tgtEl>
                                          <p:spTgt spid="47"/>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48"/>
                                        </p:tgtEl>
                                        <p:attrNameLst>
                                          <p:attrName>style.visibility</p:attrName>
                                        </p:attrNameLst>
                                      </p:cBhvr>
                                      <p:to>
                                        <p:strVal val="visible"/>
                                      </p:to>
                                    </p:set>
                                    <p:anim calcmode="lin" valueType="num">
                                      <p:cBhvr>
                                        <p:cTn id="135" dur="500" fill="hold"/>
                                        <p:tgtEl>
                                          <p:spTgt spid="48"/>
                                        </p:tgtEl>
                                        <p:attrNameLst>
                                          <p:attrName>ppt_w</p:attrName>
                                        </p:attrNameLst>
                                      </p:cBhvr>
                                      <p:tavLst>
                                        <p:tav tm="0">
                                          <p:val>
                                            <p:fltVal val="0"/>
                                          </p:val>
                                        </p:tav>
                                        <p:tav tm="100000">
                                          <p:val>
                                            <p:strVal val="#ppt_w"/>
                                          </p:val>
                                        </p:tav>
                                      </p:tavLst>
                                    </p:anim>
                                    <p:anim calcmode="lin" valueType="num">
                                      <p:cBhvr>
                                        <p:cTn id="136" dur="500" fill="hold"/>
                                        <p:tgtEl>
                                          <p:spTgt spid="48"/>
                                        </p:tgtEl>
                                        <p:attrNameLst>
                                          <p:attrName>ppt_h</p:attrName>
                                        </p:attrNameLst>
                                      </p:cBhvr>
                                      <p:tavLst>
                                        <p:tav tm="0">
                                          <p:val>
                                            <p:fltVal val="0"/>
                                          </p:val>
                                        </p:tav>
                                        <p:tav tm="100000">
                                          <p:val>
                                            <p:strVal val="#ppt_h"/>
                                          </p:val>
                                        </p:tav>
                                      </p:tavLst>
                                    </p:anim>
                                    <p:animEffect transition="in" filter="fade">
                                      <p:cBhvr>
                                        <p:cTn id="137" dur="500"/>
                                        <p:tgtEl>
                                          <p:spTgt spid="48"/>
                                        </p:tgtEl>
                                      </p:cBhvr>
                                    </p:animEffect>
                                  </p:childTnLst>
                                </p:cTn>
                              </p:par>
                              <p:par>
                                <p:cTn id="138" presetID="53" presetClass="entr" presetSubtype="16" fill="hold" grpId="0" nodeType="withEffect">
                                  <p:stCondLst>
                                    <p:cond delay="400"/>
                                  </p:stCondLst>
                                  <p:childTnLst>
                                    <p:set>
                                      <p:cBhvr>
                                        <p:cTn id="139" dur="1" fill="hold">
                                          <p:stCondLst>
                                            <p:cond delay="0"/>
                                          </p:stCondLst>
                                        </p:cTn>
                                        <p:tgtEl>
                                          <p:spTgt spid="49"/>
                                        </p:tgtEl>
                                        <p:attrNameLst>
                                          <p:attrName>style.visibility</p:attrName>
                                        </p:attrNameLst>
                                      </p:cBhvr>
                                      <p:to>
                                        <p:strVal val="visible"/>
                                      </p:to>
                                    </p:set>
                                    <p:anim calcmode="lin" valueType="num">
                                      <p:cBhvr>
                                        <p:cTn id="140" dur="500" fill="hold"/>
                                        <p:tgtEl>
                                          <p:spTgt spid="49"/>
                                        </p:tgtEl>
                                        <p:attrNameLst>
                                          <p:attrName>ppt_w</p:attrName>
                                        </p:attrNameLst>
                                      </p:cBhvr>
                                      <p:tavLst>
                                        <p:tav tm="0">
                                          <p:val>
                                            <p:fltVal val="0"/>
                                          </p:val>
                                        </p:tav>
                                        <p:tav tm="100000">
                                          <p:val>
                                            <p:strVal val="#ppt_w"/>
                                          </p:val>
                                        </p:tav>
                                      </p:tavLst>
                                    </p:anim>
                                    <p:anim calcmode="lin" valueType="num">
                                      <p:cBhvr>
                                        <p:cTn id="141" dur="500" fill="hold"/>
                                        <p:tgtEl>
                                          <p:spTgt spid="49"/>
                                        </p:tgtEl>
                                        <p:attrNameLst>
                                          <p:attrName>ppt_h</p:attrName>
                                        </p:attrNameLst>
                                      </p:cBhvr>
                                      <p:tavLst>
                                        <p:tav tm="0">
                                          <p:val>
                                            <p:fltVal val="0"/>
                                          </p:val>
                                        </p:tav>
                                        <p:tav tm="100000">
                                          <p:val>
                                            <p:strVal val="#ppt_h"/>
                                          </p:val>
                                        </p:tav>
                                      </p:tavLst>
                                    </p:anim>
                                    <p:animEffect transition="in" filter="fade">
                                      <p:cBhvr>
                                        <p:cTn id="142" dur="500"/>
                                        <p:tgtEl>
                                          <p:spTgt spid="49"/>
                                        </p:tgtEl>
                                      </p:cBhvr>
                                    </p:animEffect>
                                  </p:childTnLst>
                                </p:cTn>
                              </p:par>
                              <p:par>
                                <p:cTn id="143" presetID="53" presetClass="entr" presetSubtype="16" fill="hold" grpId="0" nodeType="withEffect">
                                  <p:stCondLst>
                                    <p:cond delay="200"/>
                                  </p:stCondLst>
                                  <p:childTnLst>
                                    <p:set>
                                      <p:cBhvr>
                                        <p:cTn id="144" dur="1" fill="hold">
                                          <p:stCondLst>
                                            <p:cond delay="0"/>
                                          </p:stCondLst>
                                        </p:cTn>
                                        <p:tgtEl>
                                          <p:spTgt spid="50"/>
                                        </p:tgtEl>
                                        <p:attrNameLst>
                                          <p:attrName>style.visibility</p:attrName>
                                        </p:attrNameLst>
                                      </p:cBhvr>
                                      <p:to>
                                        <p:strVal val="visible"/>
                                      </p:to>
                                    </p:set>
                                    <p:anim calcmode="lin" valueType="num">
                                      <p:cBhvr>
                                        <p:cTn id="145" dur="500" fill="hold"/>
                                        <p:tgtEl>
                                          <p:spTgt spid="50"/>
                                        </p:tgtEl>
                                        <p:attrNameLst>
                                          <p:attrName>ppt_w</p:attrName>
                                        </p:attrNameLst>
                                      </p:cBhvr>
                                      <p:tavLst>
                                        <p:tav tm="0">
                                          <p:val>
                                            <p:fltVal val="0"/>
                                          </p:val>
                                        </p:tav>
                                        <p:tav tm="100000">
                                          <p:val>
                                            <p:strVal val="#ppt_w"/>
                                          </p:val>
                                        </p:tav>
                                      </p:tavLst>
                                    </p:anim>
                                    <p:anim calcmode="lin" valueType="num">
                                      <p:cBhvr>
                                        <p:cTn id="146" dur="500" fill="hold"/>
                                        <p:tgtEl>
                                          <p:spTgt spid="50"/>
                                        </p:tgtEl>
                                        <p:attrNameLst>
                                          <p:attrName>ppt_h</p:attrName>
                                        </p:attrNameLst>
                                      </p:cBhvr>
                                      <p:tavLst>
                                        <p:tav tm="0">
                                          <p:val>
                                            <p:fltVal val="0"/>
                                          </p:val>
                                        </p:tav>
                                        <p:tav tm="100000">
                                          <p:val>
                                            <p:strVal val="#ppt_h"/>
                                          </p:val>
                                        </p:tav>
                                      </p:tavLst>
                                    </p:anim>
                                    <p:animEffect transition="in" filter="fade">
                                      <p:cBhvr>
                                        <p:cTn id="147" dur="500"/>
                                        <p:tgtEl>
                                          <p:spTgt spid="50"/>
                                        </p:tgtEl>
                                      </p:cBhvr>
                                    </p:animEffect>
                                  </p:childTnLst>
                                </p:cTn>
                              </p:par>
                              <p:par>
                                <p:cTn id="148" presetID="53" presetClass="entr" presetSubtype="16" fill="hold" grpId="0" nodeType="withEffect">
                                  <p:stCondLst>
                                    <p:cond delay="200"/>
                                  </p:stCondLst>
                                  <p:childTnLst>
                                    <p:set>
                                      <p:cBhvr>
                                        <p:cTn id="149" dur="1" fill="hold">
                                          <p:stCondLst>
                                            <p:cond delay="0"/>
                                          </p:stCondLst>
                                        </p:cTn>
                                        <p:tgtEl>
                                          <p:spTgt spid="51"/>
                                        </p:tgtEl>
                                        <p:attrNameLst>
                                          <p:attrName>style.visibility</p:attrName>
                                        </p:attrNameLst>
                                      </p:cBhvr>
                                      <p:to>
                                        <p:strVal val="visible"/>
                                      </p:to>
                                    </p:set>
                                    <p:anim calcmode="lin" valueType="num">
                                      <p:cBhvr>
                                        <p:cTn id="150" dur="500" fill="hold"/>
                                        <p:tgtEl>
                                          <p:spTgt spid="51"/>
                                        </p:tgtEl>
                                        <p:attrNameLst>
                                          <p:attrName>ppt_w</p:attrName>
                                        </p:attrNameLst>
                                      </p:cBhvr>
                                      <p:tavLst>
                                        <p:tav tm="0">
                                          <p:val>
                                            <p:fltVal val="0"/>
                                          </p:val>
                                        </p:tav>
                                        <p:tav tm="100000">
                                          <p:val>
                                            <p:strVal val="#ppt_w"/>
                                          </p:val>
                                        </p:tav>
                                      </p:tavLst>
                                    </p:anim>
                                    <p:anim calcmode="lin" valueType="num">
                                      <p:cBhvr>
                                        <p:cTn id="151" dur="500" fill="hold"/>
                                        <p:tgtEl>
                                          <p:spTgt spid="51"/>
                                        </p:tgtEl>
                                        <p:attrNameLst>
                                          <p:attrName>ppt_h</p:attrName>
                                        </p:attrNameLst>
                                      </p:cBhvr>
                                      <p:tavLst>
                                        <p:tav tm="0">
                                          <p:val>
                                            <p:fltVal val="0"/>
                                          </p:val>
                                        </p:tav>
                                        <p:tav tm="100000">
                                          <p:val>
                                            <p:strVal val="#ppt_h"/>
                                          </p:val>
                                        </p:tav>
                                      </p:tavLst>
                                    </p:anim>
                                    <p:animEffect transition="in" filter="fade">
                                      <p:cBhvr>
                                        <p:cTn id="152" dur="500"/>
                                        <p:tgtEl>
                                          <p:spTgt spid="51"/>
                                        </p:tgtEl>
                                      </p:cBhvr>
                                    </p:animEffect>
                                  </p:childTnLst>
                                </p:cTn>
                              </p:par>
                              <p:par>
                                <p:cTn id="153" presetID="53" presetClass="entr" presetSubtype="16" fill="hold" grpId="0" nodeType="withEffect">
                                  <p:stCondLst>
                                    <p:cond delay="200"/>
                                  </p:stCondLst>
                                  <p:childTnLst>
                                    <p:set>
                                      <p:cBhvr>
                                        <p:cTn id="154" dur="1" fill="hold">
                                          <p:stCondLst>
                                            <p:cond delay="0"/>
                                          </p:stCondLst>
                                        </p:cTn>
                                        <p:tgtEl>
                                          <p:spTgt spid="52"/>
                                        </p:tgtEl>
                                        <p:attrNameLst>
                                          <p:attrName>style.visibility</p:attrName>
                                        </p:attrNameLst>
                                      </p:cBhvr>
                                      <p:to>
                                        <p:strVal val="visible"/>
                                      </p:to>
                                    </p:set>
                                    <p:anim calcmode="lin" valueType="num">
                                      <p:cBhvr>
                                        <p:cTn id="155" dur="500" fill="hold"/>
                                        <p:tgtEl>
                                          <p:spTgt spid="52"/>
                                        </p:tgtEl>
                                        <p:attrNameLst>
                                          <p:attrName>ppt_w</p:attrName>
                                        </p:attrNameLst>
                                      </p:cBhvr>
                                      <p:tavLst>
                                        <p:tav tm="0">
                                          <p:val>
                                            <p:fltVal val="0"/>
                                          </p:val>
                                        </p:tav>
                                        <p:tav tm="100000">
                                          <p:val>
                                            <p:strVal val="#ppt_w"/>
                                          </p:val>
                                        </p:tav>
                                      </p:tavLst>
                                    </p:anim>
                                    <p:anim calcmode="lin" valueType="num">
                                      <p:cBhvr>
                                        <p:cTn id="156" dur="500" fill="hold"/>
                                        <p:tgtEl>
                                          <p:spTgt spid="52"/>
                                        </p:tgtEl>
                                        <p:attrNameLst>
                                          <p:attrName>ppt_h</p:attrName>
                                        </p:attrNameLst>
                                      </p:cBhvr>
                                      <p:tavLst>
                                        <p:tav tm="0">
                                          <p:val>
                                            <p:fltVal val="0"/>
                                          </p:val>
                                        </p:tav>
                                        <p:tav tm="100000">
                                          <p:val>
                                            <p:strVal val="#ppt_h"/>
                                          </p:val>
                                        </p:tav>
                                      </p:tavLst>
                                    </p:anim>
                                    <p:animEffect transition="in" filter="fade">
                                      <p:cBhvr>
                                        <p:cTn id="157" dur="500"/>
                                        <p:tgtEl>
                                          <p:spTgt spid="52"/>
                                        </p:tgtEl>
                                      </p:cBhvr>
                                    </p:animEffect>
                                  </p:childTnLst>
                                </p:cTn>
                              </p:par>
                              <p:par>
                                <p:cTn id="158" presetID="12" presetClass="entr" presetSubtype="8" fill="hold" grpId="0" nodeType="withEffect">
                                  <p:stCondLst>
                                    <p:cond delay="0"/>
                                  </p:stCondLst>
                                  <p:childTnLst>
                                    <p:set>
                                      <p:cBhvr>
                                        <p:cTn id="159" dur="1" fill="hold">
                                          <p:stCondLst>
                                            <p:cond delay="0"/>
                                          </p:stCondLst>
                                        </p:cTn>
                                        <p:tgtEl>
                                          <p:spTgt spid="54"/>
                                        </p:tgtEl>
                                        <p:attrNameLst>
                                          <p:attrName>style.visibility</p:attrName>
                                        </p:attrNameLst>
                                      </p:cBhvr>
                                      <p:to>
                                        <p:strVal val="visible"/>
                                      </p:to>
                                    </p:set>
                                    <p:anim calcmode="lin" valueType="num">
                                      <p:cBhvr additive="base">
                                        <p:cTn id="160" dur="500"/>
                                        <p:tgtEl>
                                          <p:spTgt spid="54"/>
                                        </p:tgtEl>
                                        <p:attrNameLst>
                                          <p:attrName>ppt_x</p:attrName>
                                        </p:attrNameLst>
                                      </p:cBhvr>
                                      <p:tavLst>
                                        <p:tav tm="0">
                                          <p:val>
                                            <p:strVal val="#ppt_x-#ppt_w*1.125000"/>
                                          </p:val>
                                        </p:tav>
                                        <p:tav tm="100000">
                                          <p:val>
                                            <p:strVal val="#ppt_x"/>
                                          </p:val>
                                        </p:tav>
                                      </p:tavLst>
                                    </p:anim>
                                    <p:animEffect transition="in" filter="wipe(right)">
                                      <p:cBhvr>
                                        <p:cTn id="16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10" grpId="0"/>
      <p:bldP spid="13" grpId="0" animBg="1"/>
      <p:bldP spid="14" grpId="0"/>
      <p:bldP spid="17" grpId="0"/>
      <p:bldP spid="2" grpId="0" animBg="1"/>
      <p:bldP spid="3" grpId="0" animBg="1"/>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椭圆 34"/>
          <p:cNvSpPr/>
          <p:nvPr/>
        </p:nvSpPr>
        <p:spPr>
          <a:xfrm>
            <a:off x="821314" y="2348894"/>
            <a:ext cx="833029" cy="109294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364476"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成员介绍</a:t>
            </a:r>
            <a:endParaRPr lang="zh-CN" altLang="en-US" sz="2000" spc="300" dirty="0">
              <a:latin typeface="方正兰亭细黑_GBK" pitchFamily="2" charset="-122"/>
              <a:ea typeface="方正兰亭细黑_GBK" pitchFamily="2" charset="-122"/>
            </a:endParaRPr>
          </a:p>
        </p:txBody>
      </p:sp>
      <p:cxnSp>
        <p:nvCxnSpPr>
          <p:cNvPr id="14" name="直接连接符 13"/>
          <p:cNvCxnSpPr/>
          <p:nvPr/>
        </p:nvCxnSpPr>
        <p:spPr>
          <a:xfrm>
            <a:off x="2272746"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smtClean="0">
                <a:latin typeface="方正兰亭细黑_GBK_M" pitchFamily="2" charset="2"/>
                <a:ea typeface="方正兰亭细黑_GBK_M" pitchFamily="2" charset="2"/>
                <a:cs typeface="方正兰亭细黑_GBK_M" pitchFamily="2" charset="2"/>
              </a:rPr>
              <a:t>发现问题</a:t>
            </a:r>
            <a:r>
              <a:rPr lang="zh-CN" altLang="en-US" sz="1200" dirty="0">
                <a:latin typeface="方正兰亭细黑_GBK_M" pitchFamily="2" charset="2"/>
                <a:ea typeface="方正兰亭细黑_GBK_M" pitchFamily="2" charset="2"/>
                <a:cs typeface="方正兰亭细黑_GBK_M" pitchFamily="2" charset="2"/>
              </a:rPr>
              <a:t>是解决问题的先决条件，但仅仅满足有提出问题是不够的，提出问题的目的是为了有效</a:t>
            </a:r>
            <a:r>
              <a:rPr lang="zh-CN" altLang="en-US" sz="1200" dirty="0" smtClean="0">
                <a:latin typeface="方正兰亭细黑_GBK_M" pitchFamily="2" charset="2"/>
                <a:ea typeface="方正兰亭细黑_GBK_M" pitchFamily="2" charset="2"/>
                <a:cs typeface="方正兰亭细黑_GBK_M" pitchFamily="2" charset="2"/>
              </a:rPr>
              <a:t>解决问题</a:t>
            </a:r>
            <a:r>
              <a:rPr lang="zh-CN" altLang="en-US" sz="1200" dirty="0">
                <a:latin typeface="方正兰亭细黑_GBK_M" pitchFamily="2" charset="2"/>
                <a:ea typeface="方正兰亭细黑_GBK_M" pitchFamily="2" charset="2"/>
                <a:cs typeface="方正兰亭细黑_GBK_M" pitchFamily="2" charset="2"/>
              </a:rPr>
              <a:t>。</a:t>
            </a:r>
            <a:r>
              <a:rPr lang="zh-CN" altLang="en-US" sz="1200" dirty="0" smtClean="0">
                <a:latin typeface="方正兰亭细黑_GBK_M" pitchFamily="2" charset="2"/>
                <a:ea typeface="方正兰亭细黑_GBK_M" pitchFamily="2" charset="2"/>
                <a:cs typeface="方正兰亭细黑_GBK_M" pitchFamily="2" charset="2"/>
              </a:rPr>
              <a:t>人</a:t>
            </a:r>
            <a:endParaRPr lang="en-US" altLang="zh-CN" sz="1200" dirty="0" smtClean="0">
              <a:latin typeface="方正兰亭细黑_GBK_M" pitchFamily="2" charset="2"/>
              <a:ea typeface="方正兰亭细黑_GBK_M" pitchFamily="2" charset="2"/>
              <a:cs typeface="方正兰亭细黑_GBK_M" pitchFamily="2" charset="2"/>
            </a:endParaRPr>
          </a:p>
          <a:p>
            <a:r>
              <a:rPr lang="zh-CN" altLang="en-US" sz="1200" dirty="0" smtClean="0">
                <a:latin typeface="方正兰亭细黑_GBK_M" pitchFamily="2" charset="2"/>
                <a:ea typeface="方正兰亭细黑_GBK_M" pitchFamily="2" charset="2"/>
                <a:cs typeface="方正兰亭细黑_GBK_M" pitchFamily="2" charset="2"/>
              </a:rPr>
              <a:t>生就</a:t>
            </a:r>
            <a:r>
              <a:rPr lang="zh-CN" altLang="en-US" sz="1200" dirty="0">
                <a:latin typeface="方正兰亭细黑_GBK_M" pitchFamily="2" charset="2"/>
                <a:ea typeface="方正兰亭细黑_GBK_M" pitchFamily="2" charset="2"/>
                <a:cs typeface="方正兰亭细黑_GBK_M" pitchFamily="2" charset="2"/>
              </a:rPr>
              <a:t>是解决一系列问题的过程。个体克服生活、学习、实践中新的矛盾时的复杂心理活动</a:t>
            </a:r>
            <a:r>
              <a:rPr lang="zh-CN" altLang="en-US" sz="1200" dirty="0" smtClean="0">
                <a:latin typeface="方正兰亭细黑_GBK_M" pitchFamily="2" charset="2"/>
                <a:ea typeface="方正兰亭细黑_GBK_M" pitchFamily="2" charset="2"/>
                <a:cs typeface="方正兰亭细黑_GBK_M" pitchFamily="2" charset="2"/>
              </a:rPr>
              <a:t>，其中</a:t>
            </a:r>
            <a:r>
              <a:rPr lang="zh-CN" altLang="en-US" sz="1200" dirty="0">
                <a:latin typeface="方正兰亭细黑_GBK_M" pitchFamily="2" charset="2"/>
                <a:ea typeface="方正兰亭细黑_GBK_M" pitchFamily="2" charset="2"/>
                <a:cs typeface="方正兰亭细黑_GBK_M" pitchFamily="2" charset="2"/>
              </a:rPr>
              <a:t>主要是思维</a:t>
            </a:r>
            <a:r>
              <a:rPr lang="zh-CN" altLang="en-US" sz="1200" dirty="0" smtClean="0">
                <a:latin typeface="方正兰亭细黑_GBK_M" pitchFamily="2" charset="2"/>
                <a:ea typeface="方正兰亭细黑_GBK_M" pitchFamily="2" charset="2"/>
                <a:cs typeface="方正兰亭细黑_GBK_M" pitchFamily="2" charset="2"/>
              </a:rPr>
              <a:t>活</a:t>
            </a:r>
            <a:endParaRPr lang="en-US" altLang="zh-CN" sz="1200" dirty="0" smtClean="0">
              <a:latin typeface="方正兰亭细黑_GBK_M" pitchFamily="2" charset="2"/>
              <a:ea typeface="方正兰亭细黑_GBK_M" pitchFamily="2" charset="2"/>
              <a:cs typeface="方正兰亭细黑_GBK_M" pitchFamily="2" charset="2"/>
            </a:endParaRPr>
          </a:p>
          <a:p>
            <a:r>
              <a:rPr lang="zh-CN" altLang="en-US" sz="1200" dirty="0" smtClean="0">
                <a:latin typeface="方正兰亭细黑_GBK_M" pitchFamily="2" charset="2"/>
                <a:ea typeface="方正兰亭细黑_GBK_M" pitchFamily="2" charset="2"/>
                <a:cs typeface="方正兰亭细黑_GBK_M" pitchFamily="2" charset="2"/>
              </a:rPr>
              <a:t>动</a:t>
            </a:r>
            <a:r>
              <a:rPr lang="zh-CN" altLang="en-US" sz="1200" dirty="0">
                <a:latin typeface="方正兰亭细黑_GBK_M" pitchFamily="2" charset="2"/>
                <a:ea typeface="方正兰亭细黑_GBK_M" pitchFamily="2" charset="2"/>
                <a:cs typeface="方正兰亭细黑_GBK_M" pitchFamily="2" charset="2"/>
              </a:rPr>
              <a:t>。教育心理学着重研究学生学习知识、应用知识中的问题解决。</a:t>
            </a:r>
            <a:endParaRPr lang="en-US" altLang="zh-CN" sz="1200" dirty="0" smtClean="0">
              <a:latin typeface="方正兰亭细黑_GBK_M" pitchFamily="2" charset="2"/>
              <a:ea typeface="方正兰亭细黑_GBK_M" pitchFamily="2" charset="2"/>
              <a:cs typeface="方正兰亭细黑_GBK_M" pitchFamily="2" charset="2"/>
            </a:endParaRPr>
          </a:p>
        </p:txBody>
      </p:sp>
      <p:grpSp>
        <p:nvGrpSpPr>
          <p:cNvPr id="10" name="组合 9"/>
          <p:cNvGrpSpPr/>
          <p:nvPr/>
        </p:nvGrpSpPr>
        <p:grpSpPr>
          <a:xfrm>
            <a:off x="1075765" y="3052482"/>
            <a:ext cx="7087358" cy="132120"/>
            <a:chOff x="814999" y="3019059"/>
            <a:chExt cx="7719401" cy="0"/>
          </a:xfrm>
        </p:grpSpPr>
        <p:cxnSp>
          <p:nvCxnSpPr>
            <p:cNvPr id="3" name="直接连接符 2"/>
            <p:cNvCxnSpPr/>
            <p:nvPr/>
          </p:nvCxnSpPr>
          <p:spPr>
            <a:xfrm>
              <a:off x="814999" y="3019059"/>
              <a:ext cx="3062193" cy="0"/>
            </a:xfrm>
            <a:prstGeom prst="line">
              <a:avLst/>
            </a:prstGeom>
            <a:ln w="76200">
              <a:solidFill>
                <a:srgbClr val="163A5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784843" y="3019059"/>
              <a:ext cx="4749557" cy="0"/>
            </a:xfrm>
            <a:prstGeom prst="line">
              <a:avLst/>
            </a:prstGeom>
            <a:ln w="76200">
              <a:solidFill>
                <a:srgbClr val="163A5A"/>
              </a:solidFill>
            </a:ln>
          </p:spPr>
          <p:style>
            <a:lnRef idx="1">
              <a:schemeClr val="accent1"/>
            </a:lnRef>
            <a:fillRef idx="0">
              <a:schemeClr val="accent1"/>
            </a:fillRef>
            <a:effectRef idx="0">
              <a:schemeClr val="accent1"/>
            </a:effectRef>
            <a:fontRef idx="minor">
              <a:schemeClr val="tx1"/>
            </a:fontRef>
          </p:style>
        </p:cxnSp>
      </p:grpSp>
      <p:sp>
        <p:nvSpPr>
          <p:cNvPr id="61" name="TextBox 60"/>
          <p:cNvSpPr txBox="1"/>
          <p:nvPr/>
        </p:nvSpPr>
        <p:spPr>
          <a:xfrm>
            <a:off x="837718" y="2836576"/>
            <a:ext cx="800219" cy="338554"/>
          </a:xfrm>
          <a:prstGeom prst="rect">
            <a:avLst/>
          </a:prstGeom>
          <a:noFill/>
        </p:spPr>
        <p:txBody>
          <a:bodyPr wrap="none" rtlCol="0">
            <a:spAutoFit/>
          </a:bodyPr>
          <a:lstStyle/>
          <a:p>
            <a:r>
              <a:rPr lang="zh-CN" altLang="en-US" sz="1600" dirty="0" smtClean="0">
                <a:solidFill>
                  <a:schemeClr val="bg1"/>
                </a:solidFill>
              </a:rPr>
              <a:t>王尚文</a:t>
            </a:r>
            <a:endParaRPr lang="zh-CN" altLang="en-US" sz="1600" dirty="0">
              <a:solidFill>
                <a:schemeClr val="bg1"/>
              </a:solidFill>
            </a:endParaRPr>
          </a:p>
        </p:txBody>
      </p:sp>
      <p:sp>
        <p:nvSpPr>
          <p:cNvPr id="42" name="TextBox 115"/>
          <p:cNvSpPr txBox="1"/>
          <p:nvPr/>
        </p:nvSpPr>
        <p:spPr>
          <a:xfrm>
            <a:off x="2408287" y="242230"/>
            <a:ext cx="2606034" cy="338554"/>
          </a:xfrm>
          <a:prstGeom prst="rect">
            <a:avLst/>
          </a:prstGeom>
          <a:noFill/>
        </p:spPr>
        <p:txBody>
          <a:bodyPr wrap="none" rtlCol="0">
            <a:spAutoFit/>
          </a:bodyPr>
          <a:lstStyle/>
          <a:p>
            <a:r>
              <a:rPr lang="en-US" altLang="zh-CN" sz="1600" dirty="0" smtClean="0">
                <a:solidFill>
                  <a:srgbClr val="163A5A"/>
                </a:solidFill>
              </a:rPr>
              <a:t>Members </a:t>
            </a:r>
            <a:r>
              <a:rPr lang="en-US" altLang="zh-CN" sz="1600" dirty="0">
                <a:solidFill>
                  <a:srgbClr val="163A5A"/>
                </a:solidFill>
              </a:rPr>
              <a:t>of the </a:t>
            </a:r>
            <a:r>
              <a:rPr lang="en-US" altLang="zh-CN" sz="1600" dirty="0" smtClean="0">
                <a:solidFill>
                  <a:srgbClr val="163A5A"/>
                </a:solidFill>
              </a:rPr>
              <a:t>introduction</a:t>
            </a:r>
            <a:endParaRPr lang="zh-CN" altLang="en-US" sz="1600" dirty="0">
              <a:solidFill>
                <a:srgbClr val="163A5A"/>
              </a:solidFill>
              <a:latin typeface="Kozuka Gothic Pro R" pitchFamily="34" charset="-128"/>
              <a:ea typeface="Kozuka Gothic Pro R" pitchFamily="34" charset="-128"/>
            </a:endParaRPr>
          </a:p>
        </p:txBody>
      </p:sp>
      <p:sp>
        <p:nvSpPr>
          <p:cNvPr id="43" name="椭圆 34"/>
          <p:cNvSpPr/>
          <p:nvPr/>
        </p:nvSpPr>
        <p:spPr>
          <a:xfrm>
            <a:off x="4129215" y="2348895"/>
            <a:ext cx="833029" cy="109294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60"/>
          <p:cNvSpPr txBox="1"/>
          <p:nvPr/>
        </p:nvSpPr>
        <p:spPr>
          <a:xfrm>
            <a:off x="4145621" y="2847671"/>
            <a:ext cx="800219" cy="338554"/>
          </a:xfrm>
          <a:prstGeom prst="rect">
            <a:avLst/>
          </a:prstGeom>
          <a:noFill/>
        </p:spPr>
        <p:txBody>
          <a:bodyPr wrap="none" rtlCol="0">
            <a:spAutoFit/>
          </a:bodyPr>
          <a:lstStyle/>
          <a:p>
            <a:r>
              <a:rPr lang="zh-CN" altLang="en-US" sz="1600" dirty="0" smtClean="0">
                <a:solidFill>
                  <a:schemeClr val="bg1"/>
                </a:solidFill>
              </a:rPr>
              <a:t>许家铭</a:t>
            </a:r>
            <a:endParaRPr lang="zh-CN" altLang="en-US" sz="1600" dirty="0">
              <a:solidFill>
                <a:schemeClr val="bg1"/>
              </a:solidFill>
            </a:endParaRPr>
          </a:p>
        </p:txBody>
      </p:sp>
      <p:grpSp>
        <p:nvGrpSpPr>
          <p:cNvPr id="55" name="组合 54"/>
          <p:cNvGrpSpPr/>
          <p:nvPr/>
        </p:nvGrpSpPr>
        <p:grpSpPr>
          <a:xfrm rot="10800000">
            <a:off x="2272746" y="2554360"/>
            <a:ext cx="825496" cy="1164404"/>
            <a:chOff x="4020870" y="2194485"/>
            <a:chExt cx="1102258" cy="1432090"/>
          </a:xfrm>
          <a:effectLst>
            <a:outerShdw blurRad="444500" dist="254000" dir="8100000" algn="tr" rotWithShape="0">
              <a:prstClr val="black">
                <a:alpha val="50000"/>
              </a:prstClr>
            </a:outerShdw>
          </a:effectLst>
        </p:grpSpPr>
        <p:sp>
          <p:nvSpPr>
            <p:cNvPr id="5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1"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TextBox 10"/>
          <p:cNvSpPr txBox="1"/>
          <p:nvPr/>
        </p:nvSpPr>
        <p:spPr>
          <a:xfrm>
            <a:off x="2281873" y="2858671"/>
            <a:ext cx="877163" cy="369332"/>
          </a:xfrm>
          <a:prstGeom prst="rect">
            <a:avLst/>
          </a:prstGeom>
          <a:noFill/>
        </p:spPr>
        <p:txBody>
          <a:bodyPr wrap="none" rtlCol="0">
            <a:spAutoFit/>
          </a:bodyPr>
          <a:lstStyle/>
          <a:p>
            <a:r>
              <a:rPr lang="zh-CN" altLang="en-US" dirty="0" smtClean="0">
                <a:solidFill>
                  <a:srgbClr val="163A5A"/>
                </a:solidFill>
              </a:rPr>
              <a:t>赵再春</a:t>
            </a:r>
            <a:endParaRPr lang="zh-CN" altLang="en-US" dirty="0">
              <a:solidFill>
                <a:srgbClr val="163A5A"/>
              </a:solidFill>
            </a:endParaRPr>
          </a:p>
        </p:txBody>
      </p:sp>
      <p:sp>
        <p:nvSpPr>
          <p:cNvPr id="84" name="椭圆 34"/>
          <p:cNvSpPr/>
          <p:nvPr/>
        </p:nvSpPr>
        <p:spPr>
          <a:xfrm>
            <a:off x="7508590" y="2350764"/>
            <a:ext cx="833029" cy="109294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TextBox 60"/>
          <p:cNvSpPr txBox="1"/>
          <p:nvPr/>
        </p:nvSpPr>
        <p:spPr>
          <a:xfrm>
            <a:off x="7524996" y="2849540"/>
            <a:ext cx="800219" cy="338554"/>
          </a:xfrm>
          <a:prstGeom prst="rect">
            <a:avLst/>
          </a:prstGeom>
          <a:noFill/>
        </p:spPr>
        <p:txBody>
          <a:bodyPr wrap="none" rtlCol="0">
            <a:spAutoFit/>
          </a:bodyPr>
          <a:lstStyle/>
          <a:p>
            <a:r>
              <a:rPr lang="zh-CN" altLang="en-US" sz="1600" dirty="0" smtClean="0">
                <a:solidFill>
                  <a:schemeClr val="bg1"/>
                </a:solidFill>
              </a:rPr>
              <a:t>覃佳明</a:t>
            </a:r>
            <a:endParaRPr lang="zh-CN" altLang="en-US" sz="1600" dirty="0">
              <a:solidFill>
                <a:schemeClr val="bg1"/>
              </a:solidFill>
            </a:endParaRPr>
          </a:p>
        </p:txBody>
      </p:sp>
      <p:grpSp>
        <p:nvGrpSpPr>
          <p:cNvPr id="86" name="组合 85"/>
          <p:cNvGrpSpPr/>
          <p:nvPr/>
        </p:nvGrpSpPr>
        <p:grpSpPr>
          <a:xfrm rot="10800000">
            <a:off x="5705382" y="2527466"/>
            <a:ext cx="825496" cy="1164404"/>
            <a:chOff x="4020870" y="2194485"/>
            <a:chExt cx="1102258" cy="1432090"/>
          </a:xfrm>
          <a:effectLst>
            <a:outerShdw blurRad="444500" dist="254000" dir="8100000" algn="tr" rotWithShape="0">
              <a:prstClr val="black">
                <a:alpha val="50000"/>
              </a:prstClr>
            </a:outerShdw>
          </a:effectLst>
        </p:grpSpPr>
        <p:sp>
          <p:nvSpPr>
            <p:cNvPr id="8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9" name="TextBox 10"/>
          <p:cNvSpPr txBox="1"/>
          <p:nvPr/>
        </p:nvSpPr>
        <p:spPr>
          <a:xfrm>
            <a:off x="5714509" y="2831777"/>
            <a:ext cx="752129" cy="369332"/>
          </a:xfrm>
          <a:prstGeom prst="rect">
            <a:avLst/>
          </a:prstGeom>
          <a:noFill/>
        </p:spPr>
        <p:txBody>
          <a:bodyPr wrap="none" rtlCol="0">
            <a:spAutoFit/>
          </a:bodyPr>
          <a:lstStyle/>
          <a:p>
            <a:r>
              <a:rPr lang="zh-CN" altLang="en-US" dirty="0" smtClean="0">
                <a:solidFill>
                  <a:srgbClr val="163A5A"/>
                </a:solidFill>
              </a:rPr>
              <a:t>徐  航</a:t>
            </a:r>
            <a:endParaRPr lang="zh-CN" altLang="en-US" dirty="0">
              <a:solidFill>
                <a:srgbClr val="163A5A"/>
              </a:solidFill>
            </a:endParaRPr>
          </a:p>
        </p:txBody>
      </p:sp>
    </p:spTree>
    <p:custDataLst>
      <p:tags r:id="rId1"/>
    </p:custDataLst>
    <p:extLst>
      <p:ext uri="{BB962C8B-B14F-4D97-AF65-F5344CB8AC3E}">
        <p14:creationId xmlns:p14="http://schemas.microsoft.com/office/powerpoint/2010/main" val="380148397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childTnLst>
                              </p:cTn>
                            </p:par>
                            <p:par>
                              <p:cTn id="17" fill="hold">
                                <p:stCondLst>
                                  <p:cond delay="1100"/>
                                </p:stCondLst>
                                <p:childTnLst>
                                  <p:par>
                                    <p:cTn id="18" presetID="2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12" presetClass="entr" presetSubtype="8"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ppt_x</p:attrName>
                                            </p:attrNameLst>
                                          </p:cBhvr>
                                          <p:tavLst>
                                            <p:tav tm="0">
                                              <p:val>
                                                <p:strVal val="#ppt_x-#ppt_w*1.125000"/>
                                              </p:val>
                                            </p:tav>
                                            <p:tav tm="100000">
                                              <p:val>
                                                <p:strVal val="#ppt_x"/>
                                              </p:val>
                                            </p:tav>
                                          </p:tavLst>
                                        </p:anim>
                                        <p:animEffect transition="in" filter="wipe(right)">
                                          <p:cBhvr>
                                            <p:cTn id="24" dur="500"/>
                                            <p:tgtEl>
                                              <p:spTgt spid="14"/>
                                            </p:tgtEl>
                                          </p:cBhvr>
                                        </p:animEffect>
                                      </p:childTnLst>
                                    </p:cTn>
                                  </p:par>
                                </p:childTnLst>
                              </p:cTn>
                            </p:par>
                            <p:par>
                              <p:cTn id="25" fill="hold">
                                <p:stCondLst>
                                  <p:cond delay="1600"/>
                                </p:stCondLst>
                                <p:childTnLst>
                                  <p:par>
                                    <p:cTn id="26" presetID="18" presetClass="entr" presetSubtype="3"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strips(upRight)">
                                          <p:cBhvr>
                                            <p:cTn id="28" dur="500"/>
                                            <p:tgtEl>
                                              <p:spTgt spid="24"/>
                                            </p:tgtEl>
                                          </p:cBhvr>
                                        </p:animEffect>
                                      </p:childTnLst>
                                    </p:cTn>
                                  </p:par>
                                </p:childTnLst>
                              </p:cTn>
                            </p:par>
                            <p:par>
                              <p:cTn id="29" fill="hold">
                                <p:stCondLst>
                                  <p:cond delay="2100"/>
                                </p:stCondLst>
                                <p:childTnLst>
                                  <p:par>
                                    <p:cTn id="30" presetID="2" presetClass="entr" presetSubtype="9" fill="hold" grpId="0" nodeType="afterEffect" p14:presetBounceEnd="44000">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14:bounceEnd="44000">
                                          <p:cBhvr additive="base">
                                            <p:cTn id="32" dur="500" fill="hold"/>
                                            <p:tgtEl>
                                              <p:spTgt spid="72"/>
                                            </p:tgtEl>
                                            <p:attrNameLst>
                                              <p:attrName>ppt_x</p:attrName>
                                            </p:attrNameLst>
                                          </p:cBhvr>
                                          <p:tavLst>
                                            <p:tav tm="0">
                                              <p:val>
                                                <p:strVal val="0-#ppt_w/2"/>
                                              </p:val>
                                            </p:tav>
                                            <p:tav tm="100000">
                                              <p:val>
                                                <p:strVal val="#ppt_x"/>
                                              </p:val>
                                            </p:tav>
                                          </p:tavLst>
                                        </p:anim>
                                        <p:anim calcmode="lin" valueType="num" p14:bounceEnd="44000">
                                          <p:cBhvr additive="base">
                                            <p:cTn id="33" dur="500" fill="hold"/>
                                            <p:tgtEl>
                                              <p:spTgt spid="72"/>
                                            </p:tgtEl>
                                            <p:attrNameLst>
                                              <p:attrName>ppt_y</p:attrName>
                                            </p:attrNameLst>
                                          </p:cBhvr>
                                          <p:tavLst>
                                            <p:tav tm="0">
                                              <p:val>
                                                <p:strVal val="0-#ppt_h/2"/>
                                              </p:val>
                                            </p:tav>
                                            <p:tav tm="100000">
                                              <p:val>
                                                <p:strVal val="#ppt_y"/>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61">
                                                <p:txEl>
                                                  <p:pRg st="0" end="0"/>
                                                </p:txEl>
                                              </p:spTgt>
                                            </p:tgtEl>
                                            <p:attrNameLst>
                                              <p:attrName>style.visibility</p:attrName>
                                            </p:attrNameLst>
                                          </p:cBhvr>
                                          <p:to>
                                            <p:strVal val="visible"/>
                                          </p:to>
                                        </p:set>
                                        <p:animEffect transition="in" filter="fade">
                                          <p:cBhvr>
                                            <p:cTn id="36" dur="500"/>
                                            <p:tgtEl>
                                              <p:spTgt spid="61">
                                                <p:txEl>
                                                  <p:pRg st="0" end="0"/>
                                                </p:txEl>
                                              </p:spTgt>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p:tgtEl>
                                              <p:spTgt spid="42"/>
                                            </p:tgtEl>
                                            <p:attrNameLst>
                                              <p:attrName>ppt_x</p:attrName>
                                            </p:attrNameLst>
                                          </p:cBhvr>
                                          <p:tavLst>
                                            <p:tav tm="0">
                                              <p:val>
                                                <p:strVal val="#ppt_x-#ppt_w*1.125000"/>
                                              </p:val>
                                            </p:tav>
                                            <p:tav tm="100000">
                                              <p:val>
                                                <p:strVal val="#ppt_x"/>
                                              </p:val>
                                            </p:tav>
                                          </p:tavLst>
                                        </p:anim>
                                        <p:animEffect transition="in" filter="wipe(right)">
                                          <p:cBhvr>
                                            <p:cTn id="40" dur="500"/>
                                            <p:tgtEl>
                                              <p:spTgt spid="42"/>
                                            </p:tgtEl>
                                          </p:cBhvr>
                                        </p:animEffect>
                                      </p:childTnLst>
                                    </p:cTn>
                                  </p:par>
                                </p:childTnLst>
                              </p:cTn>
                            </p:par>
                            <p:par>
                              <p:cTn id="41" fill="hold">
                                <p:stCondLst>
                                  <p:cond delay="2600"/>
                                </p:stCondLst>
                                <p:childTnLst>
                                  <p:par>
                                    <p:cTn id="42" presetID="2" presetClass="entr" presetSubtype="9" fill="hold" grpId="0" nodeType="afterEffect" p14:presetBounceEnd="44000">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14:bounceEnd="44000">
                                          <p:cBhvr additive="base">
                                            <p:cTn id="44" dur="500" fill="hold"/>
                                            <p:tgtEl>
                                              <p:spTgt spid="43"/>
                                            </p:tgtEl>
                                            <p:attrNameLst>
                                              <p:attrName>ppt_x</p:attrName>
                                            </p:attrNameLst>
                                          </p:cBhvr>
                                          <p:tavLst>
                                            <p:tav tm="0">
                                              <p:val>
                                                <p:strVal val="0-#ppt_w/2"/>
                                              </p:val>
                                            </p:tav>
                                            <p:tav tm="100000">
                                              <p:val>
                                                <p:strVal val="#ppt_x"/>
                                              </p:val>
                                            </p:tav>
                                          </p:tavLst>
                                        </p:anim>
                                        <p:anim calcmode="lin" valueType="num" p14:bounceEnd="44000">
                                          <p:cBhvr additive="base">
                                            <p:cTn id="45" dur="500" fill="hold"/>
                                            <p:tgtEl>
                                              <p:spTgt spid="43"/>
                                            </p:tgtEl>
                                            <p:attrNameLst>
                                              <p:attrName>ppt_y</p:attrName>
                                            </p:attrNameLst>
                                          </p:cBhvr>
                                          <p:tavLst>
                                            <p:tav tm="0">
                                              <p:val>
                                                <p:strVal val="0-#ppt_h/2"/>
                                              </p:val>
                                            </p:tav>
                                            <p:tav tm="100000">
                                              <p:val>
                                                <p:strVal val="#ppt_y"/>
                                              </p:val>
                                            </p:tav>
                                          </p:tavLst>
                                        </p:anim>
                                      </p:childTnLst>
                                    </p:cTn>
                                  </p:par>
                                </p:childTnLst>
                              </p:cTn>
                            </p:par>
                            <p:par>
                              <p:cTn id="46" fill="hold">
                                <p:stCondLst>
                                  <p:cond delay="3100"/>
                                </p:stCondLst>
                                <p:childTnLst>
                                  <p:par>
                                    <p:cTn id="47" presetID="2" presetClass="entr" presetSubtype="9" fill="hold" nodeType="afterEffect" p14:presetBounceEnd="44000">
                                      <p:stCondLst>
                                        <p:cond delay="0"/>
                                      </p:stCondLst>
                                      <p:childTnLst>
                                        <p:set>
                                          <p:cBhvr>
                                            <p:cTn id="48" dur="1" fill="hold">
                                              <p:stCondLst>
                                                <p:cond delay="0"/>
                                              </p:stCondLst>
                                            </p:cTn>
                                            <p:tgtEl>
                                              <p:spTgt spid="55"/>
                                            </p:tgtEl>
                                            <p:attrNameLst>
                                              <p:attrName>style.visibility</p:attrName>
                                            </p:attrNameLst>
                                          </p:cBhvr>
                                          <p:to>
                                            <p:strVal val="visible"/>
                                          </p:to>
                                        </p:set>
                                        <p:anim calcmode="lin" valueType="num" p14:bounceEnd="44000">
                                          <p:cBhvr additive="base">
                                            <p:cTn id="49" dur="500" fill="hold"/>
                                            <p:tgtEl>
                                              <p:spTgt spid="55"/>
                                            </p:tgtEl>
                                            <p:attrNameLst>
                                              <p:attrName>ppt_x</p:attrName>
                                            </p:attrNameLst>
                                          </p:cBhvr>
                                          <p:tavLst>
                                            <p:tav tm="0">
                                              <p:val>
                                                <p:strVal val="0-#ppt_w/2"/>
                                              </p:val>
                                            </p:tav>
                                            <p:tav tm="100000">
                                              <p:val>
                                                <p:strVal val="#ppt_x"/>
                                              </p:val>
                                            </p:tav>
                                          </p:tavLst>
                                        </p:anim>
                                        <p:anim calcmode="lin" valueType="num" p14:bounceEnd="44000">
                                          <p:cBhvr additive="base">
                                            <p:cTn id="50" dur="500" fill="hold"/>
                                            <p:tgtEl>
                                              <p:spTgt spid="55"/>
                                            </p:tgtEl>
                                            <p:attrNameLst>
                                              <p:attrName>ppt_y</p:attrName>
                                            </p:attrNameLst>
                                          </p:cBhvr>
                                          <p:tavLst>
                                            <p:tav tm="0">
                                              <p:val>
                                                <p:strVal val="0-#ppt_h/2"/>
                                              </p:val>
                                            </p:tav>
                                            <p:tav tm="100000">
                                              <p:val>
                                                <p:strVal val="#ppt_y"/>
                                              </p:val>
                                            </p:tav>
                                          </p:tavLst>
                                        </p:anim>
                                      </p:childTnLst>
                                    </p:cTn>
                                  </p:par>
                                  <p:par>
                                    <p:cTn id="51" presetID="10" presetClass="entr" presetSubtype="0" fill="hold" grpId="0" nodeType="withEffect">
                                      <p:stCondLst>
                                        <p:cond delay="900"/>
                                      </p:stCondLst>
                                      <p:childTnLst>
                                        <p:set>
                                          <p:cBhvr>
                                            <p:cTn id="52" dur="1" fill="hold">
                                              <p:stCondLst>
                                                <p:cond delay="0"/>
                                              </p:stCondLst>
                                            </p:cTn>
                                            <p:tgtEl>
                                              <p:spTgt spid="44">
                                                <p:txEl>
                                                  <p:pRg st="0" end="0"/>
                                                </p:txEl>
                                              </p:spTgt>
                                            </p:tgtEl>
                                            <p:attrNameLst>
                                              <p:attrName>style.visibility</p:attrName>
                                            </p:attrNameLst>
                                          </p:cBhvr>
                                          <p:to>
                                            <p:strVal val="visible"/>
                                          </p:to>
                                        </p:set>
                                        <p:animEffect transition="in" filter="fade">
                                          <p:cBhvr>
                                            <p:cTn id="53" dur="500"/>
                                            <p:tgtEl>
                                              <p:spTgt spid="44">
                                                <p:txEl>
                                                  <p:pRg st="0" end="0"/>
                                                </p:txEl>
                                              </p:spTgt>
                                            </p:tgtEl>
                                          </p:cBhvr>
                                        </p:animEffect>
                                      </p:childTnLst>
                                    </p:cTn>
                                  </p:par>
                                  <p:par>
                                    <p:cTn id="54" presetID="10" presetClass="entr" presetSubtype="0" fill="hold" grpId="0" nodeType="withEffect">
                                      <p:stCondLst>
                                        <p:cond delay="700"/>
                                      </p:stCondLst>
                                      <p:childTnLst>
                                        <p:set>
                                          <p:cBhvr>
                                            <p:cTn id="55" dur="1" fill="hold">
                                              <p:stCondLst>
                                                <p:cond delay="0"/>
                                              </p:stCondLst>
                                            </p:cTn>
                                            <p:tgtEl>
                                              <p:spTgt spid="82">
                                                <p:txEl>
                                                  <p:pRg st="0" end="0"/>
                                                </p:txEl>
                                              </p:spTgt>
                                            </p:tgtEl>
                                            <p:attrNameLst>
                                              <p:attrName>style.visibility</p:attrName>
                                            </p:attrNameLst>
                                          </p:cBhvr>
                                          <p:to>
                                            <p:strVal val="visible"/>
                                          </p:to>
                                        </p:set>
                                        <p:animEffect transition="in" filter="fade">
                                          <p:cBhvr>
                                            <p:cTn id="56" dur="500"/>
                                            <p:tgtEl>
                                              <p:spTgt spid="82">
                                                <p:txEl>
                                                  <p:pRg st="0" end="0"/>
                                                </p:txEl>
                                              </p:spTgt>
                                            </p:tgtEl>
                                          </p:cBhvr>
                                        </p:animEffect>
                                      </p:childTnLst>
                                    </p:cTn>
                                  </p:par>
                                </p:childTnLst>
                              </p:cTn>
                            </p:par>
                            <p:par>
                              <p:cTn id="57" fill="hold">
                                <p:stCondLst>
                                  <p:cond delay="4500"/>
                                </p:stCondLst>
                                <p:childTnLst>
                                  <p:par>
                                    <p:cTn id="58" presetID="2" presetClass="entr" presetSubtype="9" fill="hold" grpId="0" nodeType="afterEffect" p14:presetBounceEnd="44000">
                                      <p:stCondLst>
                                        <p:cond delay="0"/>
                                      </p:stCondLst>
                                      <p:childTnLst>
                                        <p:set>
                                          <p:cBhvr>
                                            <p:cTn id="59" dur="1" fill="hold">
                                              <p:stCondLst>
                                                <p:cond delay="0"/>
                                              </p:stCondLst>
                                            </p:cTn>
                                            <p:tgtEl>
                                              <p:spTgt spid="84"/>
                                            </p:tgtEl>
                                            <p:attrNameLst>
                                              <p:attrName>style.visibility</p:attrName>
                                            </p:attrNameLst>
                                          </p:cBhvr>
                                          <p:to>
                                            <p:strVal val="visible"/>
                                          </p:to>
                                        </p:set>
                                        <p:anim calcmode="lin" valueType="num" p14:bounceEnd="44000">
                                          <p:cBhvr additive="base">
                                            <p:cTn id="60" dur="500" fill="hold"/>
                                            <p:tgtEl>
                                              <p:spTgt spid="84"/>
                                            </p:tgtEl>
                                            <p:attrNameLst>
                                              <p:attrName>ppt_x</p:attrName>
                                            </p:attrNameLst>
                                          </p:cBhvr>
                                          <p:tavLst>
                                            <p:tav tm="0">
                                              <p:val>
                                                <p:strVal val="0-#ppt_w/2"/>
                                              </p:val>
                                            </p:tav>
                                            <p:tav tm="100000">
                                              <p:val>
                                                <p:strVal val="#ppt_x"/>
                                              </p:val>
                                            </p:tav>
                                          </p:tavLst>
                                        </p:anim>
                                        <p:anim calcmode="lin" valueType="num" p14:bounceEnd="44000">
                                          <p:cBhvr additive="base">
                                            <p:cTn id="61" dur="500" fill="hold"/>
                                            <p:tgtEl>
                                              <p:spTgt spid="84"/>
                                            </p:tgtEl>
                                            <p:attrNameLst>
                                              <p:attrName>ppt_y</p:attrName>
                                            </p:attrNameLst>
                                          </p:cBhvr>
                                          <p:tavLst>
                                            <p:tav tm="0">
                                              <p:val>
                                                <p:strVal val="0-#ppt_h/2"/>
                                              </p:val>
                                            </p:tav>
                                            <p:tav tm="100000">
                                              <p:val>
                                                <p:strVal val="#ppt_y"/>
                                              </p:val>
                                            </p:tav>
                                          </p:tavLst>
                                        </p:anim>
                                      </p:childTnLst>
                                    </p:cTn>
                                  </p:par>
                                  <p:par>
                                    <p:cTn id="62" presetID="10" presetClass="entr" presetSubtype="0" fill="hold" grpId="0" nodeType="withEffect">
                                      <p:stCondLst>
                                        <p:cond delay="900"/>
                                      </p:stCondLst>
                                      <p:childTnLst>
                                        <p:set>
                                          <p:cBhvr>
                                            <p:cTn id="63" dur="1" fill="hold">
                                              <p:stCondLst>
                                                <p:cond delay="0"/>
                                              </p:stCondLst>
                                            </p:cTn>
                                            <p:tgtEl>
                                              <p:spTgt spid="85">
                                                <p:txEl>
                                                  <p:pRg st="0" end="0"/>
                                                </p:txEl>
                                              </p:spTgt>
                                            </p:tgtEl>
                                            <p:attrNameLst>
                                              <p:attrName>style.visibility</p:attrName>
                                            </p:attrNameLst>
                                          </p:cBhvr>
                                          <p:to>
                                            <p:strVal val="visible"/>
                                          </p:to>
                                        </p:set>
                                        <p:animEffect transition="in" filter="fade">
                                          <p:cBhvr>
                                            <p:cTn id="64" dur="500"/>
                                            <p:tgtEl>
                                              <p:spTgt spid="85">
                                                <p:txEl>
                                                  <p:pRg st="0" end="0"/>
                                                </p:txEl>
                                              </p:spTgt>
                                            </p:tgtEl>
                                          </p:cBhvr>
                                        </p:animEffect>
                                      </p:childTnLst>
                                    </p:cTn>
                                  </p:par>
                                </p:childTnLst>
                              </p:cTn>
                            </p:par>
                            <p:par>
                              <p:cTn id="65" fill="hold">
                                <p:stCondLst>
                                  <p:cond delay="5900"/>
                                </p:stCondLst>
                                <p:childTnLst>
                                  <p:par>
                                    <p:cTn id="66" presetID="2" presetClass="entr" presetSubtype="9" fill="hold" nodeType="afterEffect" p14:presetBounceEnd="44000">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14:bounceEnd="44000">
                                          <p:cBhvr additive="base">
                                            <p:cTn id="68" dur="500" fill="hold"/>
                                            <p:tgtEl>
                                              <p:spTgt spid="86"/>
                                            </p:tgtEl>
                                            <p:attrNameLst>
                                              <p:attrName>ppt_x</p:attrName>
                                            </p:attrNameLst>
                                          </p:cBhvr>
                                          <p:tavLst>
                                            <p:tav tm="0">
                                              <p:val>
                                                <p:strVal val="0-#ppt_w/2"/>
                                              </p:val>
                                            </p:tav>
                                            <p:tav tm="100000">
                                              <p:val>
                                                <p:strVal val="#ppt_x"/>
                                              </p:val>
                                            </p:tav>
                                          </p:tavLst>
                                        </p:anim>
                                        <p:anim calcmode="lin" valueType="num" p14:bounceEnd="44000">
                                          <p:cBhvr additive="base">
                                            <p:cTn id="69" dur="500" fill="hold"/>
                                            <p:tgtEl>
                                              <p:spTgt spid="86"/>
                                            </p:tgtEl>
                                            <p:attrNameLst>
                                              <p:attrName>ppt_y</p:attrName>
                                            </p:attrNameLst>
                                          </p:cBhvr>
                                          <p:tavLst>
                                            <p:tav tm="0">
                                              <p:val>
                                                <p:strVal val="0-#ppt_h/2"/>
                                              </p:val>
                                            </p:tav>
                                            <p:tav tm="100000">
                                              <p:val>
                                                <p:strVal val="#ppt_y"/>
                                              </p:val>
                                            </p:tav>
                                          </p:tavLst>
                                        </p:anim>
                                      </p:childTnLst>
                                    </p:cTn>
                                  </p:par>
                                  <p:par>
                                    <p:cTn id="70" presetID="10" presetClass="entr" presetSubtype="0" fill="hold" grpId="0" nodeType="withEffect">
                                      <p:stCondLst>
                                        <p:cond delay="700"/>
                                      </p:stCondLst>
                                      <p:childTnLst>
                                        <p:set>
                                          <p:cBhvr>
                                            <p:cTn id="71" dur="1" fill="hold">
                                              <p:stCondLst>
                                                <p:cond delay="0"/>
                                              </p:stCondLst>
                                            </p:cTn>
                                            <p:tgtEl>
                                              <p:spTgt spid="89">
                                                <p:txEl>
                                                  <p:pRg st="0" end="0"/>
                                                </p:txEl>
                                              </p:spTgt>
                                            </p:tgtEl>
                                            <p:attrNameLst>
                                              <p:attrName>style.visibility</p:attrName>
                                            </p:attrNameLst>
                                          </p:cBhvr>
                                          <p:to>
                                            <p:strVal val="visible"/>
                                          </p:to>
                                        </p:set>
                                        <p:animEffect transition="in" filter="fade">
                                          <p:cBhvr>
                                            <p:cTn id="72" dur="500"/>
                                            <p:tgtEl>
                                              <p:spTgt spid="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103" grpId="0" animBg="1"/>
          <p:bldP spid="94" grpId="0"/>
          <p:bldP spid="24" grpId="0"/>
          <p:bldP spid="61" grpId="0" build="allAtOnce"/>
          <p:bldP spid="42" grpId="0"/>
          <p:bldP spid="43" grpId="0" animBg="1"/>
          <p:bldP spid="44" grpId="0" build="allAtOnce"/>
          <p:bldP spid="82" grpId="0" build="allAtOnce"/>
          <p:bldP spid="84" grpId="0" animBg="1"/>
          <p:bldP spid="85" grpId="0" build="allAtOnce"/>
          <p:bldP spid="89" grpId="0" build="allAtOnce"/>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childTnLst>
                              </p:cTn>
                            </p:par>
                            <p:par>
                              <p:cTn id="17" fill="hold">
                                <p:stCondLst>
                                  <p:cond delay="1100"/>
                                </p:stCondLst>
                                <p:childTnLst>
                                  <p:par>
                                    <p:cTn id="18" presetID="2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12" presetClass="entr" presetSubtype="8"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ppt_x</p:attrName>
                                            </p:attrNameLst>
                                          </p:cBhvr>
                                          <p:tavLst>
                                            <p:tav tm="0">
                                              <p:val>
                                                <p:strVal val="#ppt_x-#ppt_w*1.125000"/>
                                              </p:val>
                                            </p:tav>
                                            <p:tav tm="100000">
                                              <p:val>
                                                <p:strVal val="#ppt_x"/>
                                              </p:val>
                                            </p:tav>
                                          </p:tavLst>
                                        </p:anim>
                                        <p:animEffect transition="in" filter="wipe(right)">
                                          <p:cBhvr>
                                            <p:cTn id="24" dur="500"/>
                                            <p:tgtEl>
                                              <p:spTgt spid="14"/>
                                            </p:tgtEl>
                                          </p:cBhvr>
                                        </p:animEffect>
                                      </p:childTnLst>
                                    </p:cTn>
                                  </p:par>
                                </p:childTnLst>
                              </p:cTn>
                            </p:par>
                            <p:par>
                              <p:cTn id="25" fill="hold">
                                <p:stCondLst>
                                  <p:cond delay="1600"/>
                                </p:stCondLst>
                                <p:childTnLst>
                                  <p:par>
                                    <p:cTn id="26" presetID="18" presetClass="entr" presetSubtype="3"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strips(upRight)">
                                          <p:cBhvr>
                                            <p:cTn id="28" dur="500"/>
                                            <p:tgtEl>
                                              <p:spTgt spid="24"/>
                                            </p:tgtEl>
                                          </p:cBhvr>
                                        </p:animEffect>
                                      </p:childTnLst>
                                    </p:cTn>
                                  </p:par>
                                </p:childTnLst>
                              </p:cTn>
                            </p:par>
                            <p:par>
                              <p:cTn id="29" fill="hold">
                                <p:stCondLst>
                                  <p:cond delay="2100"/>
                                </p:stCondLst>
                                <p:childTnLst>
                                  <p:par>
                                    <p:cTn id="30" presetID="2" presetClass="entr" presetSubtype="9"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additive="base">
                                            <p:cTn id="32" dur="500" fill="hold"/>
                                            <p:tgtEl>
                                              <p:spTgt spid="72"/>
                                            </p:tgtEl>
                                            <p:attrNameLst>
                                              <p:attrName>ppt_x</p:attrName>
                                            </p:attrNameLst>
                                          </p:cBhvr>
                                          <p:tavLst>
                                            <p:tav tm="0">
                                              <p:val>
                                                <p:strVal val="0-#ppt_w/2"/>
                                              </p:val>
                                            </p:tav>
                                            <p:tav tm="100000">
                                              <p:val>
                                                <p:strVal val="#ppt_x"/>
                                              </p:val>
                                            </p:tav>
                                          </p:tavLst>
                                        </p:anim>
                                        <p:anim calcmode="lin" valueType="num">
                                          <p:cBhvr additive="base">
                                            <p:cTn id="33" dur="500" fill="hold"/>
                                            <p:tgtEl>
                                              <p:spTgt spid="72"/>
                                            </p:tgtEl>
                                            <p:attrNameLst>
                                              <p:attrName>ppt_y</p:attrName>
                                            </p:attrNameLst>
                                          </p:cBhvr>
                                          <p:tavLst>
                                            <p:tav tm="0">
                                              <p:val>
                                                <p:strVal val="0-#ppt_h/2"/>
                                              </p:val>
                                            </p:tav>
                                            <p:tav tm="100000">
                                              <p:val>
                                                <p:strVal val="#ppt_y"/>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61">
                                                <p:txEl>
                                                  <p:pRg st="0" end="0"/>
                                                </p:txEl>
                                              </p:spTgt>
                                            </p:tgtEl>
                                            <p:attrNameLst>
                                              <p:attrName>style.visibility</p:attrName>
                                            </p:attrNameLst>
                                          </p:cBhvr>
                                          <p:to>
                                            <p:strVal val="visible"/>
                                          </p:to>
                                        </p:set>
                                        <p:animEffect transition="in" filter="fade">
                                          <p:cBhvr>
                                            <p:cTn id="36" dur="500"/>
                                            <p:tgtEl>
                                              <p:spTgt spid="61">
                                                <p:txEl>
                                                  <p:pRg st="0" end="0"/>
                                                </p:txEl>
                                              </p:spTgt>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p:tgtEl>
                                              <p:spTgt spid="42"/>
                                            </p:tgtEl>
                                            <p:attrNameLst>
                                              <p:attrName>ppt_x</p:attrName>
                                            </p:attrNameLst>
                                          </p:cBhvr>
                                          <p:tavLst>
                                            <p:tav tm="0">
                                              <p:val>
                                                <p:strVal val="#ppt_x-#ppt_w*1.125000"/>
                                              </p:val>
                                            </p:tav>
                                            <p:tav tm="100000">
                                              <p:val>
                                                <p:strVal val="#ppt_x"/>
                                              </p:val>
                                            </p:tav>
                                          </p:tavLst>
                                        </p:anim>
                                        <p:animEffect transition="in" filter="wipe(right)">
                                          <p:cBhvr>
                                            <p:cTn id="40" dur="500"/>
                                            <p:tgtEl>
                                              <p:spTgt spid="42"/>
                                            </p:tgtEl>
                                          </p:cBhvr>
                                        </p:animEffect>
                                      </p:childTnLst>
                                    </p:cTn>
                                  </p:par>
                                </p:childTnLst>
                              </p:cTn>
                            </p:par>
                            <p:par>
                              <p:cTn id="41" fill="hold">
                                <p:stCondLst>
                                  <p:cond delay="2600"/>
                                </p:stCondLst>
                                <p:childTnLst>
                                  <p:par>
                                    <p:cTn id="42" presetID="2" presetClass="entr" presetSubtype="9" fill="hold" grpId="0" nodeType="afterEffect">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cBhvr additive="base">
                                            <p:cTn id="44" dur="500" fill="hold"/>
                                            <p:tgtEl>
                                              <p:spTgt spid="43"/>
                                            </p:tgtEl>
                                            <p:attrNameLst>
                                              <p:attrName>ppt_x</p:attrName>
                                            </p:attrNameLst>
                                          </p:cBhvr>
                                          <p:tavLst>
                                            <p:tav tm="0">
                                              <p:val>
                                                <p:strVal val="0-#ppt_w/2"/>
                                              </p:val>
                                            </p:tav>
                                            <p:tav tm="100000">
                                              <p:val>
                                                <p:strVal val="#ppt_x"/>
                                              </p:val>
                                            </p:tav>
                                          </p:tavLst>
                                        </p:anim>
                                        <p:anim calcmode="lin" valueType="num">
                                          <p:cBhvr additive="base">
                                            <p:cTn id="45" dur="500" fill="hold"/>
                                            <p:tgtEl>
                                              <p:spTgt spid="43"/>
                                            </p:tgtEl>
                                            <p:attrNameLst>
                                              <p:attrName>ppt_y</p:attrName>
                                            </p:attrNameLst>
                                          </p:cBhvr>
                                          <p:tavLst>
                                            <p:tav tm="0">
                                              <p:val>
                                                <p:strVal val="0-#ppt_h/2"/>
                                              </p:val>
                                            </p:tav>
                                            <p:tav tm="100000">
                                              <p:val>
                                                <p:strVal val="#ppt_y"/>
                                              </p:val>
                                            </p:tav>
                                          </p:tavLst>
                                        </p:anim>
                                      </p:childTnLst>
                                    </p:cTn>
                                  </p:par>
                                </p:childTnLst>
                              </p:cTn>
                            </p:par>
                            <p:par>
                              <p:cTn id="46" fill="hold">
                                <p:stCondLst>
                                  <p:cond delay="3100"/>
                                </p:stCondLst>
                                <p:childTnLst>
                                  <p:par>
                                    <p:cTn id="47" presetID="2" presetClass="entr" presetSubtype="9" fill="hold" nodeType="afterEffect">
                                      <p:stCondLst>
                                        <p:cond delay="0"/>
                                      </p:stCondLst>
                                      <p:childTnLst>
                                        <p:set>
                                          <p:cBhvr>
                                            <p:cTn id="48" dur="1" fill="hold">
                                              <p:stCondLst>
                                                <p:cond delay="0"/>
                                              </p:stCondLst>
                                            </p:cTn>
                                            <p:tgtEl>
                                              <p:spTgt spid="55"/>
                                            </p:tgtEl>
                                            <p:attrNameLst>
                                              <p:attrName>style.visibility</p:attrName>
                                            </p:attrNameLst>
                                          </p:cBhvr>
                                          <p:to>
                                            <p:strVal val="visible"/>
                                          </p:to>
                                        </p:set>
                                        <p:anim calcmode="lin" valueType="num">
                                          <p:cBhvr additive="base">
                                            <p:cTn id="49" dur="500" fill="hold"/>
                                            <p:tgtEl>
                                              <p:spTgt spid="55"/>
                                            </p:tgtEl>
                                            <p:attrNameLst>
                                              <p:attrName>ppt_x</p:attrName>
                                            </p:attrNameLst>
                                          </p:cBhvr>
                                          <p:tavLst>
                                            <p:tav tm="0">
                                              <p:val>
                                                <p:strVal val="0-#ppt_w/2"/>
                                              </p:val>
                                            </p:tav>
                                            <p:tav tm="100000">
                                              <p:val>
                                                <p:strVal val="#ppt_x"/>
                                              </p:val>
                                            </p:tav>
                                          </p:tavLst>
                                        </p:anim>
                                        <p:anim calcmode="lin" valueType="num">
                                          <p:cBhvr additive="base">
                                            <p:cTn id="50" dur="500" fill="hold"/>
                                            <p:tgtEl>
                                              <p:spTgt spid="55"/>
                                            </p:tgtEl>
                                            <p:attrNameLst>
                                              <p:attrName>ppt_y</p:attrName>
                                            </p:attrNameLst>
                                          </p:cBhvr>
                                          <p:tavLst>
                                            <p:tav tm="0">
                                              <p:val>
                                                <p:strVal val="0-#ppt_h/2"/>
                                              </p:val>
                                            </p:tav>
                                            <p:tav tm="100000">
                                              <p:val>
                                                <p:strVal val="#ppt_y"/>
                                              </p:val>
                                            </p:tav>
                                          </p:tavLst>
                                        </p:anim>
                                      </p:childTnLst>
                                    </p:cTn>
                                  </p:par>
                                  <p:par>
                                    <p:cTn id="51" presetID="10" presetClass="entr" presetSubtype="0" fill="hold" grpId="0" nodeType="withEffect">
                                      <p:stCondLst>
                                        <p:cond delay="900"/>
                                      </p:stCondLst>
                                      <p:childTnLst>
                                        <p:set>
                                          <p:cBhvr>
                                            <p:cTn id="52" dur="1" fill="hold">
                                              <p:stCondLst>
                                                <p:cond delay="0"/>
                                              </p:stCondLst>
                                            </p:cTn>
                                            <p:tgtEl>
                                              <p:spTgt spid="44">
                                                <p:txEl>
                                                  <p:pRg st="0" end="0"/>
                                                </p:txEl>
                                              </p:spTgt>
                                            </p:tgtEl>
                                            <p:attrNameLst>
                                              <p:attrName>style.visibility</p:attrName>
                                            </p:attrNameLst>
                                          </p:cBhvr>
                                          <p:to>
                                            <p:strVal val="visible"/>
                                          </p:to>
                                        </p:set>
                                        <p:animEffect transition="in" filter="fade">
                                          <p:cBhvr>
                                            <p:cTn id="53" dur="500"/>
                                            <p:tgtEl>
                                              <p:spTgt spid="44">
                                                <p:txEl>
                                                  <p:pRg st="0" end="0"/>
                                                </p:txEl>
                                              </p:spTgt>
                                            </p:tgtEl>
                                          </p:cBhvr>
                                        </p:animEffect>
                                      </p:childTnLst>
                                    </p:cTn>
                                  </p:par>
                                  <p:par>
                                    <p:cTn id="54" presetID="10" presetClass="entr" presetSubtype="0" fill="hold" grpId="0" nodeType="withEffect">
                                      <p:stCondLst>
                                        <p:cond delay="700"/>
                                      </p:stCondLst>
                                      <p:childTnLst>
                                        <p:set>
                                          <p:cBhvr>
                                            <p:cTn id="55" dur="1" fill="hold">
                                              <p:stCondLst>
                                                <p:cond delay="0"/>
                                              </p:stCondLst>
                                            </p:cTn>
                                            <p:tgtEl>
                                              <p:spTgt spid="82">
                                                <p:txEl>
                                                  <p:pRg st="0" end="0"/>
                                                </p:txEl>
                                              </p:spTgt>
                                            </p:tgtEl>
                                            <p:attrNameLst>
                                              <p:attrName>style.visibility</p:attrName>
                                            </p:attrNameLst>
                                          </p:cBhvr>
                                          <p:to>
                                            <p:strVal val="visible"/>
                                          </p:to>
                                        </p:set>
                                        <p:animEffect transition="in" filter="fade">
                                          <p:cBhvr>
                                            <p:cTn id="56" dur="500"/>
                                            <p:tgtEl>
                                              <p:spTgt spid="82">
                                                <p:txEl>
                                                  <p:pRg st="0" end="0"/>
                                                </p:txEl>
                                              </p:spTgt>
                                            </p:tgtEl>
                                          </p:cBhvr>
                                        </p:animEffect>
                                      </p:childTnLst>
                                    </p:cTn>
                                  </p:par>
                                </p:childTnLst>
                              </p:cTn>
                            </p:par>
                            <p:par>
                              <p:cTn id="57" fill="hold">
                                <p:stCondLst>
                                  <p:cond delay="4500"/>
                                </p:stCondLst>
                                <p:childTnLst>
                                  <p:par>
                                    <p:cTn id="58" presetID="2" presetClass="entr" presetSubtype="9" fill="hold" grpId="0" nodeType="afterEffect">
                                      <p:stCondLst>
                                        <p:cond delay="0"/>
                                      </p:stCondLst>
                                      <p:childTnLst>
                                        <p:set>
                                          <p:cBhvr>
                                            <p:cTn id="59" dur="1" fill="hold">
                                              <p:stCondLst>
                                                <p:cond delay="0"/>
                                              </p:stCondLst>
                                            </p:cTn>
                                            <p:tgtEl>
                                              <p:spTgt spid="84"/>
                                            </p:tgtEl>
                                            <p:attrNameLst>
                                              <p:attrName>style.visibility</p:attrName>
                                            </p:attrNameLst>
                                          </p:cBhvr>
                                          <p:to>
                                            <p:strVal val="visible"/>
                                          </p:to>
                                        </p:set>
                                        <p:anim calcmode="lin" valueType="num">
                                          <p:cBhvr additive="base">
                                            <p:cTn id="60" dur="500" fill="hold"/>
                                            <p:tgtEl>
                                              <p:spTgt spid="84"/>
                                            </p:tgtEl>
                                            <p:attrNameLst>
                                              <p:attrName>ppt_x</p:attrName>
                                            </p:attrNameLst>
                                          </p:cBhvr>
                                          <p:tavLst>
                                            <p:tav tm="0">
                                              <p:val>
                                                <p:strVal val="0-#ppt_w/2"/>
                                              </p:val>
                                            </p:tav>
                                            <p:tav tm="100000">
                                              <p:val>
                                                <p:strVal val="#ppt_x"/>
                                              </p:val>
                                            </p:tav>
                                          </p:tavLst>
                                        </p:anim>
                                        <p:anim calcmode="lin" valueType="num">
                                          <p:cBhvr additive="base">
                                            <p:cTn id="61" dur="500" fill="hold"/>
                                            <p:tgtEl>
                                              <p:spTgt spid="84"/>
                                            </p:tgtEl>
                                            <p:attrNameLst>
                                              <p:attrName>ppt_y</p:attrName>
                                            </p:attrNameLst>
                                          </p:cBhvr>
                                          <p:tavLst>
                                            <p:tav tm="0">
                                              <p:val>
                                                <p:strVal val="0-#ppt_h/2"/>
                                              </p:val>
                                            </p:tav>
                                            <p:tav tm="100000">
                                              <p:val>
                                                <p:strVal val="#ppt_y"/>
                                              </p:val>
                                            </p:tav>
                                          </p:tavLst>
                                        </p:anim>
                                      </p:childTnLst>
                                    </p:cTn>
                                  </p:par>
                                  <p:par>
                                    <p:cTn id="62" presetID="10" presetClass="entr" presetSubtype="0" fill="hold" grpId="0" nodeType="withEffect">
                                      <p:stCondLst>
                                        <p:cond delay="900"/>
                                      </p:stCondLst>
                                      <p:childTnLst>
                                        <p:set>
                                          <p:cBhvr>
                                            <p:cTn id="63" dur="1" fill="hold">
                                              <p:stCondLst>
                                                <p:cond delay="0"/>
                                              </p:stCondLst>
                                            </p:cTn>
                                            <p:tgtEl>
                                              <p:spTgt spid="85">
                                                <p:txEl>
                                                  <p:pRg st="0" end="0"/>
                                                </p:txEl>
                                              </p:spTgt>
                                            </p:tgtEl>
                                            <p:attrNameLst>
                                              <p:attrName>style.visibility</p:attrName>
                                            </p:attrNameLst>
                                          </p:cBhvr>
                                          <p:to>
                                            <p:strVal val="visible"/>
                                          </p:to>
                                        </p:set>
                                        <p:animEffect transition="in" filter="fade">
                                          <p:cBhvr>
                                            <p:cTn id="64" dur="500"/>
                                            <p:tgtEl>
                                              <p:spTgt spid="85">
                                                <p:txEl>
                                                  <p:pRg st="0" end="0"/>
                                                </p:txEl>
                                              </p:spTgt>
                                            </p:tgtEl>
                                          </p:cBhvr>
                                        </p:animEffect>
                                      </p:childTnLst>
                                    </p:cTn>
                                  </p:par>
                                </p:childTnLst>
                              </p:cTn>
                            </p:par>
                            <p:par>
                              <p:cTn id="65" fill="hold">
                                <p:stCondLst>
                                  <p:cond delay="5900"/>
                                </p:stCondLst>
                                <p:childTnLst>
                                  <p:par>
                                    <p:cTn id="66" presetID="2" presetClass="entr" presetSubtype="9"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additive="base">
                                            <p:cTn id="68" dur="500" fill="hold"/>
                                            <p:tgtEl>
                                              <p:spTgt spid="86"/>
                                            </p:tgtEl>
                                            <p:attrNameLst>
                                              <p:attrName>ppt_x</p:attrName>
                                            </p:attrNameLst>
                                          </p:cBhvr>
                                          <p:tavLst>
                                            <p:tav tm="0">
                                              <p:val>
                                                <p:strVal val="0-#ppt_w/2"/>
                                              </p:val>
                                            </p:tav>
                                            <p:tav tm="100000">
                                              <p:val>
                                                <p:strVal val="#ppt_x"/>
                                              </p:val>
                                            </p:tav>
                                          </p:tavLst>
                                        </p:anim>
                                        <p:anim calcmode="lin" valueType="num">
                                          <p:cBhvr additive="base">
                                            <p:cTn id="69" dur="500" fill="hold"/>
                                            <p:tgtEl>
                                              <p:spTgt spid="86"/>
                                            </p:tgtEl>
                                            <p:attrNameLst>
                                              <p:attrName>ppt_y</p:attrName>
                                            </p:attrNameLst>
                                          </p:cBhvr>
                                          <p:tavLst>
                                            <p:tav tm="0">
                                              <p:val>
                                                <p:strVal val="0-#ppt_h/2"/>
                                              </p:val>
                                            </p:tav>
                                            <p:tav tm="100000">
                                              <p:val>
                                                <p:strVal val="#ppt_y"/>
                                              </p:val>
                                            </p:tav>
                                          </p:tavLst>
                                        </p:anim>
                                      </p:childTnLst>
                                    </p:cTn>
                                  </p:par>
                                  <p:par>
                                    <p:cTn id="70" presetID="10" presetClass="entr" presetSubtype="0" fill="hold" grpId="0" nodeType="withEffect">
                                      <p:stCondLst>
                                        <p:cond delay="700"/>
                                      </p:stCondLst>
                                      <p:childTnLst>
                                        <p:set>
                                          <p:cBhvr>
                                            <p:cTn id="71" dur="1" fill="hold">
                                              <p:stCondLst>
                                                <p:cond delay="0"/>
                                              </p:stCondLst>
                                            </p:cTn>
                                            <p:tgtEl>
                                              <p:spTgt spid="89">
                                                <p:txEl>
                                                  <p:pRg st="0" end="0"/>
                                                </p:txEl>
                                              </p:spTgt>
                                            </p:tgtEl>
                                            <p:attrNameLst>
                                              <p:attrName>style.visibility</p:attrName>
                                            </p:attrNameLst>
                                          </p:cBhvr>
                                          <p:to>
                                            <p:strVal val="visible"/>
                                          </p:to>
                                        </p:set>
                                        <p:animEffect transition="in" filter="fade">
                                          <p:cBhvr>
                                            <p:cTn id="72" dur="500"/>
                                            <p:tgtEl>
                                              <p:spTgt spid="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103" grpId="0" animBg="1"/>
          <p:bldP spid="94" grpId="0"/>
          <p:bldP spid="24" grpId="0"/>
          <p:bldP spid="61" grpId="0" build="allAtOnce"/>
          <p:bldP spid="42" grpId="0"/>
          <p:bldP spid="43" grpId="0" animBg="1"/>
          <p:bldP spid="44" grpId="0" build="allAtOnce"/>
          <p:bldP spid="82" grpId="0" build="allAtOnce"/>
          <p:bldP spid="84" grpId="0" animBg="1"/>
          <p:bldP spid="85" grpId="0" build="allAtOnce"/>
          <p:bldP spid="89" grpId="0" build="allAtOnce"/>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734226" y="2113446"/>
            <a:ext cx="3954929" cy="523220"/>
          </a:xfrm>
          <a:prstGeom prst="rect">
            <a:avLst/>
          </a:prstGeom>
          <a:noFill/>
        </p:spPr>
        <p:txBody>
          <a:bodyPr wrap="none" rtlCol="0">
            <a:spAutoFit/>
          </a:bodyPr>
          <a:lstStyle/>
          <a:p>
            <a:r>
              <a:rPr lang="zh-CN" altLang="en-US" sz="2800" spc="300" dirty="0" smtClean="0">
                <a:latin typeface="方正兰亭细黑_GBK" pitchFamily="2" charset="-122"/>
                <a:ea typeface="方正兰亭细黑_GBK" pitchFamily="2" charset="-122"/>
              </a:rPr>
              <a:t>软件介绍 </a:t>
            </a:r>
            <a:r>
              <a:rPr lang="en-US" altLang="zh-CN" sz="2800" spc="300" dirty="0" smtClean="0">
                <a:latin typeface="方正兰亭细黑_GBK" pitchFamily="2" charset="-122"/>
                <a:ea typeface="方正兰亭细黑_GBK" pitchFamily="2" charset="-122"/>
              </a:rPr>
              <a:t>&amp; </a:t>
            </a:r>
            <a:r>
              <a:rPr lang="zh-CN" altLang="en-US" sz="2800" spc="300" dirty="0" smtClean="0">
                <a:latin typeface="方正兰亭细黑_GBK" pitchFamily="2" charset="-122"/>
                <a:ea typeface="方正兰亭细黑_GBK" pitchFamily="2" charset="-122"/>
              </a:rPr>
              <a:t>界面展示</a:t>
            </a:r>
            <a:endParaRPr lang="zh-CN" altLang="en-US" sz="2800" spc="300" dirty="0">
              <a:latin typeface="方正兰亭细黑_GBK" pitchFamily="2" charset="-122"/>
              <a:ea typeface="方正兰亭细黑_GBK" pitchFamily="2" charset="-122"/>
            </a:endParaRPr>
          </a:p>
        </p:txBody>
      </p:sp>
      <p:sp>
        <p:nvSpPr>
          <p:cNvPr id="116" name="TextBox 115"/>
          <p:cNvSpPr txBox="1"/>
          <p:nvPr/>
        </p:nvSpPr>
        <p:spPr>
          <a:xfrm>
            <a:off x="4734226" y="2637265"/>
            <a:ext cx="3719288"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Software introduction &amp; Display interface</a:t>
            </a:r>
            <a:endParaRPr lang="zh-CN" altLang="en-US" sz="1600" dirty="0">
              <a:solidFill>
                <a:srgbClr val="163A5A"/>
              </a:solidFill>
              <a:latin typeface="Kozuka Gothic Pro R" pitchFamily="34" charset="-128"/>
              <a:ea typeface="Kozuka Gothic Pro R" pitchFamily="34" charset="-128"/>
            </a:endParaRPr>
          </a:p>
        </p:txBody>
      </p:sp>
      <p:grpSp>
        <p:nvGrpSpPr>
          <p:cNvPr id="6" name="组合 5"/>
          <p:cNvGrpSpPr/>
          <p:nvPr/>
        </p:nvGrpSpPr>
        <p:grpSpPr>
          <a:xfrm>
            <a:off x="2980431" y="1940247"/>
            <a:ext cx="1301106" cy="1301106"/>
            <a:chOff x="2683251" y="1980687"/>
            <a:chExt cx="1301106" cy="1301106"/>
          </a:xfrm>
          <a:solidFill>
            <a:schemeClr val="tx2">
              <a:lumMod val="50000"/>
            </a:schemeClr>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3002623" y="2185262"/>
              <a:ext cx="662361" cy="830997"/>
            </a:xfrm>
            <a:prstGeom prst="rect">
              <a:avLst/>
            </a:prstGeom>
            <a:grpFill/>
          </p:spPr>
          <p:txBody>
            <a:bodyPr wrap="none" rtlCol="0">
              <a:spAutoFit/>
            </a:bodyPr>
            <a:lstStyle/>
            <a:p>
              <a:r>
                <a:rPr lang="en-US" altLang="zh-CN" sz="4800" dirty="0" smtClean="0">
                  <a:solidFill>
                    <a:schemeClr val="bg1"/>
                  </a:solidFill>
                  <a:latin typeface="Watford DB" pitchFamily="2" charset="0"/>
                  <a:ea typeface="造字工房劲黑（非商用）常规体" pitchFamily="50" charset="-122"/>
                </a:rPr>
                <a:t>2</a:t>
              </a:r>
              <a:endParaRPr lang="zh-CN" altLang="en-US" sz="4800" dirty="0">
                <a:solidFill>
                  <a:schemeClr val="bg1"/>
                </a:solidFill>
                <a:latin typeface="Watford DB" pitchFamily="2" charset="0"/>
                <a:ea typeface="造字工房劲黑（非商用）常规体" pitchFamily="50" charset="-122"/>
              </a:endParaRPr>
            </a:p>
          </p:txBody>
        </p:sp>
      </p:grpSp>
      <p:cxnSp>
        <p:nvCxnSpPr>
          <p:cNvPr id="38" name="直接连接符 37"/>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2127138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1002507" y="780813"/>
            <a:ext cx="1677368"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000" dirty="0" smtClean="0">
                <a:solidFill>
                  <a:srgbClr val="163A5A"/>
                </a:solidFill>
                <a:latin typeface="方正韵动中黑简体" panose="02000000000000000000" pitchFamily="2" charset="-122"/>
                <a:ea typeface="方正韵动中黑简体" panose="02000000000000000000" pitchFamily="2" charset="-122"/>
                <a:sym typeface="Arial" pitchFamily="34" charset="0"/>
              </a:rPr>
              <a:t>软件开发目的</a:t>
            </a:r>
            <a:endParaRPr lang="zh-CN" altLang="en-US" sz="2000" dirty="0">
              <a:solidFill>
                <a:srgbClr val="163A5A"/>
              </a:solidFill>
              <a:latin typeface="方正韵动中黑简体" panose="02000000000000000000" pitchFamily="2" charset="-122"/>
              <a:ea typeface="方正韵动中黑简体" panose="02000000000000000000" pitchFamily="2" charset="-122"/>
              <a:sym typeface="Arial" pitchFamily="34" charset="0"/>
            </a:endParaRPr>
          </a:p>
        </p:txBody>
      </p:sp>
      <p:sp>
        <p:nvSpPr>
          <p:cNvPr id="9" name="矩形 47"/>
          <p:cNvSpPr>
            <a:spLocks noChangeArrowheads="1"/>
          </p:cNvSpPr>
          <p:nvPr/>
        </p:nvSpPr>
        <p:spPr bwMode="auto">
          <a:xfrm>
            <a:off x="1002507" y="1089736"/>
            <a:ext cx="7184231" cy="48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zh-CN" sz="1100" dirty="0"/>
              <a:t>这款软件的目的是在方便学生的同时，更好的推广校外的各种服务信息，通过该软件进行信息的推送和显示，提高校内外服务行业的知名度。帮助服务行业提高销售率。</a:t>
            </a:r>
            <a:endParaRPr lang="zh-CN" altLang="en-US" sz="1400" dirty="0">
              <a:latin typeface="Arial" pitchFamily="34" charset="0"/>
              <a:ea typeface="宋体" pitchFamily="2" charset="-122"/>
            </a:endParaRPr>
          </a:p>
        </p:txBody>
      </p:sp>
      <p:sp>
        <p:nvSpPr>
          <p:cNvPr id="11" name="矩形 47"/>
          <p:cNvSpPr>
            <a:spLocks noChangeArrowheads="1"/>
          </p:cNvSpPr>
          <p:nvPr/>
        </p:nvSpPr>
        <p:spPr bwMode="auto">
          <a:xfrm>
            <a:off x="3786602" y="2653969"/>
            <a:ext cx="1857308" cy="1389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spcAft>
                <a:spcPts val="375"/>
              </a:spcAft>
              <a:buNone/>
            </a:pPr>
            <a:r>
              <a:rPr lang="zh-CN" altLang="zh-CN" sz="1100" dirty="0"/>
              <a:t>学员可以通过软件了解校园周边生活服务的信息，并且可以通过软件直接完成订餐等服务，减少了学员在吃饭、寻找饭店等上边所花费的时间。</a:t>
            </a:r>
            <a:endParaRPr lang="zh-CN" altLang="en-US" sz="1400" dirty="0">
              <a:latin typeface="Arial" pitchFamily="34" charset="0"/>
              <a:ea typeface="宋体" pitchFamily="2" charset="-122"/>
            </a:endParaRPr>
          </a:p>
        </p:txBody>
      </p:sp>
      <p:grpSp>
        <p:nvGrpSpPr>
          <p:cNvPr id="83" name="组合 82"/>
          <p:cNvGrpSpPr/>
          <p:nvPr/>
        </p:nvGrpSpPr>
        <p:grpSpPr>
          <a:xfrm>
            <a:off x="4096493" y="1861381"/>
            <a:ext cx="1197832" cy="462163"/>
            <a:chOff x="1936759" y="922088"/>
            <a:chExt cx="1197832" cy="462163"/>
          </a:xfrm>
        </p:grpSpPr>
        <p:grpSp>
          <p:nvGrpSpPr>
            <p:cNvPr id="80" name="组合 79"/>
            <p:cNvGrpSpPr/>
            <p:nvPr/>
          </p:nvGrpSpPr>
          <p:grpSpPr>
            <a:xfrm>
              <a:off x="1936759" y="922088"/>
              <a:ext cx="1197832" cy="462163"/>
              <a:chOff x="3295234" y="2676992"/>
              <a:chExt cx="2596057" cy="363230"/>
            </a:xfrm>
          </p:grpSpPr>
          <p:sp>
            <p:nvSpPr>
              <p:cNvPr id="81" name="圆角矩形 80"/>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2" name="TextBox 81"/>
              <p:cNvSpPr txBox="1"/>
              <p:nvPr/>
            </p:nvSpPr>
            <p:spPr>
              <a:xfrm>
                <a:off x="3354761" y="2677383"/>
                <a:ext cx="400367" cy="362839"/>
              </a:xfrm>
              <a:prstGeom prst="rect">
                <a:avLst/>
              </a:prstGeom>
              <a:noFill/>
            </p:spPr>
            <p:txBody>
              <a:bodyPr wrap="none" rtlCol="0">
                <a:spAutoFit/>
              </a:bodyPr>
              <a:lstStyle/>
              <a:p>
                <a:endParaRPr lang="zh-CN" altLang="en-US" sz="2400" dirty="0">
                  <a:solidFill>
                    <a:srgbClr val="C00000"/>
                  </a:solidFill>
                  <a:latin typeface="方正大黑简体" panose="02010601030101010101" pitchFamily="2" charset="-122"/>
                  <a:ea typeface="方正大黑简体" panose="02010601030101010101" pitchFamily="2" charset="-122"/>
                </a:endParaRPr>
              </a:p>
            </p:txBody>
          </p:sp>
        </p:grpSp>
        <p:sp>
          <p:nvSpPr>
            <p:cNvPr id="4" name="矩形 3"/>
            <p:cNvSpPr>
              <a:spLocks noChangeArrowheads="1"/>
            </p:cNvSpPr>
            <p:nvPr/>
          </p:nvSpPr>
          <p:spPr bwMode="auto">
            <a:xfrm>
              <a:off x="2056590" y="977703"/>
              <a:ext cx="1010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latin typeface="Arial" pitchFamily="34" charset="0"/>
                  <a:sym typeface="Arial" pitchFamily="34" charset="0"/>
                </a:rPr>
                <a:t>软件</a:t>
              </a:r>
              <a:r>
                <a:rPr lang="zh-CN" altLang="en-US" sz="1700" dirty="0" smtClean="0">
                  <a:latin typeface="Arial" pitchFamily="34" charset="0"/>
                  <a:sym typeface="Arial" pitchFamily="34" charset="0"/>
                </a:rPr>
                <a:t>描述</a:t>
              </a:r>
              <a:endParaRPr lang="zh-CN" altLang="en-US" sz="1700" dirty="0">
                <a:latin typeface="Arial" pitchFamily="34" charset="0"/>
                <a:sym typeface="Arial" pitchFamily="34" charset="0"/>
              </a:endParaRPr>
            </a:p>
          </p:txBody>
        </p:sp>
      </p:grpSp>
      <p:cxnSp>
        <p:nvCxnSpPr>
          <p:cNvPr id="108" name="直接连接符 107"/>
          <p:cNvCxnSpPr/>
          <p:nvPr/>
        </p:nvCxnSpPr>
        <p:spPr>
          <a:xfrm>
            <a:off x="515257" y="575662"/>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TextBox 109"/>
          <p:cNvSpPr txBox="1"/>
          <p:nvPr/>
        </p:nvSpPr>
        <p:spPr>
          <a:xfrm>
            <a:off x="908957" y="206330"/>
            <a:ext cx="1261884" cy="369332"/>
          </a:xfrm>
          <a:prstGeom prst="rect">
            <a:avLst/>
          </a:prstGeom>
          <a:noFill/>
        </p:spPr>
        <p:txBody>
          <a:bodyPr wrap="none" rtlCol="0">
            <a:spAutoFit/>
          </a:bodyPr>
          <a:lstStyle/>
          <a:p>
            <a:r>
              <a:rPr lang="zh-CN" altLang="en-US" spc="300" dirty="0" smtClean="0">
                <a:latin typeface="方正兰亭细黑_GBK" pitchFamily="2" charset="-122"/>
                <a:ea typeface="方正兰亭细黑_GBK" pitchFamily="2" charset="-122"/>
              </a:rPr>
              <a:t>软件概述</a:t>
            </a:r>
            <a:endParaRPr lang="zh-CN" altLang="en-US" spc="300" dirty="0">
              <a:latin typeface="方正兰亭细黑_GBK" pitchFamily="2" charset="-122"/>
              <a:ea typeface="方正兰亭细黑_GBK" pitchFamily="2" charset="-122"/>
            </a:endParaRPr>
          </a:p>
        </p:txBody>
      </p:sp>
      <p:cxnSp>
        <p:nvCxnSpPr>
          <p:cNvPr id="111" name="直接连接符 110"/>
          <p:cNvCxnSpPr/>
          <p:nvPr/>
        </p:nvCxnSpPr>
        <p:spPr>
          <a:xfrm>
            <a:off x="2242481" y="275284"/>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0658" y="1701424"/>
            <a:ext cx="1970129" cy="2956995"/>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2572" y="1701424"/>
            <a:ext cx="1815104" cy="2956995"/>
          </a:xfrm>
          <a:prstGeom prst="rect">
            <a:avLst/>
          </a:prstGeom>
        </p:spPr>
      </p:pic>
      <p:sp>
        <p:nvSpPr>
          <p:cNvPr id="53" name="TextBox 115"/>
          <p:cNvSpPr txBox="1"/>
          <p:nvPr/>
        </p:nvSpPr>
        <p:spPr>
          <a:xfrm>
            <a:off x="2432918" y="201235"/>
            <a:ext cx="1768433"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Software overview</a:t>
            </a:r>
            <a:endParaRPr lang="zh-CN" altLang="en-US" sz="1600" dirty="0">
              <a:solidFill>
                <a:srgbClr val="163A5A"/>
              </a:solidFill>
              <a:latin typeface="Kozuka Gothic Pro R" pitchFamily="34" charset="-128"/>
              <a:ea typeface="Kozuka Gothic Pro R" pitchFamily="34" charset="-128"/>
            </a:endParaRPr>
          </a:p>
        </p:txBody>
      </p:sp>
    </p:spTree>
    <p:extLst>
      <p:ext uri="{BB962C8B-B14F-4D97-AF65-F5344CB8AC3E}">
        <p14:creationId xmlns:p14="http://schemas.microsoft.com/office/powerpoint/2010/main" val="414020537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300"/>
                                        <p:tgtEl>
                                          <p:spTgt spid="10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wipe(down)">
                                      <p:cBhvr>
                                        <p:cTn id="11" dur="300"/>
                                        <p:tgtEl>
                                          <p:spTgt spid="10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additive="base">
                                        <p:cTn id="15" dur="500"/>
                                        <p:tgtEl>
                                          <p:spTgt spid="110"/>
                                        </p:tgtEl>
                                        <p:attrNameLst>
                                          <p:attrName>ppt_x</p:attrName>
                                        </p:attrNameLst>
                                      </p:cBhvr>
                                      <p:tavLst>
                                        <p:tav tm="0">
                                          <p:val>
                                            <p:strVal val="#ppt_x-#ppt_w*1.125000"/>
                                          </p:val>
                                        </p:tav>
                                        <p:tav tm="100000">
                                          <p:val>
                                            <p:strVal val="#ppt_x"/>
                                          </p:val>
                                        </p:tav>
                                      </p:tavLst>
                                    </p:anim>
                                    <p:animEffect transition="in" filter="wipe(right)">
                                      <p:cBhvr>
                                        <p:cTn id="16" dur="500"/>
                                        <p:tgtEl>
                                          <p:spTgt spid="110"/>
                                        </p:tgtEl>
                                      </p:cBhvr>
                                    </p:animEffect>
                                  </p:childTnLst>
                                </p:cTn>
                              </p:par>
                              <p:par>
                                <p:cTn id="17" presetID="12" presetClass="entr" presetSubtype="8"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500"/>
                                        <p:tgtEl>
                                          <p:spTgt spid="111"/>
                                        </p:tgtEl>
                                        <p:attrNameLst>
                                          <p:attrName>ppt_x</p:attrName>
                                        </p:attrNameLst>
                                      </p:cBhvr>
                                      <p:tavLst>
                                        <p:tav tm="0">
                                          <p:val>
                                            <p:strVal val="#ppt_x-#ppt_w*1.125000"/>
                                          </p:val>
                                        </p:tav>
                                        <p:tav tm="100000">
                                          <p:val>
                                            <p:strVal val="#ppt_x"/>
                                          </p:val>
                                        </p:tav>
                                      </p:tavLst>
                                    </p:anim>
                                    <p:animEffect transition="in" filter="wipe(right)">
                                      <p:cBhvr>
                                        <p:cTn id="20" dur="500"/>
                                        <p:tgtEl>
                                          <p:spTgt spid="111"/>
                                        </p:tgtEl>
                                      </p:cBhvr>
                                    </p:animEffect>
                                  </p:childTnLst>
                                </p:cTn>
                              </p:par>
                            </p:childTnLst>
                          </p:cTn>
                        </p:par>
                        <p:par>
                          <p:cTn id="21" fill="hold">
                            <p:stCondLst>
                              <p:cond delay="11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1600"/>
                            </p:stCondLst>
                            <p:childTnLst>
                              <p:par>
                                <p:cTn id="26" presetID="16" presetClass="entr" presetSubtype="37"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outVertic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1000"/>
                                        <p:tgtEl>
                                          <p:spTgt spid="83"/>
                                        </p:tgtEl>
                                      </p:cBhvr>
                                    </p:animEffect>
                                    <p:anim calcmode="lin" valueType="num">
                                      <p:cBhvr>
                                        <p:cTn id="34" dur="1000" fill="hold"/>
                                        <p:tgtEl>
                                          <p:spTgt spid="83"/>
                                        </p:tgtEl>
                                        <p:attrNameLst>
                                          <p:attrName>ppt_x</p:attrName>
                                        </p:attrNameLst>
                                      </p:cBhvr>
                                      <p:tavLst>
                                        <p:tav tm="0">
                                          <p:val>
                                            <p:strVal val="#ppt_x"/>
                                          </p:val>
                                        </p:tav>
                                        <p:tav tm="100000">
                                          <p:val>
                                            <p:strVal val="#ppt_x"/>
                                          </p:val>
                                        </p:tav>
                                      </p:tavLst>
                                    </p:anim>
                                    <p:anim calcmode="lin" valueType="num">
                                      <p:cBhvr>
                                        <p:cTn id="35"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up)">
                                      <p:cBhvr>
                                        <p:cTn id="40" dur="500"/>
                                        <p:tgtEl>
                                          <p:spTgt spid="11"/>
                                        </p:tgtEl>
                                      </p:cBhvr>
                                    </p:animEffect>
                                  </p:childTnLst>
                                </p:cTn>
                              </p:par>
                              <p:par>
                                <p:cTn id="41" presetID="12" presetClass="entr" presetSubtype="8"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p:tgtEl>
                                          <p:spTgt spid="53"/>
                                        </p:tgtEl>
                                        <p:attrNameLst>
                                          <p:attrName>ppt_x</p:attrName>
                                        </p:attrNameLst>
                                      </p:cBhvr>
                                      <p:tavLst>
                                        <p:tav tm="0">
                                          <p:val>
                                            <p:strVal val="#ppt_x-#ppt_w*1.125000"/>
                                          </p:val>
                                        </p:tav>
                                        <p:tav tm="100000">
                                          <p:val>
                                            <p:strVal val="#ppt_x"/>
                                          </p:val>
                                        </p:tav>
                                      </p:tavLst>
                                    </p:anim>
                                    <p:animEffect transition="in" filter="wipe(right)">
                                      <p:cBhvr>
                                        <p:cTn id="44" dur="500"/>
                                        <p:tgtEl>
                                          <p:spTgt spid="53"/>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1000"/>
                                        <p:tgtEl>
                                          <p:spTgt spid="3"/>
                                        </p:tgtEl>
                                      </p:cBhvr>
                                    </p:animEffect>
                                    <p:anim calcmode="lin" valueType="num">
                                      <p:cBhvr>
                                        <p:cTn id="57" dur="1000" fill="hold"/>
                                        <p:tgtEl>
                                          <p:spTgt spid="3"/>
                                        </p:tgtEl>
                                        <p:attrNameLst>
                                          <p:attrName>ppt_x</p:attrName>
                                        </p:attrNameLst>
                                      </p:cBhvr>
                                      <p:tavLst>
                                        <p:tav tm="0">
                                          <p:val>
                                            <p:strVal val="#ppt_x"/>
                                          </p:val>
                                        </p:tav>
                                        <p:tav tm="100000">
                                          <p:val>
                                            <p:strVal val="#ppt_x"/>
                                          </p:val>
                                        </p:tav>
                                      </p:tavLst>
                                    </p:anim>
                                    <p:anim calcmode="lin" valueType="num">
                                      <p:cBhvr>
                                        <p:cTn id="5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9" grpId="0" bldLvl="0" autoUpdateAnimBg="0"/>
      <p:bldP spid="11" grpId="0"/>
      <p:bldP spid="109" grpId="0" animBg="1"/>
      <p:bldP spid="110" grpId="0"/>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220460" y="1349883"/>
            <a:ext cx="7174240" cy="3174313"/>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51" name="组合 50"/>
          <p:cNvGrpSpPr/>
          <p:nvPr/>
        </p:nvGrpSpPr>
        <p:grpSpPr>
          <a:xfrm>
            <a:off x="2286527" y="1818011"/>
            <a:ext cx="601447" cy="589655"/>
            <a:chOff x="2375115" y="1905585"/>
            <a:chExt cx="601447" cy="589655"/>
          </a:xfrm>
        </p:grpSpPr>
        <p:grpSp>
          <p:nvGrpSpPr>
            <p:cNvPr id="15" name="组合 14"/>
            <p:cNvGrpSpPr/>
            <p:nvPr/>
          </p:nvGrpSpPr>
          <p:grpSpPr>
            <a:xfrm>
              <a:off x="2395537" y="1920118"/>
              <a:ext cx="561653" cy="57512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163A5A"/>
                  </a:solidFill>
                </a:endParaRPr>
              </a:p>
            </p:txBody>
          </p:sp>
        </p:grpSp>
        <p:sp>
          <p:nvSpPr>
            <p:cNvPr id="18" name="TextBox 17"/>
            <p:cNvSpPr txBox="1"/>
            <p:nvPr/>
          </p:nvSpPr>
          <p:spPr>
            <a:xfrm>
              <a:off x="2375115" y="1905585"/>
              <a:ext cx="601447" cy="584775"/>
            </a:xfrm>
            <a:prstGeom prst="rect">
              <a:avLst/>
            </a:prstGeom>
            <a:noFill/>
          </p:spPr>
          <p:txBody>
            <a:bodyPr wrap="none" rtlCol="0">
              <a:spAutoFit/>
            </a:bodyPr>
            <a:lstStyle/>
            <a:p>
              <a:r>
                <a:rPr lang="en-US" altLang="zh-CN" sz="3200" dirty="0" smtClean="0">
                  <a:solidFill>
                    <a:srgbClr val="163A5A"/>
                  </a:solidFill>
                </a:rPr>
                <a:t>01</a:t>
              </a:r>
              <a:endParaRPr lang="zh-CN" altLang="en-US" sz="3200" dirty="0">
                <a:solidFill>
                  <a:srgbClr val="163A5A"/>
                </a:solidFill>
              </a:endParaRPr>
            </a:p>
          </p:txBody>
        </p:sp>
      </p:grpSp>
      <p:sp>
        <p:nvSpPr>
          <p:cNvPr id="19" name="TextBox 18"/>
          <p:cNvSpPr txBox="1"/>
          <p:nvPr/>
        </p:nvSpPr>
        <p:spPr>
          <a:xfrm>
            <a:off x="1707443" y="2937039"/>
            <a:ext cx="2377574" cy="584775"/>
          </a:xfrm>
          <a:prstGeom prst="rect">
            <a:avLst/>
          </a:prstGeom>
          <a:noFill/>
        </p:spPr>
        <p:txBody>
          <a:bodyPr wrap="none" rtlCol="0">
            <a:spAutoFit/>
          </a:bodyPr>
          <a:lstStyle/>
          <a:p>
            <a:r>
              <a:rPr lang="zh-CN" altLang="en-US" sz="1600" spc="300" dirty="0" smtClean="0">
                <a:latin typeface="方正兰亭细黑_GBK" pitchFamily="2" charset="-122"/>
                <a:ea typeface="方正兰亭细黑_GBK" pitchFamily="2" charset="-122"/>
              </a:rPr>
              <a:t>软件登录界面，</a:t>
            </a:r>
            <a:endParaRPr lang="en-US" altLang="zh-CN" sz="1600" spc="300" dirty="0" smtClean="0">
              <a:latin typeface="方正兰亭细黑_GBK" pitchFamily="2" charset="-122"/>
              <a:ea typeface="方正兰亭细黑_GBK" pitchFamily="2" charset="-122"/>
            </a:endParaRPr>
          </a:p>
          <a:p>
            <a:r>
              <a:rPr lang="zh-CN" altLang="en-US" sz="1600" spc="300" dirty="0" smtClean="0">
                <a:latin typeface="方正兰亭细黑_GBK" pitchFamily="2" charset="-122"/>
                <a:ea typeface="方正兰亭细黑_GBK" pitchFamily="2" charset="-122"/>
              </a:rPr>
              <a:t>可以注册与登录账户</a:t>
            </a:r>
            <a:endParaRPr lang="zh-CN" altLang="en-US" sz="1600" spc="300" dirty="0">
              <a:latin typeface="方正兰亭细黑_GBK" pitchFamily="2" charset="-122"/>
              <a:ea typeface="方正兰亭细黑_GBK" pitchFamily="2" charset="-122"/>
            </a:endParaRPr>
          </a:p>
        </p:txBody>
      </p:sp>
      <p:cxnSp>
        <p:nvCxnSpPr>
          <p:cNvPr id="45" name="直接连接符 44"/>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908957" y="206330"/>
            <a:ext cx="1364476" cy="400110"/>
          </a:xfrm>
          <a:prstGeom prst="rect">
            <a:avLst/>
          </a:prstGeom>
          <a:noFill/>
        </p:spPr>
        <p:txBody>
          <a:bodyPr wrap="none" rtlCol="0">
            <a:spAutoFit/>
          </a:bodyPr>
          <a:lstStyle/>
          <a:p>
            <a:r>
              <a:rPr lang="zh-CN" altLang="en-US" sz="2000" spc="300" dirty="0">
                <a:latin typeface="方正兰亭细黑_GBK" pitchFamily="2" charset="-122"/>
                <a:ea typeface="方正兰亭细黑_GBK" pitchFamily="2" charset="-122"/>
              </a:rPr>
              <a:t>界面展示</a:t>
            </a:r>
          </a:p>
        </p:txBody>
      </p:sp>
      <p:cxnSp>
        <p:nvCxnSpPr>
          <p:cNvPr id="48" name="直接连接符 47"/>
          <p:cNvCxnSpPr/>
          <p:nvPr/>
        </p:nvCxnSpPr>
        <p:spPr>
          <a:xfrm>
            <a:off x="2273433"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0" y="5013960"/>
            <a:ext cx="9144000" cy="121920"/>
          </a:xfrm>
          <a:prstGeom prst="rect">
            <a:avLst/>
          </a:prstGeom>
          <a:solidFill>
            <a:schemeClr val="tx2">
              <a:lumMod val="50000"/>
            </a:schemeClr>
          </a:solidFill>
          <a:ln>
            <a:solidFill>
              <a:srgbClr val="163A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115"/>
          <p:cNvSpPr txBox="1"/>
          <p:nvPr/>
        </p:nvSpPr>
        <p:spPr>
          <a:xfrm>
            <a:off x="2408287" y="242230"/>
            <a:ext cx="1617751" cy="338554"/>
          </a:xfrm>
          <a:prstGeom prst="rect">
            <a:avLst/>
          </a:prstGeom>
          <a:noFill/>
        </p:spPr>
        <p:txBody>
          <a:bodyPr wrap="none" rtlCol="0">
            <a:spAutoFit/>
          </a:bodyPr>
          <a:lstStyle/>
          <a:p>
            <a:r>
              <a:rPr lang="en-US" altLang="zh-CN" sz="1600" dirty="0">
                <a:solidFill>
                  <a:srgbClr val="163A5A"/>
                </a:solidFill>
                <a:latin typeface="Kozuka Gothic Pro R" pitchFamily="34" charset="-128"/>
                <a:ea typeface="Kozuka Gothic Pro R" pitchFamily="34" charset="-128"/>
              </a:rPr>
              <a:t>Display interface</a:t>
            </a:r>
            <a:endParaRPr lang="zh-CN" altLang="en-US" sz="1600" dirty="0">
              <a:solidFill>
                <a:srgbClr val="163A5A"/>
              </a:solidFill>
              <a:latin typeface="Kozuka Gothic Pro R" pitchFamily="34" charset="-128"/>
              <a:ea typeface="Kozuka Gothic Pro R" pitchFamily="34" charset="-128"/>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641789"/>
            <a:ext cx="2476362" cy="4402421"/>
          </a:xfrm>
          <a:prstGeom prst="rect">
            <a:avLst/>
          </a:prstGeom>
        </p:spPr>
      </p:pic>
    </p:spTree>
    <p:extLst>
      <p:ext uri="{BB962C8B-B14F-4D97-AF65-F5344CB8AC3E}">
        <p14:creationId xmlns:p14="http://schemas.microsoft.com/office/powerpoint/2010/main" val="2736540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300"/>
                                        <p:tgtEl>
                                          <p:spTgt spid="45"/>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300"/>
                                        <p:tgtEl>
                                          <p:spTgt spid="46"/>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p:tgtEl>
                                          <p:spTgt spid="47"/>
                                        </p:tgtEl>
                                        <p:attrNameLst>
                                          <p:attrName>ppt_x</p:attrName>
                                        </p:attrNameLst>
                                      </p:cBhvr>
                                      <p:tavLst>
                                        <p:tav tm="0">
                                          <p:val>
                                            <p:strVal val="#ppt_x-#ppt_w*1.125000"/>
                                          </p:val>
                                        </p:tav>
                                        <p:tav tm="100000">
                                          <p:val>
                                            <p:strVal val="#ppt_x"/>
                                          </p:val>
                                        </p:tav>
                                      </p:tavLst>
                                    </p:anim>
                                    <p:animEffect transition="in" filter="wipe(right)">
                                      <p:cBhvr>
                                        <p:cTn id="16" dur="500"/>
                                        <p:tgtEl>
                                          <p:spTgt spid="47"/>
                                        </p:tgtEl>
                                      </p:cBhvr>
                                    </p:animEffect>
                                  </p:childTnLst>
                                </p:cTn>
                              </p:par>
                              <p:par>
                                <p:cTn id="17" presetID="12" presetClass="entr" presetSubtype="8"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p:tgtEl>
                                          <p:spTgt spid="48"/>
                                        </p:tgtEl>
                                        <p:attrNameLst>
                                          <p:attrName>ppt_x</p:attrName>
                                        </p:attrNameLst>
                                      </p:cBhvr>
                                      <p:tavLst>
                                        <p:tav tm="0">
                                          <p:val>
                                            <p:strVal val="#ppt_x-#ppt_w*1.125000"/>
                                          </p:val>
                                        </p:tav>
                                        <p:tav tm="100000">
                                          <p:val>
                                            <p:strVal val="#ppt_x"/>
                                          </p:val>
                                        </p:tav>
                                      </p:tavLst>
                                    </p:anim>
                                    <p:animEffect transition="in" filter="wipe(right)">
                                      <p:cBhvr>
                                        <p:cTn id="20" dur="500"/>
                                        <p:tgtEl>
                                          <p:spTgt spid="4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 presetClass="entr" presetSubtype="8"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0-#ppt_w/2"/>
                                          </p:val>
                                        </p:tav>
                                        <p:tav tm="100000">
                                          <p:val>
                                            <p:strVal val="#ppt_x"/>
                                          </p:val>
                                        </p:tav>
                                      </p:tavLst>
                                    </p:anim>
                                    <p:anim calcmode="lin" valueType="num">
                                      <p:cBhvr additive="base">
                                        <p:cTn id="29" dur="500" fill="hold"/>
                                        <p:tgtEl>
                                          <p:spTgt spid="51"/>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1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p:tgtEl>
                                          <p:spTgt spid="19"/>
                                        </p:tgtEl>
                                        <p:attrNameLst>
                                          <p:attrName>ppt_x</p:attrName>
                                        </p:attrNameLst>
                                      </p:cBhvr>
                                      <p:tavLst>
                                        <p:tav tm="0">
                                          <p:val>
                                            <p:strVal val="#ppt_x-#ppt_w*1.125000"/>
                                          </p:val>
                                        </p:tav>
                                        <p:tav tm="100000">
                                          <p:val>
                                            <p:strVal val="#ppt_x"/>
                                          </p:val>
                                        </p:tav>
                                      </p:tavLst>
                                    </p:anim>
                                    <p:animEffect transition="in" filter="wipe(right)">
                                      <p:cBhvr>
                                        <p:cTn id="34" dur="500"/>
                                        <p:tgtEl>
                                          <p:spTgt spid="19"/>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500"/>
                                        <p:tgtEl>
                                          <p:spTgt spid="55"/>
                                        </p:tgtEl>
                                        <p:attrNameLst>
                                          <p:attrName>ppt_x</p:attrName>
                                        </p:attrNameLst>
                                      </p:cBhvr>
                                      <p:tavLst>
                                        <p:tav tm="0">
                                          <p:val>
                                            <p:strVal val="#ppt_x-#ppt_w*1.125000"/>
                                          </p:val>
                                        </p:tav>
                                        <p:tav tm="100000">
                                          <p:val>
                                            <p:strVal val="#ppt_x"/>
                                          </p:val>
                                        </p:tav>
                                      </p:tavLst>
                                    </p:anim>
                                    <p:animEffect transition="in" filter="wipe(right)">
                                      <p:cBhvr>
                                        <p:cTn id="3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P spid="46" grpId="0" animBg="1"/>
      <p:bldP spid="47" grpId="0"/>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220460" y="1349883"/>
            <a:ext cx="7174240" cy="3174313"/>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51" name="组合 50"/>
          <p:cNvGrpSpPr/>
          <p:nvPr/>
        </p:nvGrpSpPr>
        <p:grpSpPr>
          <a:xfrm>
            <a:off x="2286527" y="1818011"/>
            <a:ext cx="601447" cy="589655"/>
            <a:chOff x="2375115" y="1905585"/>
            <a:chExt cx="601447" cy="589655"/>
          </a:xfrm>
        </p:grpSpPr>
        <p:grpSp>
          <p:nvGrpSpPr>
            <p:cNvPr id="15" name="组合 14"/>
            <p:cNvGrpSpPr/>
            <p:nvPr/>
          </p:nvGrpSpPr>
          <p:grpSpPr>
            <a:xfrm>
              <a:off x="2395537" y="1920118"/>
              <a:ext cx="561653" cy="57512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163A5A"/>
                  </a:solidFill>
                </a:endParaRPr>
              </a:p>
            </p:txBody>
          </p:sp>
        </p:grpSp>
        <p:sp>
          <p:nvSpPr>
            <p:cNvPr id="18" name="TextBox 17"/>
            <p:cNvSpPr txBox="1"/>
            <p:nvPr/>
          </p:nvSpPr>
          <p:spPr>
            <a:xfrm>
              <a:off x="2375115" y="1905585"/>
              <a:ext cx="601447" cy="584775"/>
            </a:xfrm>
            <a:prstGeom prst="rect">
              <a:avLst/>
            </a:prstGeom>
            <a:noFill/>
          </p:spPr>
          <p:txBody>
            <a:bodyPr wrap="none" rtlCol="0">
              <a:spAutoFit/>
            </a:bodyPr>
            <a:lstStyle/>
            <a:p>
              <a:r>
                <a:rPr lang="en-US" altLang="zh-CN" sz="3200" dirty="0" smtClean="0">
                  <a:solidFill>
                    <a:srgbClr val="163A5A"/>
                  </a:solidFill>
                </a:rPr>
                <a:t>02</a:t>
              </a:r>
              <a:endParaRPr lang="zh-CN" altLang="en-US" sz="3200" dirty="0">
                <a:solidFill>
                  <a:srgbClr val="163A5A"/>
                </a:solidFill>
              </a:endParaRPr>
            </a:p>
          </p:txBody>
        </p:sp>
      </p:grpSp>
      <p:sp>
        <p:nvSpPr>
          <p:cNvPr id="19" name="TextBox 18"/>
          <p:cNvSpPr txBox="1"/>
          <p:nvPr/>
        </p:nvSpPr>
        <p:spPr>
          <a:xfrm>
            <a:off x="1707443" y="2937039"/>
            <a:ext cx="2133918" cy="1077218"/>
          </a:xfrm>
          <a:prstGeom prst="rect">
            <a:avLst/>
          </a:prstGeom>
          <a:noFill/>
        </p:spPr>
        <p:txBody>
          <a:bodyPr wrap="none" rtlCol="0">
            <a:spAutoFit/>
          </a:bodyPr>
          <a:lstStyle/>
          <a:p>
            <a:r>
              <a:rPr lang="zh-CN" altLang="en-US" sz="1600" spc="300" dirty="0" smtClean="0">
                <a:latin typeface="方正兰亭细黑_GBK" pitchFamily="2" charset="-122"/>
                <a:ea typeface="方正兰亭细黑_GBK" pitchFamily="2" charset="-122"/>
              </a:rPr>
              <a:t>软件主界面，</a:t>
            </a:r>
            <a:endParaRPr lang="en-US" altLang="zh-CN" sz="1600" spc="300" dirty="0" smtClean="0">
              <a:latin typeface="方正兰亭细黑_GBK" pitchFamily="2" charset="-122"/>
              <a:ea typeface="方正兰亭细黑_GBK" pitchFamily="2" charset="-122"/>
            </a:endParaRPr>
          </a:p>
          <a:p>
            <a:r>
              <a:rPr lang="zh-CN" altLang="en-US" sz="1600" spc="300" dirty="0" smtClean="0">
                <a:latin typeface="方正兰亭细黑_GBK" pitchFamily="2" charset="-122"/>
                <a:ea typeface="方正兰亭细黑_GBK" pitchFamily="2" charset="-122"/>
              </a:rPr>
              <a:t>其中有校园服务</a:t>
            </a:r>
            <a:endParaRPr lang="en-US" altLang="zh-CN" sz="1600" spc="300" dirty="0" smtClean="0">
              <a:latin typeface="方正兰亭细黑_GBK" pitchFamily="2" charset="-122"/>
              <a:ea typeface="方正兰亭细黑_GBK" pitchFamily="2" charset="-122"/>
            </a:endParaRPr>
          </a:p>
          <a:p>
            <a:r>
              <a:rPr lang="zh-CN" altLang="en-US" sz="1600" spc="300" dirty="0" smtClean="0">
                <a:latin typeface="方正兰亭细黑_GBK" pitchFamily="2" charset="-122"/>
                <a:ea typeface="方正兰亭细黑_GBK" pitchFamily="2" charset="-122"/>
              </a:rPr>
              <a:t>与点餐两个模块，</a:t>
            </a:r>
            <a:endParaRPr lang="en-US" altLang="zh-CN" sz="1600" spc="300" dirty="0" smtClean="0">
              <a:latin typeface="方正兰亭细黑_GBK" pitchFamily="2" charset="-122"/>
              <a:ea typeface="方正兰亭细黑_GBK" pitchFamily="2" charset="-122"/>
            </a:endParaRPr>
          </a:p>
          <a:p>
            <a:r>
              <a:rPr lang="zh-CN" altLang="en-US" sz="1600" spc="300" dirty="0" smtClean="0">
                <a:latin typeface="方正兰亭细黑_GBK" pitchFamily="2" charset="-122"/>
                <a:ea typeface="方正兰亭细黑_GBK" pitchFamily="2" charset="-122"/>
              </a:rPr>
              <a:t>清晰明了</a:t>
            </a:r>
            <a:endParaRPr lang="zh-CN" altLang="en-US" sz="1600" spc="300" dirty="0">
              <a:latin typeface="方正兰亭细黑_GBK" pitchFamily="2" charset="-122"/>
              <a:ea typeface="方正兰亭细黑_GBK" pitchFamily="2" charset="-122"/>
            </a:endParaRPr>
          </a:p>
        </p:txBody>
      </p:sp>
      <p:cxnSp>
        <p:nvCxnSpPr>
          <p:cNvPr id="45" name="直接连接符 44"/>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908957" y="206330"/>
            <a:ext cx="1364476" cy="400110"/>
          </a:xfrm>
          <a:prstGeom prst="rect">
            <a:avLst/>
          </a:prstGeom>
          <a:noFill/>
        </p:spPr>
        <p:txBody>
          <a:bodyPr wrap="none" rtlCol="0">
            <a:spAutoFit/>
          </a:bodyPr>
          <a:lstStyle/>
          <a:p>
            <a:r>
              <a:rPr lang="zh-CN" altLang="en-US" sz="2000" spc="300" dirty="0">
                <a:latin typeface="方正兰亭细黑_GBK" pitchFamily="2" charset="-122"/>
                <a:ea typeface="方正兰亭细黑_GBK" pitchFamily="2" charset="-122"/>
              </a:rPr>
              <a:t>界面展示</a:t>
            </a:r>
          </a:p>
        </p:txBody>
      </p:sp>
      <p:cxnSp>
        <p:nvCxnSpPr>
          <p:cNvPr id="48" name="直接连接符 47"/>
          <p:cNvCxnSpPr/>
          <p:nvPr/>
        </p:nvCxnSpPr>
        <p:spPr>
          <a:xfrm>
            <a:off x="2273433"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0" y="5013960"/>
            <a:ext cx="9144000" cy="121920"/>
          </a:xfrm>
          <a:prstGeom prst="rect">
            <a:avLst/>
          </a:prstGeom>
          <a:solidFill>
            <a:schemeClr val="tx2">
              <a:lumMod val="50000"/>
            </a:schemeClr>
          </a:solidFill>
          <a:ln>
            <a:solidFill>
              <a:srgbClr val="163A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115"/>
          <p:cNvSpPr txBox="1"/>
          <p:nvPr/>
        </p:nvSpPr>
        <p:spPr>
          <a:xfrm>
            <a:off x="2408287" y="242230"/>
            <a:ext cx="1617751" cy="338554"/>
          </a:xfrm>
          <a:prstGeom prst="rect">
            <a:avLst/>
          </a:prstGeom>
          <a:noFill/>
        </p:spPr>
        <p:txBody>
          <a:bodyPr wrap="none" rtlCol="0">
            <a:spAutoFit/>
          </a:bodyPr>
          <a:lstStyle/>
          <a:p>
            <a:r>
              <a:rPr lang="en-US" altLang="zh-CN" sz="1600" dirty="0">
                <a:solidFill>
                  <a:srgbClr val="163A5A"/>
                </a:solidFill>
                <a:latin typeface="Kozuka Gothic Pro R" pitchFamily="34" charset="-128"/>
                <a:ea typeface="Kozuka Gothic Pro R" pitchFamily="34" charset="-128"/>
              </a:rPr>
              <a:t>Display interface</a:t>
            </a:r>
            <a:endParaRPr lang="zh-CN" altLang="en-US" sz="1600" dirty="0">
              <a:solidFill>
                <a:srgbClr val="163A5A"/>
              </a:solidFill>
              <a:latin typeface="Kozuka Gothic Pro R" pitchFamily="34" charset="-128"/>
              <a:ea typeface="Kozuka Gothic Pro R" pitchFamily="34" charset="-128"/>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606440"/>
            <a:ext cx="2486594" cy="4420611"/>
          </a:xfrm>
          <a:prstGeom prst="rect">
            <a:avLst/>
          </a:prstGeom>
        </p:spPr>
      </p:pic>
    </p:spTree>
    <p:extLst>
      <p:ext uri="{BB962C8B-B14F-4D97-AF65-F5344CB8AC3E}">
        <p14:creationId xmlns:p14="http://schemas.microsoft.com/office/powerpoint/2010/main" val="413786779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300"/>
                                        <p:tgtEl>
                                          <p:spTgt spid="45"/>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300"/>
                                        <p:tgtEl>
                                          <p:spTgt spid="46"/>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p:tgtEl>
                                          <p:spTgt spid="47"/>
                                        </p:tgtEl>
                                        <p:attrNameLst>
                                          <p:attrName>ppt_x</p:attrName>
                                        </p:attrNameLst>
                                      </p:cBhvr>
                                      <p:tavLst>
                                        <p:tav tm="0">
                                          <p:val>
                                            <p:strVal val="#ppt_x-#ppt_w*1.125000"/>
                                          </p:val>
                                        </p:tav>
                                        <p:tav tm="100000">
                                          <p:val>
                                            <p:strVal val="#ppt_x"/>
                                          </p:val>
                                        </p:tav>
                                      </p:tavLst>
                                    </p:anim>
                                    <p:animEffect transition="in" filter="wipe(right)">
                                      <p:cBhvr>
                                        <p:cTn id="16" dur="500"/>
                                        <p:tgtEl>
                                          <p:spTgt spid="47"/>
                                        </p:tgtEl>
                                      </p:cBhvr>
                                    </p:animEffect>
                                  </p:childTnLst>
                                </p:cTn>
                              </p:par>
                              <p:par>
                                <p:cTn id="17" presetID="12" presetClass="entr" presetSubtype="8"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p:tgtEl>
                                          <p:spTgt spid="48"/>
                                        </p:tgtEl>
                                        <p:attrNameLst>
                                          <p:attrName>ppt_x</p:attrName>
                                        </p:attrNameLst>
                                      </p:cBhvr>
                                      <p:tavLst>
                                        <p:tav tm="0">
                                          <p:val>
                                            <p:strVal val="#ppt_x-#ppt_w*1.125000"/>
                                          </p:val>
                                        </p:tav>
                                        <p:tav tm="100000">
                                          <p:val>
                                            <p:strVal val="#ppt_x"/>
                                          </p:val>
                                        </p:tav>
                                      </p:tavLst>
                                    </p:anim>
                                    <p:animEffect transition="in" filter="wipe(right)">
                                      <p:cBhvr>
                                        <p:cTn id="20" dur="500"/>
                                        <p:tgtEl>
                                          <p:spTgt spid="4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 presetClass="entr" presetSubtype="8"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0-#ppt_w/2"/>
                                          </p:val>
                                        </p:tav>
                                        <p:tav tm="100000">
                                          <p:val>
                                            <p:strVal val="#ppt_x"/>
                                          </p:val>
                                        </p:tav>
                                      </p:tavLst>
                                    </p:anim>
                                    <p:anim calcmode="lin" valueType="num">
                                      <p:cBhvr additive="base">
                                        <p:cTn id="29" dur="500" fill="hold"/>
                                        <p:tgtEl>
                                          <p:spTgt spid="51"/>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1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p:tgtEl>
                                          <p:spTgt spid="19"/>
                                        </p:tgtEl>
                                        <p:attrNameLst>
                                          <p:attrName>ppt_x</p:attrName>
                                        </p:attrNameLst>
                                      </p:cBhvr>
                                      <p:tavLst>
                                        <p:tav tm="0">
                                          <p:val>
                                            <p:strVal val="#ppt_x-#ppt_w*1.125000"/>
                                          </p:val>
                                        </p:tav>
                                        <p:tav tm="100000">
                                          <p:val>
                                            <p:strVal val="#ppt_x"/>
                                          </p:val>
                                        </p:tav>
                                      </p:tavLst>
                                    </p:anim>
                                    <p:animEffect transition="in" filter="wipe(right)">
                                      <p:cBhvr>
                                        <p:cTn id="34" dur="500"/>
                                        <p:tgtEl>
                                          <p:spTgt spid="19"/>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500"/>
                                        <p:tgtEl>
                                          <p:spTgt spid="55"/>
                                        </p:tgtEl>
                                        <p:attrNameLst>
                                          <p:attrName>ppt_x</p:attrName>
                                        </p:attrNameLst>
                                      </p:cBhvr>
                                      <p:tavLst>
                                        <p:tav tm="0">
                                          <p:val>
                                            <p:strVal val="#ppt_x-#ppt_w*1.125000"/>
                                          </p:val>
                                        </p:tav>
                                        <p:tav tm="100000">
                                          <p:val>
                                            <p:strVal val="#ppt_x"/>
                                          </p:val>
                                        </p:tav>
                                      </p:tavLst>
                                    </p:anim>
                                    <p:animEffect transition="in" filter="wipe(right)">
                                      <p:cBhvr>
                                        <p:cTn id="3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P spid="46" grpId="0" animBg="1"/>
      <p:bldP spid="47" grpId="0"/>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220460" y="1349883"/>
            <a:ext cx="7174240" cy="3174313"/>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51" name="组合 50"/>
          <p:cNvGrpSpPr/>
          <p:nvPr/>
        </p:nvGrpSpPr>
        <p:grpSpPr>
          <a:xfrm>
            <a:off x="2286527" y="1818011"/>
            <a:ext cx="601447" cy="589655"/>
            <a:chOff x="2375115" y="1905585"/>
            <a:chExt cx="601447" cy="589655"/>
          </a:xfrm>
        </p:grpSpPr>
        <p:grpSp>
          <p:nvGrpSpPr>
            <p:cNvPr id="15" name="组合 14"/>
            <p:cNvGrpSpPr/>
            <p:nvPr/>
          </p:nvGrpSpPr>
          <p:grpSpPr>
            <a:xfrm>
              <a:off x="2395537" y="1920118"/>
              <a:ext cx="561653" cy="57512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163A5A"/>
                  </a:solidFill>
                </a:endParaRPr>
              </a:p>
            </p:txBody>
          </p:sp>
        </p:grpSp>
        <p:sp>
          <p:nvSpPr>
            <p:cNvPr id="18" name="TextBox 17"/>
            <p:cNvSpPr txBox="1"/>
            <p:nvPr/>
          </p:nvSpPr>
          <p:spPr>
            <a:xfrm>
              <a:off x="2375115" y="1905585"/>
              <a:ext cx="601447" cy="584775"/>
            </a:xfrm>
            <a:prstGeom prst="rect">
              <a:avLst/>
            </a:prstGeom>
            <a:noFill/>
          </p:spPr>
          <p:txBody>
            <a:bodyPr wrap="none" rtlCol="0">
              <a:spAutoFit/>
            </a:bodyPr>
            <a:lstStyle/>
            <a:p>
              <a:r>
                <a:rPr lang="en-US" altLang="zh-CN" sz="3200" dirty="0" smtClean="0">
                  <a:solidFill>
                    <a:srgbClr val="163A5A"/>
                  </a:solidFill>
                </a:rPr>
                <a:t>03</a:t>
              </a:r>
              <a:endParaRPr lang="zh-CN" altLang="en-US" sz="3200" dirty="0">
                <a:solidFill>
                  <a:srgbClr val="163A5A"/>
                </a:solidFill>
              </a:endParaRPr>
            </a:p>
          </p:txBody>
        </p:sp>
      </p:grpSp>
      <p:sp>
        <p:nvSpPr>
          <p:cNvPr id="19" name="TextBox 18"/>
          <p:cNvSpPr txBox="1"/>
          <p:nvPr/>
        </p:nvSpPr>
        <p:spPr>
          <a:xfrm>
            <a:off x="1707443" y="2937039"/>
            <a:ext cx="2621230" cy="584775"/>
          </a:xfrm>
          <a:prstGeom prst="rect">
            <a:avLst/>
          </a:prstGeom>
          <a:noFill/>
        </p:spPr>
        <p:txBody>
          <a:bodyPr wrap="none" rtlCol="0">
            <a:spAutoFit/>
          </a:bodyPr>
          <a:lstStyle/>
          <a:p>
            <a:r>
              <a:rPr lang="zh-CN" altLang="en-US" sz="1600" spc="300" dirty="0" smtClean="0">
                <a:latin typeface="方正兰亭细黑_GBK" pitchFamily="2" charset="-122"/>
                <a:ea typeface="方正兰亭细黑_GBK" pitchFamily="2" charset="-122"/>
              </a:rPr>
              <a:t>每日一抽，</a:t>
            </a:r>
            <a:endParaRPr lang="en-US" altLang="zh-CN" sz="1600" spc="300" dirty="0" smtClean="0">
              <a:latin typeface="方正兰亭细黑_GBK" pitchFamily="2" charset="-122"/>
              <a:ea typeface="方正兰亭细黑_GBK" pitchFamily="2" charset="-122"/>
            </a:endParaRPr>
          </a:p>
          <a:p>
            <a:r>
              <a:rPr lang="zh-CN" altLang="en-US" sz="1600" spc="300" dirty="0" smtClean="0">
                <a:latin typeface="方正兰亭细黑_GBK" pitchFamily="2" charset="-122"/>
                <a:ea typeface="方正兰亭细黑_GBK" pitchFamily="2" charset="-122"/>
              </a:rPr>
              <a:t>每次自行显示中奖名单</a:t>
            </a:r>
            <a:endParaRPr lang="zh-CN" altLang="en-US" sz="1600" spc="300" dirty="0">
              <a:latin typeface="方正兰亭细黑_GBK" pitchFamily="2" charset="-122"/>
              <a:ea typeface="方正兰亭细黑_GBK" pitchFamily="2" charset="-122"/>
            </a:endParaRPr>
          </a:p>
        </p:txBody>
      </p:sp>
      <p:cxnSp>
        <p:nvCxnSpPr>
          <p:cNvPr id="45" name="直接连接符 44"/>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908957" y="206330"/>
            <a:ext cx="1364476" cy="400110"/>
          </a:xfrm>
          <a:prstGeom prst="rect">
            <a:avLst/>
          </a:prstGeom>
          <a:noFill/>
        </p:spPr>
        <p:txBody>
          <a:bodyPr wrap="none" rtlCol="0">
            <a:spAutoFit/>
          </a:bodyPr>
          <a:lstStyle/>
          <a:p>
            <a:r>
              <a:rPr lang="zh-CN" altLang="en-US" sz="2000" spc="300" dirty="0">
                <a:latin typeface="方正兰亭细黑_GBK" pitchFamily="2" charset="-122"/>
                <a:ea typeface="方正兰亭细黑_GBK" pitchFamily="2" charset="-122"/>
              </a:rPr>
              <a:t>界面展示</a:t>
            </a:r>
          </a:p>
        </p:txBody>
      </p:sp>
      <p:cxnSp>
        <p:nvCxnSpPr>
          <p:cNvPr id="48" name="直接连接符 47"/>
          <p:cNvCxnSpPr/>
          <p:nvPr/>
        </p:nvCxnSpPr>
        <p:spPr>
          <a:xfrm>
            <a:off x="2273433"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0" y="5013960"/>
            <a:ext cx="9144000" cy="121920"/>
          </a:xfrm>
          <a:prstGeom prst="rect">
            <a:avLst/>
          </a:prstGeom>
          <a:solidFill>
            <a:schemeClr val="tx2">
              <a:lumMod val="50000"/>
            </a:schemeClr>
          </a:solidFill>
          <a:ln>
            <a:solidFill>
              <a:srgbClr val="163A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115"/>
          <p:cNvSpPr txBox="1"/>
          <p:nvPr/>
        </p:nvSpPr>
        <p:spPr>
          <a:xfrm>
            <a:off x="2408287" y="242230"/>
            <a:ext cx="1617751" cy="338554"/>
          </a:xfrm>
          <a:prstGeom prst="rect">
            <a:avLst/>
          </a:prstGeom>
          <a:noFill/>
        </p:spPr>
        <p:txBody>
          <a:bodyPr wrap="none" rtlCol="0">
            <a:spAutoFit/>
          </a:bodyPr>
          <a:lstStyle/>
          <a:p>
            <a:r>
              <a:rPr lang="en-US" altLang="zh-CN" sz="1600" dirty="0">
                <a:solidFill>
                  <a:srgbClr val="163A5A"/>
                </a:solidFill>
                <a:latin typeface="Kozuka Gothic Pro R" pitchFamily="34" charset="-128"/>
                <a:ea typeface="Kozuka Gothic Pro R" pitchFamily="34" charset="-128"/>
              </a:rPr>
              <a:t>Display interface</a:t>
            </a:r>
            <a:endParaRPr lang="zh-CN" altLang="en-US" sz="1600" dirty="0">
              <a:solidFill>
                <a:srgbClr val="163A5A"/>
              </a:solidFill>
              <a:latin typeface="Kozuka Gothic Pro R" pitchFamily="34" charset="-128"/>
              <a:ea typeface="Kozuka Gothic Pro R" pitchFamily="34" charset="-128"/>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9634" y="606440"/>
            <a:ext cx="2472402" cy="4395380"/>
          </a:xfrm>
          <a:prstGeom prst="rect">
            <a:avLst/>
          </a:prstGeom>
        </p:spPr>
      </p:pic>
    </p:spTree>
    <p:extLst>
      <p:ext uri="{BB962C8B-B14F-4D97-AF65-F5344CB8AC3E}">
        <p14:creationId xmlns:p14="http://schemas.microsoft.com/office/powerpoint/2010/main" val="15629974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300"/>
                                        <p:tgtEl>
                                          <p:spTgt spid="45"/>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300"/>
                                        <p:tgtEl>
                                          <p:spTgt spid="46"/>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p:tgtEl>
                                          <p:spTgt spid="47"/>
                                        </p:tgtEl>
                                        <p:attrNameLst>
                                          <p:attrName>ppt_x</p:attrName>
                                        </p:attrNameLst>
                                      </p:cBhvr>
                                      <p:tavLst>
                                        <p:tav tm="0">
                                          <p:val>
                                            <p:strVal val="#ppt_x-#ppt_w*1.125000"/>
                                          </p:val>
                                        </p:tav>
                                        <p:tav tm="100000">
                                          <p:val>
                                            <p:strVal val="#ppt_x"/>
                                          </p:val>
                                        </p:tav>
                                      </p:tavLst>
                                    </p:anim>
                                    <p:animEffect transition="in" filter="wipe(right)">
                                      <p:cBhvr>
                                        <p:cTn id="16" dur="500"/>
                                        <p:tgtEl>
                                          <p:spTgt spid="47"/>
                                        </p:tgtEl>
                                      </p:cBhvr>
                                    </p:animEffect>
                                  </p:childTnLst>
                                </p:cTn>
                              </p:par>
                              <p:par>
                                <p:cTn id="17" presetID="12" presetClass="entr" presetSubtype="8"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p:tgtEl>
                                          <p:spTgt spid="48"/>
                                        </p:tgtEl>
                                        <p:attrNameLst>
                                          <p:attrName>ppt_x</p:attrName>
                                        </p:attrNameLst>
                                      </p:cBhvr>
                                      <p:tavLst>
                                        <p:tav tm="0">
                                          <p:val>
                                            <p:strVal val="#ppt_x-#ppt_w*1.125000"/>
                                          </p:val>
                                        </p:tav>
                                        <p:tav tm="100000">
                                          <p:val>
                                            <p:strVal val="#ppt_x"/>
                                          </p:val>
                                        </p:tav>
                                      </p:tavLst>
                                    </p:anim>
                                    <p:animEffect transition="in" filter="wipe(right)">
                                      <p:cBhvr>
                                        <p:cTn id="20" dur="500"/>
                                        <p:tgtEl>
                                          <p:spTgt spid="4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 presetClass="entr" presetSubtype="8"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0-#ppt_w/2"/>
                                          </p:val>
                                        </p:tav>
                                        <p:tav tm="100000">
                                          <p:val>
                                            <p:strVal val="#ppt_x"/>
                                          </p:val>
                                        </p:tav>
                                      </p:tavLst>
                                    </p:anim>
                                    <p:anim calcmode="lin" valueType="num">
                                      <p:cBhvr additive="base">
                                        <p:cTn id="29" dur="500" fill="hold"/>
                                        <p:tgtEl>
                                          <p:spTgt spid="51"/>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1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p:tgtEl>
                                          <p:spTgt spid="19"/>
                                        </p:tgtEl>
                                        <p:attrNameLst>
                                          <p:attrName>ppt_x</p:attrName>
                                        </p:attrNameLst>
                                      </p:cBhvr>
                                      <p:tavLst>
                                        <p:tav tm="0">
                                          <p:val>
                                            <p:strVal val="#ppt_x-#ppt_w*1.125000"/>
                                          </p:val>
                                        </p:tav>
                                        <p:tav tm="100000">
                                          <p:val>
                                            <p:strVal val="#ppt_x"/>
                                          </p:val>
                                        </p:tav>
                                      </p:tavLst>
                                    </p:anim>
                                    <p:animEffect transition="in" filter="wipe(right)">
                                      <p:cBhvr>
                                        <p:cTn id="34" dur="500"/>
                                        <p:tgtEl>
                                          <p:spTgt spid="19"/>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500"/>
                                        <p:tgtEl>
                                          <p:spTgt spid="55"/>
                                        </p:tgtEl>
                                        <p:attrNameLst>
                                          <p:attrName>ppt_x</p:attrName>
                                        </p:attrNameLst>
                                      </p:cBhvr>
                                      <p:tavLst>
                                        <p:tav tm="0">
                                          <p:val>
                                            <p:strVal val="#ppt_x-#ppt_w*1.125000"/>
                                          </p:val>
                                        </p:tav>
                                        <p:tav tm="100000">
                                          <p:val>
                                            <p:strVal val="#ppt_x"/>
                                          </p:val>
                                        </p:tav>
                                      </p:tavLst>
                                    </p:anim>
                                    <p:animEffect transition="in" filter="wipe(right)">
                                      <p:cBhvr>
                                        <p:cTn id="3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P spid="46" grpId="0" animBg="1"/>
      <p:bldP spid="47" grpId="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220460" y="1349883"/>
            <a:ext cx="7174240" cy="3174313"/>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51" name="组合 50"/>
          <p:cNvGrpSpPr/>
          <p:nvPr/>
        </p:nvGrpSpPr>
        <p:grpSpPr>
          <a:xfrm>
            <a:off x="2286527" y="1818011"/>
            <a:ext cx="601447" cy="589655"/>
            <a:chOff x="2375115" y="1905585"/>
            <a:chExt cx="601447" cy="589655"/>
          </a:xfrm>
        </p:grpSpPr>
        <p:grpSp>
          <p:nvGrpSpPr>
            <p:cNvPr id="15" name="组合 14"/>
            <p:cNvGrpSpPr/>
            <p:nvPr/>
          </p:nvGrpSpPr>
          <p:grpSpPr>
            <a:xfrm>
              <a:off x="2395537" y="1920118"/>
              <a:ext cx="561653" cy="57512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163A5A"/>
                  </a:solidFill>
                </a:endParaRPr>
              </a:p>
            </p:txBody>
          </p:sp>
        </p:grpSp>
        <p:sp>
          <p:nvSpPr>
            <p:cNvPr id="18" name="TextBox 17"/>
            <p:cNvSpPr txBox="1"/>
            <p:nvPr/>
          </p:nvSpPr>
          <p:spPr>
            <a:xfrm>
              <a:off x="2375115" y="1905585"/>
              <a:ext cx="601447" cy="584775"/>
            </a:xfrm>
            <a:prstGeom prst="rect">
              <a:avLst/>
            </a:prstGeom>
            <a:noFill/>
          </p:spPr>
          <p:txBody>
            <a:bodyPr wrap="none" rtlCol="0">
              <a:spAutoFit/>
            </a:bodyPr>
            <a:lstStyle/>
            <a:p>
              <a:r>
                <a:rPr lang="en-US" altLang="zh-CN" sz="3200" dirty="0" smtClean="0">
                  <a:solidFill>
                    <a:srgbClr val="163A5A"/>
                  </a:solidFill>
                </a:rPr>
                <a:t>04</a:t>
              </a:r>
              <a:endParaRPr lang="zh-CN" altLang="en-US" sz="3200" dirty="0">
                <a:solidFill>
                  <a:srgbClr val="163A5A"/>
                </a:solidFill>
              </a:endParaRPr>
            </a:p>
          </p:txBody>
        </p:sp>
      </p:grpSp>
      <p:sp>
        <p:nvSpPr>
          <p:cNvPr id="19" name="TextBox 18"/>
          <p:cNvSpPr txBox="1"/>
          <p:nvPr/>
        </p:nvSpPr>
        <p:spPr>
          <a:xfrm>
            <a:off x="1707443" y="2937039"/>
            <a:ext cx="2377574" cy="830997"/>
          </a:xfrm>
          <a:prstGeom prst="rect">
            <a:avLst/>
          </a:prstGeom>
          <a:noFill/>
        </p:spPr>
        <p:txBody>
          <a:bodyPr wrap="none" rtlCol="0">
            <a:spAutoFit/>
          </a:bodyPr>
          <a:lstStyle/>
          <a:p>
            <a:r>
              <a:rPr lang="zh-CN" altLang="en-US" sz="1600" spc="300" dirty="0" smtClean="0">
                <a:latin typeface="方正兰亭细黑_GBK" pitchFamily="2" charset="-122"/>
                <a:ea typeface="方正兰亭细黑_GBK" pitchFamily="2" charset="-122"/>
              </a:rPr>
              <a:t>个人信息界面，</a:t>
            </a:r>
            <a:endParaRPr lang="en-US" altLang="zh-CN" sz="1600" spc="300" dirty="0" smtClean="0">
              <a:latin typeface="方正兰亭细黑_GBK" pitchFamily="2" charset="-122"/>
              <a:ea typeface="方正兰亭细黑_GBK" pitchFamily="2" charset="-122"/>
            </a:endParaRPr>
          </a:p>
          <a:p>
            <a:r>
              <a:rPr lang="zh-CN" altLang="en-US" sz="1600" spc="300" dirty="0" smtClean="0">
                <a:latin typeface="方正兰亭细黑_GBK" pitchFamily="2" charset="-122"/>
                <a:ea typeface="方正兰亭细黑_GBK" pitchFamily="2" charset="-122"/>
              </a:rPr>
              <a:t>可以查看个人订单，</a:t>
            </a:r>
            <a:endParaRPr lang="en-US" altLang="zh-CN" sz="1600" spc="300" dirty="0" smtClean="0">
              <a:latin typeface="方正兰亭细黑_GBK" pitchFamily="2" charset="-122"/>
              <a:ea typeface="方正兰亭细黑_GBK" pitchFamily="2" charset="-122"/>
            </a:endParaRPr>
          </a:p>
          <a:p>
            <a:r>
              <a:rPr lang="zh-CN" altLang="en-US" sz="1600" spc="300" dirty="0" smtClean="0">
                <a:latin typeface="方正兰亭细黑_GBK" pitchFamily="2" charset="-122"/>
                <a:ea typeface="方正兰亭细黑_GBK" pitchFamily="2" charset="-122"/>
              </a:rPr>
              <a:t>个人通知</a:t>
            </a:r>
            <a:endParaRPr lang="zh-CN" altLang="en-US" sz="1600" spc="300" dirty="0">
              <a:latin typeface="方正兰亭细黑_GBK" pitchFamily="2" charset="-122"/>
              <a:ea typeface="方正兰亭细黑_GBK" pitchFamily="2" charset="-122"/>
            </a:endParaRPr>
          </a:p>
        </p:txBody>
      </p:sp>
      <p:cxnSp>
        <p:nvCxnSpPr>
          <p:cNvPr id="45" name="直接连接符 44"/>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908957" y="206330"/>
            <a:ext cx="1364476" cy="400110"/>
          </a:xfrm>
          <a:prstGeom prst="rect">
            <a:avLst/>
          </a:prstGeom>
          <a:noFill/>
        </p:spPr>
        <p:txBody>
          <a:bodyPr wrap="none" rtlCol="0">
            <a:spAutoFit/>
          </a:bodyPr>
          <a:lstStyle/>
          <a:p>
            <a:r>
              <a:rPr lang="zh-CN" altLang="en-US" sz="2000" spc="300" dirty="0">
                <a:latin typeface="方正兰亭细黑_GBK" pitchFamily="2" charset="-122"/>
                <a:ea typeface="方正兰亭细黑_GBK" pitchFamily="2" charset="-122"/>
              </a:rPr>
              <a:t>界面展示</a:t>
            </a:r>
          </a:p>
        </p:txBody>
      </p:sp>
      <p:cxnSp>
        <p:nvCxnSpPr>
          <p:cNvPr id="48" name="直接连接符 47"/>
          <p:cNvCxnSpPr/>
          <p:nvPr/>
        </p:nvCxnSpPr>
        <p:spPr>
          <a:xfrm>
            <a:off x="2273433"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0" y="5013960"/>
            <a:ext cx="9144000" cy="121920"/>
          </a:xfrm>
          <a:prstGeom prst="rect">
            <a:avLst/>
          </a:prstGeom>
          <a:solidFill>
            <a:schemeClr val="tx2">
              <a:lumMod val="50000"/>
            </a:schemeClr>
          </a:solidFill>
          <a:ln>
            <a:solidFill>
              <a:srgbClr val="163A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115"/>
          <p:cNvSpPr txBox="1"/>
          <p:nvPr/>
        </p:nvSpPr>
        <p:spPr>
          <a:xfrm>
            <a:off x="2408287" y="242230"/>
            <a:ext cx="1617751" cy="338554"/>
          </a:xfrm>
          <a:prstGeom prst="rect">
            <a:avLst/>
          </a:prstGeom>
          <a:noFill/>
        </p:spPr>
        <p:txBody>
          <a:bodyPr wrap="none" rtlCol="0">
            <a:spAutoFit/>
          </a:bodyPr>
          <a:lstStyle/>
          <a:p>
            <a:r>
              <a:rPr lang="en-US" altLang="zh-CN" sz="1600" dirty="0">
                <a:solidFill>
                  <a:srgbClr val="163A5A"/>
                </a:solidFill>
                <a:latin typeface="Kozuka Gothic Pro R" pitchFamily="34" charset="-128"/>
                <a:ea typeface="Kozuka Gothic Pro R" pitchFamily="34" charset="-128"/>
              </a:rPr>
              <a:t>Display interface</a:t>
            </a:r>
            <a:endParaRPr lang="zh-CN" altLang="en-US" sz="1600" dirty="0">
              <a:solidFill>
                <a:srgbClr val="163A5A"/>
              </a:solidFill>
              <a:latin typeface="Kozuka Gothic Pro R" pitchFamily="34" charset="-128"/>
              <a:ea typeface="Kozuka Gothic Pro R" pitchFamily="34" charset="-128"/>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606440"/>
            <a:ext cx="2488759" cy="4424460"/>
          </a:xfrm>
          <a:prstGeom prst="rect">
            <a:avLst/>
          </a:prstGeom>
        </p:spPr>
      </p:pic>
    </p:spTree>
    <p:extLst>
      <p:ext uri="{BB962C8B-B14F-4D97-AF65-F5344CB8AC3E}">
        <p14:creationId xmlns:p14="http://schemas.microsoft.com/office/powerpoint/2010/main" val="136640942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300"/>
                                        <p:tgtEl>
                                          <p:spTgt spid="45"/>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300"/>
                                        <p:tgtEl>
                                          <p:spTgt spid="46"/>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p:tgtEl>
                                          <p:spTgt spid="47"/>
                                        </p:tgtEl>
                                        <p:attrNameLst>
                                          <p:attrName>ppt_x</p:attrName>
                                        </p:attrNameLst>
                                      </p:cBhvr>
                                      <p:tavLst>
                                        <p:tav tm="0">
                                          <p:val>
                                            <p:strVal val="#ppt_x-#ppt_w*1.125000"/>
                                          </p:val>
                                        </p:tav>
                                        <p:tav tm="100000">
                                          <p:val>
                                            <p:strVal val="#ppt_x"/>
                                          </p:val>
                                        </p:tav>
                                      </p:tavLst>
                                    </p:anim>
                                    <p:animEffect transition="in" filter="wipe(right)">
                                      <p:cBhvr>
                                        <p:cTn id="16" dur="500"/>
                                        <p:tgtEl>
                                          <p:spTgt spid="47"/>
                                        </p:tgtEl>
                                      </p:cBhvr>
                                    </p:animEffect>
                                  </p:childTnLst>
                                </p:cTn>
                              </p:par>
                              <p:par>
                                <p:cTn id="17" presetID="12" presetClass="entr" presetSubtype="8"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p:tgtEl>
                                          <p:spTgt spid="48"/>
                                        </p:tgtEl>
                                        <p:attrNameLst>
                                          <p:attrName>ppt_x</p:attrName>
                                        </p:attrNameLst>
                                      </p:cBhvr>
                                      <p:tavLst>
                                        <p:tav tm="0">
                                          <p:val>
                                            <p:strVal val="#ppt_x-#ppt_w*1.125000"/>
                                          </p:val>
                                        </p:tav>
                                        <p:tav tm="100000">
                                          <p:val>
                                            <p:strVal val="#ppt_x"/>
                                          </p:val>
                                        </p:tav>
                                      </p:tavLst>
                                    </p:anim>
                                    <p:animEffect transition="in" filter="wipe(right)">
                                      <p:cBhvr>
                                        <p:cTn id="20" dur="500"/>
                                        <p:tgtEl>
                                          <p:spTgt spid="4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 presetClass="entr" presetSubtype="8"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0-#ppt_w/2"/>
                                          </p:val>
                                        </p:tav>
                                        <p:tav tm="100000">
                                          <p:val>
                                            <p:strVal val="#ppt_x"/>
                                          </p:val>
                                        </p:tav>
                                      </p:tavLst>
                                    </p:anim>
                                    <p:anim calcmode="lin" valueType="num">
                                      <p:cBhvr additive="base">
                                        <p:cTn id="29" dur="500" fill="hold"/>
                                        <p:tgtEl>
                                          <p:spTgt spid="51"/>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1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p:tgtEl>
                                          <p:spTgt spid="19"/>
                                        </p:tgtEl>
                                        <p:attrNameLst>
                                          <p:attrName>ppt_x</p:attrName>
                                        </p:attrNameLst>
                                      </p:cBhvr>
                                      <p:tavLst>
                                        <p:tav tm="0">
                                          <p:val>
                                            <p:strVal val="#ppt_x-#ppt_w*1.125000"/>
                                          </p:val>
                                        </p:tav>
                                        <p:tav tm="100000">
                                          <p:val>
                                            <p:strVal val="#ppt_x"/>
                                          </p:val>
                                        </p:tav>
                                      </p:tavLst>
                                    </p:anim>
                                    <p:animEffect transition="in" filter="wipe(right)">
                                      <p:cBhvr>
                                        <p:cTn id="34" dur="500"/>
                                        <p:tgtEl>
                                          <p:spTgt spid="19"/>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500"/>
                                        <p:tgtEl>
                                          <p:spTgt spid="55"/>
                                        </p:tgtEl>
                                        <p:attrNameLst>
                                          <p:attrName>ppt_x</p:attrName>
                                        </p:attrNameLst>
                                      </p:cBhvr>
                                      <p:tavLst>
                                        <p:tav tm="0">
                                          <p:val>
                                            <p:strVal val="#ppt_x-#ppt_w*1.125000"/>
                                          </p:val>
                                        </p:tav>
                                        <p:tav tm="100000">
                                          <p:val>
                                            <p:strVal val="#ppt_x"/>
                                          </p:val>
                                        </p:tav>
                                      </p:tavLst>
                                    </p:anim>
                                    <p:animEffect transition="in" filter="wipe(right)">
                                      <p:cBhvr>
                                        <p:cTn id="3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P spid="46" grpId="0" animBg="1"/>
      <p:bldP spid="47" grpId="0"/>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828355" y="2162071"/>
            <a:ext cx="2262158" cy="461665"/>
          </a:xfrm>
          <a:prstGeom prst="rect">
            <a:avLst/>
          </a:prstGeom>
          <a:noFill/>
        </p:spPr>
        <p:txBody>
          <a:bodyPr wrap="none" rtlCol="0">
            <a:spAutoFit/>
          </a:bodyPr>
          <a:lstStyle/>
          <a:p>
            <a:r>
              <a:rPr lang="zh-CN" altLang="en-US" sz="2400" spc="300" dirty="0" smtClean="0">
                <a:latin typeface="方正兰亭细黑_GBK" pitchFamily="2" charset="-122"/>
                <a:ea typeface="方正兰亭细黑_GBK" pitchFamily="2" charset="-122"/>
              </a:rPr>
              <a:t>本次迭代过程</a:t>
            </a:r>
            <a:endParaRPr lang="zh-CN" altLang="en-US" sz="2400" spc="300" dirty="0">
              <a:latin typeface="方正兰亭细黑_GBK" pitchFamily="2" charset="-122"/>
              <a:ea typeface="方正兰亭细黑_GBK" pitchFamily="2" charset="-122"/>
            </a:endParaRPr>
          </a:p>
        </p:txBody>
      </p:sp>
      <p:sp>
        <p:nvSpPr>
          <p:cNvPr id="116" name="TextBox 115"/>
          <p:cNvSpPr txBox="1"/>
          <p:nvPr/>
        </p:nvSpPr>
        <p:spPr>
          <a:xfrm>
            <a:off x="4862464" y="2715847"/>
            <a:ext cx="2130711"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The </a:t>
            </a:r>
            <a:r>
              <a:rPr lang="en-US" altLang="zh-CN" sz="1600" dirty="0" err="1">
                <a:solidFill>
                  <a:srgbClr val="163A5A"/>
                </a:solidFill>
                <a:latin typeface="Kozuka Gothic Pro R" pitchFamily="34" charset="-128"/>
                <a:ea typeface="Kozuka Gothic Pro R" pitchFamily="34" charset="-128"/>
              </a:rPr>
              <a:t>i</a:t>
            </a:r>
            <a:r>
              <a:rPr lang="en-US" altLang="zh-CN" sz="1600" dirty="0" err="1" smtClean="0">
                <a:solidFill>
                  <a:srgbClr val="163A5A"/>
                </a:solidFill>
                <a:latin typeface="Kozuka Gothic Pro R" pitchFamily="34" charset="-128"/>
                <a:ea typeface="Kozuka Gothic Pro R" pitchFamily="34" charset="-128"/>
              </a:rPr>
              <a:t>nteration</a:t>
            </a:r>
            <a:r>
              <a:rPr lang="en-US" altLang="zh-CN" sz="1600" dirty="0" smtClean="0">
                <a:solidFill>
                  <a:srgbClr val="163A5A"/>
                </a:solidFill>
                <a:latin typeface="Kozuka Gothic Pro R" pitchFamily="34" charset="-128"/>
                <a:ea typeface="Kozuka Gothic Pro R" pitchFamily="34" charset="-128"/>
              </a:rPr>
              <a:t> process</a:t>
            </a:r>
            <a:endParaRPr lang="zh-CN" altLang="en-US" sz="1600" dirty="0">
              <a:solidFill>
                <a:srgbClr val="163A5A"/>
              </a:solidFill>
              <a:latin typeface="Kozuka Gothic Pro R" pitchFamily="34" charset="-128"/>
              <a:ea typeface="Kozuka Gothic Pro R" pitchFamily="34" charset="-128"/>
            </a:endParaRPr>
          </a:p>
        </p:txBody>
      </p:sp>
      <p:grpSp>
        <p:nvGrpSpPr>
          <p:cNvPr id="6" name="组合 5"/>
          <p:cNvGrpSpPr/>
          <p:nvPr/>
        </p:nvGrpSpPr>
        <p:grpSpPr>
          <a:xfrm>
            <a:off x="2980431" y="1940247"/>
            <a:ext cx="1301106" cy="1301106"/>
            <a:chOff x="2683251" y="1980687"/>
            <a:chExt cx="1301106" cy="1301106"/>
          </a:xfrm>
          <a:solidFill>
            <a:schemeClr val="tx2">
              <a:lumMod val="50000"/>
            </a:schemeClr>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3002623" y="2185262"/>
              <a:ext cx="662361" cy="830997"/>
            </a:xfrm>
            <a:prstGeom prst="rect">
              <a:avLst/>
            </a:prstGeom>
            <a:grpFill/>
          </p:spPr>
          <p:txBody>
            <a:bodyPr wrap="none" rtlCol="0">
              <a:spAutoFit/>
            </a:bodyPr>
            <a:lstStyle/>
            <a:p>
              <a:r>
                <a:rPr lang="en-US" altLang="zh-CN" sz="4800" dirty="0" smtClean="0">
                  <a:solidFill>
                    <a:schemeClr val="bg1"/>
                  </a:solidFill>
                  <a:latin typeface="Watford DB" pitchFamily="2" charset="0"/>
                  <a:ea typeface="造字工房劲黑（非商用）常规体" pitchFamily="50" charset="-122"/>
                </a:rPr>
                <a:t>3</a:t>
              </a:r>
              <a:endParaRPr lang="zh-CN" altLang="en-US" sz="4800" dirty="0">
                <a:solidFill>
                  <a:schemeClr val="bg1"/>
                </a:solidFill>
                <a:latin typeface="Watford DB" pitchFamily="2" charset="0"/>
                <a:ea typeface="造字工房劲黑（非商用）常规体" pitchFamily="50" charset="-122"/>
              </a:endParaRPr>
            </a:p>
          </p:txBody>
        </p:sp>
      </p:grpSp>
      <p:cxnSp>
        <p:nvCxnSpPr>
          <p:cNvPr id="38" name="直接连接符 37"/>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178088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659429"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完成的</a:t>
            </a:r>
            <a:r>
              <a:rPr lang="zh-CN" altLang="en-US" sz="2000" spc="300" dirty="0">
                <a:latin typeface="方正兰亭细黑_GBK" pitchFamily="2" charset="-122"/>
                <a:ea typeface="方正兰亭细黑_GBK" pitchFamily="2" charset="-122"/>
              </a:rPr>
              <a:t>任务</a:t>
            </a:r>
          </a:p>
        </p:txBody>
      </p:sp>
      <p:cxnSp>
        <p:nvCxnSpPr>
          <p:cNvPr id="14" name="直接连接符 13"/>
          <p:cNvCxnSpPr/>
          <p:nvPr/>
        </p:nvCxnSpPr>
        <p:spPr>
          <a:xfrm>
            <a:off x="2682594"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619688" y="2276246"/>
            <a:ext cx="1335946" cy="1335946"/>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77" name="椭圆 7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163A5A"/>
                  </a:solidFill>
                  <a:latin typeface="方正兰亭粗黑简体" panose="02000000000000000000" pitchFamily="2" charset="-122"/>
                  <a:ea typeface="方正兰亭粗黑简体" panose="02000000000000000000" pitchFamily="2" charset="-122"/>
                </a:rPr>
                <a:t>完成的</a:t>
              </a:r>
              <a:r>
                <a:rPr lang="zh-CN" altLang="en-US" b="1" dirty="0" smtClean="0">
                  <a:solidFill>
                    <a:srgbClr val="163A5A"/>
                  </a:solidFill>
                  <a:latin typeface="方正兰亭粗黑简体" panose="02000000000000000000" pitchFamily="2" charset="-122"/>
                  <a:ea typeface="方正兰亭粗黑简体" panose="02000000000000000000" pitchFamily="2" charset="-122"/>
                </a:rPr>
                <a:t>任</a:t>
              </a:r>
              <a:r>
                <a:rPr lang="zh-CN" altLang="en-US" dirty="0" smtClean="0">
                  <a:solidFill>
                    <a:srgbClr val="163A5A"/>
                  </a:solidFill>
                  <a:latin typeface="方正兰亭粗黑简体" panose="02000000000000000000" pitchFamily="2" charset="-122"/>
                  <a:ea typeface="方正兰亭粗黑简体" panose="02000000000000000000" pitchFamily="2" charset="-122"/>
                </a:rPr>
                <a:t>务</a:t>
              </a:r>
              <a:endParaRPr lang="zh-CN" altLang="en-US" dirty="0">
                <a:solidFill>
                  <a:srgbClr val="163A5A"/>
                </a:solidFill>
                <a:latin typeface="方正兰亭粗黑简体" panose="02000000000000000000" pitchFamily="2" charset="-122"/>
                <a:ea typeface="方正兰亭粗黑简体" panose="02000000000000000000" pitchFamily="2" charset="-122"/>
              </a:endParaRPr>
            </a:p>
          </p:txBody>
        </p:sp>
      </p:grpSp>
      <p:sp>
        <p:nvSpPr>
          <p:cNvPr id="78" name="椭圆 77"/>
          <p:cNvSpPr/>
          <p:nvPr/>
        </p:nvSpPr>
        <p:spPr>
          <a:xfrm>
            <a:off x="2706448" y="1163553"/>
            <a:ext cx="727041" cy="727041"/>
          </a:xfrm>
          <a:prstGeom prst="ellipse">
            <a:avLst/>
          </a:prstGeom>
          <a:solidFill>
            <a:schemeClr val="tx2">
              <a:lumMod val="50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p:cNvGrpSpPr/>
          <p:nvPr/>
        </p:nvGrpSpPr>
        <p:grpSpPr>
          <a:xfrm>
            <a:off x="2727183" y="2497084"/>
            <a:ext cx="811400" cy="811400"/>
            <a:chOff x="304800" y="673100"/>
            <a:chExt cx="4000500" cy="4000500"/>
          </a:xfrm>
          <a:effectLst>
            <a:outerShdw blurRad="317500" dist="1905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5" name="椭圆 8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左大括号 1"/>
          <p:cNvSpPr/>
          <p:nvPr/>
        </p:nvSpPr>
        <p:spPr>
          <a:xfrm>
            <a:off x="2070395" y="1462863"/>
            <a:ext cx="370707" cy="2934157"/>
          </a:xfrm>
          <a:prstGeom prst="leftBrace">
            <a:avLst/>
          </a:prstGeom>
          <a:ln w="38100">
            <a:solidFill>
              <a:schemeClr val="tx1"/>
            </a:solidFill>
          </a:ln>
          <a:effectLst>
            <a:outerShdw blurRad="139700" dist="63500" dir="8100000" sx="98000" sy="98000" algn="tr" rotWithShape="0">
              <a:prstClr val="black">
                <a:alpha val="5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9" name="椭圆 38"/>
          <p:cNvSpPr/>
          <p:nvPr/>
        </p:nvSpPr>
        <p:spPr>
          <a:xfrm>
            <a:off x="2791518" y="4019588"/>
            <a:ext cx="727041" cy="727041"/>
          </a:xfrm>
          <a:prstGeom prst="ellipse">
            <a:avLst/>
          </a:prstGeom>
          <a:solidFill>
            <a:schemeClr val="tx2">
              <a:lumMod val="50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2729308" y="1357647"/>
            <a:ext cx="1028700" cy="338554"/>
          </a:xfrm>
          <a:prstGeom prst="rect">
            <a:avLst/>
          </a:prstGeom>
          <a:noFill/>
        </p:spPr>
        <p:txBody>
          <a:bodyPr wrap="square" rtlCol="0">
            <a:spAutoFit/>
          </a:bodyPr>
          <a:lstStyle/>
          <a:p>
            <a:r>
              <a:rPr lang="zh-CN" altLang="en-US" sz="1600" b="1" dirty="0" smtClean="0">
                <a:solidFill>
                  <a:schemeClr val="bg1"/>
                </a:solidFill>
                <a:latin typeface="方正兰亭粗黑简体" panose="02000000000000000000" pitchFamily="2" charset="-122"/>
                <a:ea typeface="方正兰亭粗黑简体" panose="02000000000000000000" pitchFamily="2" charset="-122"/>
              </a:rPr>
              <a:t>任</a:t>
            </a:r>
            <a:r>
              <a:rPr lang="zh-CN" altLang="en-US" sz="1600" dirty="0" smtClean="0">
                <a:solidFill>
                  <a:schemeClr val="bg1"/>
                </a:solidFill>
                <a:latin typeface="方正兰亭粗黑简体" panose="02000000000000000000" pitchFamily="2" charset="-122"/>
                <a:ea typeface="方正兰亭粗黑简体" panose="02000000000000000000" pitchFamily="2" charset="-122"/>
              </a:rPr>
              <a:t>务一</a:t>
            </a:r>
            <a:endParaRPr lang="zh-CN" altLang="en-US" sz="1600" dirty="0">
              <a:solidFill>
                <a:schemeClr val="bg1"/>
              </a:solidFill>
              <a:latin typeface="方正兰亭粗黑简体" panose="02000000000000000000" pitchFamily="2" charset="-122"/>
              <a:ea typeface="方正兰亭粗黑简体" panose="02000000000000000000" pitchFamily="2" charset="-122"/>
            </a:endParaRPr>
          </a:p>
        </p:txBody>
      </p:sp>
      <p:sp>
        <p:nvSpPr>
          <p:cNvPr id="41" name="TextBox 40"/>
          <p:cNvSpPr txBox="1"/>
          <p:nvPr/>
        </p:nvSpPr>
        <p:spPr>
          <a:xfrm>
            <a:off x="2719496" y="2733507"/>
            <a:ext cx="1028700" cy="338554"/>
          </a:xfrm>
          <a:prstGeom prst="rect">
            <a:avLst/>
          </a:prstGeom>
          <a:noFill/>
        </p:spPr>
        <p:txBody>
          <a:bodyPr wrap="square" rtlCol="0">
            <a:spAutoFit/>
          </a:bodyPr>
          <a:lstStyle/>
          <a:p>
            <a:r>
              <a:rPr lang="zh-CN" altLang="en-US" sz="1600" b="1" dirty="0">
                <a:solidFill>
                  <a:srgbClr val="163A5A"/>
                </a:solidFill>
                <a:latin typeface="方正兰亭粗黑简体" panose="02000000000000000000" pitchFamily="2" charset="-122"/>
                <a:ea typeface="方正兰亭粗黑简体" panose="02000000000000000000" pitchFamily="2" charset="-122"/>
              </a:rPr>
              <a:t>任</a:t>
            </a:r>
            <a:r>
              <a:rPr lang="zh-CN" altLang="en-US" sz="1600" dirty="0">
                <a:solidFill>
                  <a:srgbClr val="163A5A"/>
                </a:solidFill>
                <a:latin typeface="方正兰亭粗黑简体" panose="02000000000000000000" pitchFamily="2" charset="-122"/>
                <a:ea typeface="方正兰亭粗黑简体" panose="02000000000000000000" pitchFamily="2" charset="-122"/>
              </a:rPr>
              <a:t>务</a:t>
            </a:r>
            <a:r>
              <a:rPr lang="zh-CN" altLang="en-US" sz="1600" dirty="0" smtClean="0">
                <a:solidFill>
                  <a:srgbClr val="163A5A"/>
                </a:solidFill>
                <a:latin typeface="方正兰亭粗黑简体" panose="02000000000000000000" pitchFamily="2" charset="-122"/>
                <a:ea typeface="方正兰亭粗黑简体" panose="02000000000000000000" pitchFamily="2" charset="-122"/>
              </a:rPr>
              <a:t>二</a:t>
            </a:r>
            <a:endParaRPr lang="zh-CN" altLang="en-US" sz="1600" dirty="0">
              <a:solidFill>
                <a:srgbClr val="163A5A"/>
              </a:solidFill>
              <a:latin typeface="方正兰亭粗黑简体" panose="02000000000000000000" pitchFamily="2" charset="-122"/>
              <a:ea typeface="方正兰亭粗黑简体" panose="02000000000000000000" pitchFamily="2" charset="-122"/>
            </a:endParaRPr>
          </a:p>
        </p:txBody>
      </p:sp>
      <p:sp>
        <p:nvSpPr>
          <p:cNvPr id="45" name="TextBox 44"/>
          <p:cNvSpPr txBox="1"/>
          <p:nvPr/>
        </p:nvSpPr>
        <p:spPr>
          <a:xfrm>
            <a:off x="2772566" y="4189643"/>
            <a:ext cx="1028700" cy="338554"/>
          </a:xfrm>
          <a:prstGeom prst="rect">
            <a:avLst/>
          </a:prstGeom>
          <a:noFill/>
        </p:spPr>
        <p:txBody>
          <a:bodyPr wrap="square" rtlCol="0">
            <a:spAutoFit/>
          </a:bodyPr>
          <a:lstStyle/>
          <a:p>
            <a:r>
              <a:rPr lang="zh-CN" altLang="en-US" sz="1600" b="1" dirty="0">
                <a:solidFill>
                  <a:schemeClr val="bg1"/>
                </a:solidFill>
                <a:latin typeface="方正兰亭粗黑简体" panose="02000000000000000000" pitchFamily="2" charset="-122"/>
                <a:ea typeface="方正兰亭粗黑简体" panose="02000000000000000000" pitchFamily="2" charset="-122"/>
              </a:rPr>
              <a:t>任</a:t>
            </a:r>
            <a:r>
              <a:rPr lang="zh-CN" altLang="en-US" sz="1600" dirty="0">
                <a:solidFill>
                  <a:schemeClr val="bg1"/>
                </a:solidFill>
                <a:latin typeface="方正兰亭粗黑简体" panose="02000000000000000000" pitchFamily="2" charset="-122"/>
                <a:ea typeface="方正兰亭粗黑简体" panose="02000000000000000000" pitchFamily="2" charset="-122"/>
              </a:rPr>
              <a:t>务三</a:t>
            </a:r>
          </a:p>
        </p:txBody>
      </p:sp>
      <p:sp>
        <p:nvSpPr>
          <p:cNvPr id="4" name="TextBox 3"/>
          <p:cNvSpPr txBox="1"/>
          <p:nvPr/>
        </p:nvSpPr>
        <p:spPr>
          <a:xfrm>
            <a:off x="3801266" y="1303495"/>
            <a:ext cx="4046219" cy="369332"/>
          </a:xfrm>
          <a:prstGeom prst="rect">
            <a:avLst/>
          </a:prstGeom>
          <a:noFill/>
        </p:spPr>
        <p:txBody>
          <a:bodyPr wrap="square" rtlCol="0">
            <a:spAutoFit/>
          </a:bodyPr>
          <a:lstStyle/>
          <a:p>
            <a:r>
              <a:rPr lang="zh-CN" altLang="en-US" dirty="0" smtClean="0">
                <a:solidFill>
                  <a:srgbClr val="163A5A"/>
                </a:solidFill>
              </a:rPr>
              <a:t>完成了软件框架搭建</a:t>
            </a:r>
            <a:endParaRPr lang="zh-CN" altLang="en-US" dirty="0">
              <a:solidFill>
                <a:srgbClr val="163A5A"/>
              </a:solidFill>
            </a:endParaRPr>
          </a:p>
        </p:txBody>
      </p:sp>
      <p:sp>
        <p:nvSpPr>
          <p:cNvPr id="47" name="TextBox 46"/>
          <p:cNvSpPr txBox="1"/>
          <p:nvPr/>
        </p:nvSpPr>
        <p:spPr>
          <a:xfrm>
            <a:off x="3868974" y="2745275"/>
            <a:ext cx="4046219" cy="369332"/>
          </a:xfrm>
          <a:prstGeom prst="rect">
            <a:avLst/>
          </a:prstGeom>
          <a:noFill/>
        </p:spPr>
        <p:txBody>
          <a:bodyPr wrap="square" rtlCol="0">
            <a:spAutoFit/>
          </a:bodyPr>
          <a:lstStyle/>
          <a:p>
            <a:r>
              <a:rPr lang="zh-CN" altLang="en-US" dirty="0" smtClean="0">
                <a:solidFill>
                  <a:srgbClr val="163A5A"/>
                </a:solidFill>
              </a:rPr>
              <a:t>界面的部分优化</a:t>
            </a:r>
            <a:endParaRPr lang="zh-CN" altLang="en-US" dirty="0">
              <a:solidFill>
                <a:srgbClr val="163A5A"/>
              </a:solidFill>
            </a:endParaRPr>
          </a:p>
        </p:txBody>
      </p:sp>
      <p:sp>
        <p:nvSpPr>
          <p:cNvPr id="48" name="TextBox 47"/>
          <p:cNvSpPr txBox="1"/>
          <p:nvPr/>
        </p:nvSpPr>
        <p:spPr>
          <a:xfrm>
            <a:off x="3868975" y="4158865"/>
            <a:ext cx="4046219" cy="369332"/>
          </a:xfrm>
          <a:prstGeom prst="rect">
            <a:avLst/>
          </a:prstGeom>
          <a:noFill/>
        </p:spPr>
        <p:txBody>
          <a:bodyPr wrap="square" rtlCol="0">
            <a:spAutoFit/>
          </a:bodyPr>
          <a:lstStyle/>
          <a:p>
            <a:r>
              <a:rPr lang="zh-CN" altLang="en-US" dirty="0" smtClean="0">
                <a:solidFill>
                  <a:srgbClr val="163A5A"/>
                </a:solidFill>
              </a:rPr>
              <a:t>商品信息的部分修改</a:t>
            </a:r>
            <a:endParaRPr lang="zh-CN" altLang="en-US" dirty="0">
              <a:solidFill>
                <a:srgbClr val="163A5A"/>
              </a:solidFill>
            </a:endParaRPr>
          </a:p>
        </p:txBody>
      </p:sp>
      <p:sp>
        <p:nvSpPr>
          <p:cNvPr id="21" name="TextBox 115"/>
          <p:cNvSpPr txBox="1"/>
          <p:nvPr/>
        </p:nvSpPr>
        <p:spPr>
          <a:xfrm>
            <a:off x="2791518" y="221878"/>
            <a:ext cx="1420582"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Complete task</a:t>
            </a:r>
            <a:endParaRPr lang="zh-CN" altLang="en-US" sz="1600" dirty="0">
              <a:solidFill>
                <a:srgbClr val="163A5A"/>
              </a:solidFill>
              <a:latin typeface="Kozuka Gothic Pro R" pitchFamily="34" charset="-128"/>
              <a:ea typeface="Kozuka Gothic Pro R" pitchFamily="34" charset="-128"/>
            </a:endParaRPr>
          </a:p>
        </p:txBody>
      </p:sp>
    </p:spTree>
    <p:custDataLst>
      <p:tags r:id="rId1"/>
    </p:custDataLst>
    <p:extLst>
      <p:ext uri="{BB962C8B-B14F-4D97-AF65-F5344CB8AC3E}">
        <p14:creationId xmlns:p14="http://schemas.microsoft.com/office/powerpoint/2010/main" val="234262511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par>
                                <p:cTn id="21" presetID="53" presetClass="entr" presetSubtype="16" fill="hold" nodeType="withEffect">
                                  <p:stCondLst>
                                    <p:cond delay="400"/>
                                  </p:stCondLst>
                                  <p:childTnLst>
                                    <p:set>
                                      <p:cBhvr>
                                        <p:cTn id="22" dur="1" fill="hold">
                                          <p:stCondLst>
                                            <p:cond delay="0"/>
                                          </p:stCondLst>
                                        </p:cTn>
                                        <p:tgtEl>
                                          <p:spTgt spid="75"/>
                                        </p:tgtEl>
                                        <p:attrNameLst>
                                          <p:attrName>style.visibility</p:attrName>
                                        </p:attrNameLst>
                                      </p:cBhvr>
                                      <p:to>
                                        <p:strVal val="visible"/>
                                      </p:to>
                                    </p:set>
                                    <p:anim calcmode="lin" valueType="num">
                                      <p:cBhvr>
                                        <p:cTn id="23" dur="500" fill="hold"/>
                                        <p:tgtEl>
                                          <p:spTgt spid="75"/>
                                        </p:tgtEl>
                                        <p:attrNameLst>
                                          <p:attrName>ppt_w</p:attrName>
                                        </p:attrNameLst>
                                      </p:cBhvr>
                                      <p:tavLst>
                                        <p:tav tm="0">
                                          <p:val>
                                            <p:fltVal val="0"/>
                                          </p:val>
                                        </p:tav>
                                        <p:tav tm="100000">
                                          <p:val>
                                            <p:strVal val="#ppt_w"/>
                                          </p:val>
                                        </p:tav>
                                      </p:tavLst>
                                    </p:anim>
                                    <p:anim calcmode="lin" valueType="num">
                                      <p:cBhvr>
                                        <p:cTn id="24" dur="500" fill="hold"/>
                                        <p:tgtEl>
                                          <p:spTgt spid="75"/>
                                        </p:tgtEl>
                                        <p:attrNameLst>
                                          <p:attrName>ppt_h</p:attrName>
                                        </p:attrNameLst>
                                      </p:cBhvr>
                                      <p:tavLst>
                                        <p:tav tm="0">
                                          <p:val>
                                            <p:fltVal val="0"/>
                                          </p:val>
                                        </p:tav>
                                        <p:tav tm="100000">
                                          <p:val>
                                            <p:strVal val="#ppt_h"/>
                                          </p:val>
                                        </p:tav>
                                      </p:tavLst>
                                    </p:anim>
                                    <p:animEffect transition="in" filter="fade">
                                      <p:cBhvr>
                                        <p:cTn id="25" dur="500"/>
                                        <p:tgtEl>
                                          <p:spTgt spid="75"/>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78"/>
                                        </p:tgtEl>
                                        <p:attrNameLst>
                                          <p:attrName>style.visibility</p:attrName>
                                        </p:attrNameLst>
                                      </p:cBhvr>
                                      <p:to>
                                        <p:strVal val="visible"/>
                                      </p:to>
                                    </p:set>
                                    <p:anim calcmode="lin" valueType="num">
                                      <p:cBhvr>
                                        <p:cTn id="31" dur="500" fill="hold"/>
                                        <p:tgtEl>
                                          <p:spTgt spid="78"/>
                                        </p:tgtEl>
                                        <p:attrNameLst>
                                          <p:attrName>ppt_w</p:attrName>
                                        </p:attrNameLst>
                                      </p:cBhvr>
                                      <p:tavLst>
                                        <p:tav tm="0">
                                          <p:val>
                                            <p:fltVal val="0"/>
                                          </p:val>
                                        </p:tav>
                                        <p:tav tm="100000">
                                          <p:val>
                                            <p:strVal val="#ppt_w"/>
                                          </p:val>
                                        </p:tav>
                                      </p:tavLst>
                                    </p:anim>
                                    <p:anim calcmode="lin" valueType="num">
                                      <p:cBhvr>
                                        <p:cTn id="32" dur="500" fill="hold"/>
                                        <p:tgtEl>
                                          <p:spTgt spid="78"/>
                                        </p:tgtEl>
                                        <p:attrNameLst>
                                          <p:attrName>ppt_h</p:attrName>
                                        </p:attrNameLst>
                                      </p:cBhvr>
                                      <p:tavLst>
                                        <p:tav tm="0">
                                          <p:val>
                                            <p:fltVal val="0"/>
                                          </p:val>
                                        </p:tav>
                                        <p:tav tm="100000">
                                          <p:val>
                                            <p:strVal val="#ppt_h"/>
                                          </p:val>
                                        </p:tav>
                                      </p:tavLst>
                                    </p:anim>
                                    <p:animEffect transition="in" filter="fade">
                                      <p:cBhvr>
                                        <p:cTn id="33" dur="500"/>
                                        <p:tgtEl>
                                          <p:spTgt spid="78"/>
                                        </p:tgtEl>
                                      </p:cBhvr>
                                    </p:animEffect>
                                  </p:childTnLst>
                                </p:cTn>
                              </p:par>
                              <p:par>
                                <p:cTn id="34" presetID="53" presetClass="entr" presetSubtype="16" fill="hold" nodeType="withEffect">
                                  <p:stCondLst>
                                    <p:cond delay="1400"/>
                                  </p:stCondLst>
                                  <p:childTnLst>
                                    <p:set>
                                      <p:cBhvr>
                                        <p:cTn id="35" dur="1" fill="hold">
                                          <p:stCondLst>
                                            <p:cond delay="0"/>
                                          </p:stCondLst>
                                        </p:cTn>
                                        <p:tgtEl>
                                          <p:spTgt spid="83"/>
                                        </p:tgtEl>
                                        <p:attrNameLst>
                                          <p:attrName>style.visibility</p:attrName>
                                        </p:attrNameLst>
                                      </p:cBhvr>
                                      <p:to>
                                        <p:strVal val="visible"/>
                                      </p:to>
                                    </p:set>
                                    <p:anim calcmode="lin" valueType="num">
                                      <p:cBhvr>
                                        <p:cTn id="36" dur="500" fill="hold"/>
                                        <p:tgtEl>
                                          <p:spTgt spid="83"/>
                                        </p:tgtEl>
                                        <p:attrNameLst>
                                          <p:attrName>ppt_w</p:attrName>
                                        </p:attrNameLst>
                                      </p:cBhvr>
                                      <p:tavLst>
                                        <p:tav tm="0">
                                          <p:val>
                                            <p:fltVal val="0"/>
                                          </p:val>
                                        </p:tav>
                                        <p:tav tm="100000">
                                          <p:val>
                                            <p:strVal val="#ppt_w"/>
                                          </p:val>
                                        </p:tav>
                                      </p:tavLst>
                                    </p:anim>
                                    <p:anim calcmode="lin" valueType="num">
                                      <p:cBhvr>
                                        <p:cTn id="37" dur="500" fill="hold"/>
                                        <p:tgtEl>
                                          <p:spTgt spid="83"/>
                                        </p:tgtEl>
                                        <p:attrNameLst>
                                          <p:attrName>ppt_h</p:attrName>
                                        </p:attrNameLst>
                                      </p:cBhvr>
                                      <p:tavLst>
                                        <p:tav tm="0">
                                          <p:val>
                                            <p:fltVal val="0"/>
                                          </p:val>
                                        </p:tav>
                                        <p:tav tm="100000">
                                          <p:val>
                                            <p:strVal val="#ppt_h"/>
                                          </p:val>
                                        </p:tav>
                                      </p:tavLst>
                                    </p:anim>
                                    <p:animEffect transition="in" filter="fade">
                                      <p:cBhvr>
                                        <p:cTn id="38" dur="500"/>
                                        <p:tgtEl>
                                          <p:spTgt spid="83"/>
                                        </p:tgtEl>
                                      </p:cBhvr>
                                    </p:animEffect>
                                  </p:childTnLst>
                                </p:cTn>
                              </p:par>
                              <p:par>
                                <p:cTn id="39" presetID="10" presetClass="entr" presetSubtype="0" fill="hold" grpId="0" nodeType="withEffect">
                                  <p:stCondLst>
                                    <p:cond delay="140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par>
                                <p:cTn id="42" presetID="10" presetClass="entr" presetSubtype="0" fill="hold" grpId="0" nodeType="withEffect">
                                  <p:stCondLst>
                                    <p:cond delay="160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childTnLst>
                          </p:cTn>
                        </p:par>
                        <p:par>
                          <p:cTn id="45" fill="hold">
                            <p:stCondLst>
                              <p:cond delay="2700"/>
                            </p:stCondLst>
                            <p:childTnLst>
                              <p:par>
                                <p:cTn id="46" presetID="53" presetClass="entr" presetSubtype="16"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p:cTn id="48" dur="500" fill="hold"/>
                                        <p:tgtEl>
                                          <p:spTgt spid="39"/>
                                        </p:tgtEl>
                                        <p:attrNameLst>
                                          <p:attrName>ppt_w</p:attrName>
                                        </p:attrNameLst>
                                      </p:cBhvr>
                                      <p:tavLst>
                                        <p:tav tm="0">
                                          <p:val>
                                            <p:fltVal val="0"/>
                                          </p:val>
                                        </p:tav>
                                        <p:tav tm="100000">
                                          <p:val>
                                            <p:strVal val="#ppt_w"/>
                                          </p:val>
                                        </p:tav>
                                      </p:tavLst>
                                    </p:anim>
                                    <p:anim calcmode="lin" valueType="num">
                                      <p:cBhvr>
                                        <p:cTn id="49" dur="500" fill="hold"/>
                                        <p:tgtEl>
                                          <p:spTgt spid="39"/>
                                        </p:tgtEl>
                                        <p:attrNameLst>
                                          <p:attrName>ppt_h</p:attrName>
                                        </p:attrNameLst>
                                      </p:cBhvr>
                                      <p:tavLst>
                                        <p:tav tm="0">
                                          <p:val>
                                            <p:fltVal val="0"/>
                                          </p:val>
                                        </p:tav>
                                        <p:tav tm="100000">
                                          <p:val>
                                            <p:strVal val="#ppt_h"/>
                                          </p:val>
                                        </p:tav>
                                      </p:tavLst>
                                    </p:anim>
                                    <p:animEffect transition="in" filter="fade">
                                      <p:cBhvr>
                                        <p:cTn id="50" dur="500"/>
                                        <p:tgtEl>
                                          <p:spTgt spid="39"/>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par>
                                <p:cTn id="54" presetID="16" presetClass="entr" presetSubtype="21" fill="hold" grpId="0" nodeType="withEffect">
                                  <p:stCondLst>
                                    <p:cond delay="1000"/>
                                  </p:stCondLst>
                                  <p:childTnLst>
                                    <p:set>
                                      <p:cBhvr>
                                        <p:cTn id="55" dur="1" fill="hold">
                                          <p:stCondLst>
                                            <p:cond delay="0"/>
                                          </p:stCondLst>
                                        </p:cTn>
                                        <p:tgtEl>
                                          <p:spTgt spid="4"/>
                                        </p:tgtEl>
                                        <p:attrNameLst>
                                          <p:attrName>style.visibility</p:attrName>
                                        </p:attrNameLst>
                                      </p:cBhvr>
                                      <p:to>
                                        <p:strVal val="visible"/>
                                      </p:to>
                                    </p:set>
                                    <p:animEffect transition="in" filter="barn(inVertical)">
                                      <p:cBhvr>
                                        <p:cTn id="56" dur="500"/>
                                        <p:tgtEl>
                                          <p:spTgt spid="4"/>
                                        </p:tgtEl>
                                      </p:cBhvr>
                                    </p:animEffect>
                                  </p:childTnLst>
                                </p:cTn>
                              </p:par>
                              <p:par>
                                <p:cTn id="57" presetID="16" presetClass="entr" presetSubtype="21" fill="hold" grpId="0" nodeType="withEffect">
                                  <p:stCondLst>
                                    <p:cond delay="1300"/>
                                  </p:stCondLst>
                                  <p:childTnLst>
                                    <p:set>
                                      <p:cBhvr>
                                        <p:cTn id="58" dur="1" fill="hold">
                                          <p:stCondLst>
                                            <p:cond delay="0"/>
                                          </p:stCondLst>
                                        </p:cTn>
                                        <p:tgtEl>
                                          <p:spTgt spid="47"/>
                                        </p:tgtEl>
                                        <p:attrNameLst>
                                          <p:attrName>style.visibility</p:attrName>
                                        </p:attrNameLst>
                                      </p:cBhvr>
                                      <p:to>
                                        <p:strVal val="visible"/>
                                      </p:to>
                                    </p:set>
                                    <p:animEffect transition="in" filter="barn(inVertical)">
                                      <p:cBhvr>
                                        <p:cTn id="59" dur="700"/>
                                        <p:tgtEl>
                                          <p:spTgt spid="47"/>
                                        </p:tgtEl>
                                      </p:cBhvr>
                                    </p:animEffect>
                                  </p:childTnLst>
                                </p:cTn>
                              </p:par>
                              <p:par>
                                <p:cTn id="60" presetID="16" presetClass="entr" presetSubtype="21" fill="hold" grpId="0" nodeType="withEffect">
                                  <p:stCondLst>
                                    <p:cond delay="1700"/>
                                  </p:stCondLst>
                                  <p:childTnLst>
                                    <p:set>
                                      <p:cBhvr>
                                        <p:cTn id="61" dur="1" fill="hold">
                                          <p:stCondLst>
                                            <p:cond delay="0"/>
                                          </p:stCondLst>
                                        </p:cTn>
                                        <p:tgtEl>
                                          <p:spTgt spid="48"/>
                                        </p:tgtEl>
                                        <p:attrNameLst>
                                          <p:attrName>style.visibility</p:attrName>
                                        </p:attrNameLst>
                                      </p:cBhvr>
                                      <p:to>
                                        <p:strVal val="visible"/>
                                      </p:to>
                                    </p:set>
                                    <p:animEffect transition="in" filter="barn(inVertical)">
                                      <p:cBhvr>
                                        <p:cTn id="62" dur="500"/>
                                        <p:tgtEl>
                                          <p:spTgt spid="48"/>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additive="base">
                                        <p:cTn id="65" dur="500"/>
                                        <p:tgtEl>
                                          <p:spTgt spid="21"/>
                                        </p:tgtEl>
                                        <p:attrNameLst>
                                          <p:attrName>ppt_x</p:attrName>
                                        </p:attrNameLst>
                                      </p:cBhvr>
                                      <p:tavLst>
                                        <p:tav tm="0">
                                          <p:val>
                                            <p:strVal val="#ppt_x-#ppt_w*1.125000"/>
                                          </p:val>
                                        </p:tav>
                                        <p:tav tm="100000">
                                          <p:val>
                                            <p:strVal val="#ppt_x"/>
                                          </p:val>
                                        </p:tav>
                                      </p:tavLst>
                                    </p:anim>
                                    <p:animEffect transition="in" filter="wipe(right)">
                                      <p:cBhvr>
                                        <p:cTn id="6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94" grpId="0"/>
      <p:bldP spid="78" grpId="0" animBg="1"/>
      <p:bldP spid="2" grpId="0" animBg="1"/>
      <p:bldP spid="39" grpId="0" animBg="1"/>
      <p:bldP spid="3" grpId="0"/>
      <p:bldP spid="41" grpId="0"/>
      <p:bldP spid="45" grpId="0"/>
      <p:bldP spid="4" grpId="0"/>
      <p:bldP spid="47" grpId="0"/>
      <p:bldP spid="48"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862464" y="2190690"/>
            <a:ext cx="1954381"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迭代任务规划</a:t>
            </a:r>
            <a:endParaRPr lang="zh-CN" altLang="en-US" sz="2000" spc="300" dirty="0">
              <a:latin typeface="方正兰亭细黑_GBK" pitchFamily="2" charset="-122"/>
              <a:ea typeface="方正兰亭细黑_GBK" pitchFamily="2" charset="-122"/>
            </a:endParaRPr>
          </a:p>
        </p:txBody>
      </p:sp>
      <p:sp>
        <p:nvSpPr>
          <p:cNvPr id="116" name="TextBox 115"/>
          <p:cNvSpPr txBox="1"/>
          <p:nvPr/>
        </p:nvSpPr>
        <p:spPr>
          <a:xfrm>
            <a:off x="4862464" y="2590800"/>
            <a:ext cx="2282997"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Task planning </a:t>
            </a:r>
            <a:r>
              <a:rPr lang="en-US" altLang="zh-CN" sz="1600" dirty="0" err="1" smtClean="0">
                <a:solidFill>
                  <a:srgbClr val="163A5A"/>
                </a:solidFill>
                <a:latin typeface="Kozuka Gothic Pro R" pitchFamily="34" charset="-128"/>
                <a:ea typeface="Kozuka Gothic Pro R" pitchFamily="34" charset="-128"/>
              </a:rPr>
              <a:t>interation</a:t>
            </a:r>
            <a:r>
              <a:rPr lang="en-US" altLang="zh-CN" sz="1600" dirty="0" smtClean="0">
                <a:solidFill>
                  <a:srgbClr val="163A5A"/>
                </a:solidFill>
                <a:latin typeface="Kozuka Gothic Pro R" pitchFamily="34" charset="-128"/>
                <a:ea typeface="Kozuka Gothic Pro R" pitchFamily="34" charset="-128"/>
              </a:rPr>
              <a:t> </a:t>
            </a:r>
            <a:endParaRPr lang="zh-CN" altLang="en-US" sz="1600" dirty="0">
              <a:solidFill>
                <a:srgbClr val="163A5A"/>
              </a:solidFill>
              <a:latin typeface="Kozuka Gothic Pro R" pitchFamily="34" charset="-128"/>
              <a:ea typeface="Kozuka Gothic Pro R" pitchFamily="34" charset="-128"/>
            </a:endParaRPr>
          </a:p>
        </p:txBody>
      </p:sp>
      <p:grpSp>
        <p:nvGrpSpPr>
          <p:cNvPr id="6" name="组合 5"/>
          <p:cNvGrpSpPr/>
          <p:nvPr/>
        </p:nvGrpSpPr>
        <p:grpSpPr>
          <a:xfrm>
            <a:off x="2980431" y="1940247"/>
            <a:ext cx="1301106" cy="1301106"/>
            <a:chOff x="2683251" y="1980687"/>
            <a:chExt cx="1301106" cy="1301106"/>
          </a:xfrm>
          <a:solidFill>
            <a:schemeClr val="tx2">
              <a:lumMod val="50000"/>
            </a:schemeClr>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3002623" y="2185262"/>
              <a:ext cx="662361" cy="830997"/>
            </a:xfrm>
            <a:prstGeom prst="rect">
              <a:avLst/>
            </a:prstGeom>
            <a:grpFill/>
          </p:spPr>
          <p:txBody>
            <a:bodyPr wrap="none" rtlCol="0">
              <a:spAutoFit/>
            </a:bodyPr>
            <a:lstStyle/>
            <a:p>
              <a:r>
                <a:rPr lang="en-US" altLang="zh-CN" sz="4800" dirty="0" smtClean="0">
                  <a:solidFill>
                    <a:schemeClr val="bg1"/>
                  </a:solidFill>
                  <a:latin typeface="Watford DB" pitchFamily="2" charset="0"/>
                  <a:ea typeface="造字工房劲黑（非商用）常规体" pitchFamily="50" charset="-122"/>
                </a:rPr>
                <a:t>4</a:t>
              </a:r>
              <a:endParaRPr lang="zh-CN" altLang="en-US" sz="4800" dirty="0">
                <a:solidFill>
                  <a:schemeClr val="bg1"/>
                </a:solidFill>
                <a:latin typeface="Watford DB" pitchFamily="2" charset="0"/>
                <a:ea typeface="造字工房劲黑（非商用）常规体" pitchFamily="50" charset="-122"/>
              </a:endParaRPr>
            </a:p>
          </p:txBody>
        </p:sp>
      </p:grpSp>
      <p:cxnSp>
        <p:nvCxnSpPr>
          <p:cNvPr id="38" name="直接连接符 37"/>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18408095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483980" y="628089"/>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954381"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迭代任务分配</a:t>
            </a:r>
            <a:endParaRPr lang="zh-CN" altLang="en-US" sz="2000" spc="300" dirty="0">
              <a:latin typeface="方正兰亭细黑_GBK" pitchFamily="2" charset="-122"/>
              <a:ea typeface="方正兰亭细黑_GBK" pitchFamily="2" charset="-122"/>
            </a:endParaRPr>
          </a:p>
        </p:txBody>
      </p:sp>
      <p:cxnSp>
        <p:nvCxnSpPr>
          <p:cNvPr id="14" name="直接连接符 13"/>
          <p:cNvCxnSpPr/>
          <p:nvPr/>
        </p:nvCxnSpPr>
        <p:spPr>
          <a:xfrm>
            <a:off x="2863338"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02" name="图表 101"/>
          <p:cNvGraphicFramePr/>
          <p:nvPr>
            <p:extLst>
              <p:ext uri="{D42A27DB-BD31-4B8C-83A1-F6EECF244321}">
                <p14:modId xmlns:p14="http://schemas.microsoft.com/office/powerpoint/2010/main" val="3528863202"/>
              </p:ext>
            </p:extLst>
          </p:nvPr>
        </p:nvGraphicFramePr>
        <p:xfrm>
          <a:off x="761748" y="1488730"/>
          <a:ext cx="2816405" cy="16064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4" name="图表 103"/>
          <p:cNvGraphicFramePr/>
          <p:nvPr>
            <p:extLst>
              <p:ext uri="{D42A27DB-BD31-4B8C-83A1-F6EECF244321}">
                <p14:modId xmlns:p14="http://schemas.microsoft.com/office/powerpoint/2010/main" val="3989118536"/>
              </p:ext>
            </p:extLst>
          </p:nvPr>
        </p:nvGraphicFramePr>
        <p:xfrm>
          <a:off x="2370203" y="1488730"/>
          <a:ext cx="2816405" cy="16064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5" name="图表 104"/>
          <p:cNvGraphicFramePr/>
          <p:nvPr>
            <p:extLst>
              <p:ext uri="{D42A27DB-BD31-4B8C-83A1-F6EECF244321}">
                <p14:modId xmlns:p14="http://schemas.microsoft.com/office/powerpoint/2010/main" val="1463745250"/>
              </p:ext>
            </p:extLst>
          </p:nvPr>
        </p:nvGraphicFramePr>
        <p:xfrm>
          <a:off x="3978658" y="1488730"/>
          <a:ext cx="2816405" cy="160644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6" name="图表 105"/>
          <p:cNvGraphicFramePr/>
          <p:nvPr>
            <p:extLst>
              <p:ext uri="{D42A27DB-BD31-4B8C-83A1-F6EECF244321}">
                <p14:modId xmlns:p14="http://schemas.microsoft.com/office/powerpoint/2010/main" val="2606374088"/>
              </p:ext>
            </p:extLst>
          </p:nvPr>
        </p:nvGraphicFramePr>
        <p:xfrm>
          <a:off x="5587114" y="1488730"/>
          <a:ext cx="2816405" cy="1606445"/>
        </p:xfrm>
        <a:graphic>
          <a:graphicData uri="http://schemas.openxmlformats.org/drawingml/2006/chart">
            <c:chart xmlns:c="http://schemas.openxmlformats.org/drawingml/2006/chart" xmlns:r="http://schemas.openxmlformats.org/officeDocument/2006/relationships" r:id="rId7"/>
          </a:graphicData>
        </a:graphic>
      </p:graphicFrame>
      <p:sp>
        <p:nvSpPr>
          <p:cNvPr id="107" name="文本框 32"/>
          <p:cNvSpPr txBox="1"/>
          <p:nvPr/>
        </p:nvSpPr>
        <p:spPr>
          <a:xfrm>
            <a:off x="1694652" y="2999293"/>
            <a:ext cx="858915" cy="346249"/>
          </a:xfrm>
          <a:prstGeom prst="rect">
            <a:avLst/>
          </a:prstGeom>
          <a:noFill/>
        </p:spPr>
        <p:txBody>
          <a:bodyPr wrap="square" lIns="68580" tIns="34290" rIns="68580" bIns="34290" rtlCol="0">
            <a:spAutoFit/>
          </a:bodyPr>
          <a:lstStyle/>
          <a:p>
            <a:pPr algn="ctr"/>
            <a:r>
              <a:rPr lang="en-US" altLang="zh-CN" dirty="0" smtClean="0">
                <a:solidFill>
                  <a:prstClr val="black">
                    <a:lumMod val="50000"/>
                    <a:lumOff val="50000"/>
                  </a:prstClr>
                </a:solidFill>
                <a:latin typeface="Impact" panose="020B0806030902050204" pitchFamily="34" charset="0"/>
              </a:rPr>
              <a:t>40</a:t>
            </a:r>
            <a:r>
              <a:rPr lang="en-US" altLang="zh-CN" sz="1200" dirty="0">
                <a:solidFill>
                  <a:prstClr val="black">
                    <a:lumMod val="50000"/>
                    <a:lumOff val="50000"/>
                  </a:prstClr>
                </a:solidFill>
                <a:latin typeface="Impact" panose="020B0806030902050204" pitchFamily="34" charset="0"/>
              </a:rPr>
              <a:t>%</a:t>
            </a:r>
            <a:endParaRPr lang="zh-CN" altLang="en-US" sz="1100" dirty="0">
              <a:solidFill>
                <a:prstClr val="black">
                  <a:lumMod val="50000"/>
                  <a:lumOff val="50000"/>
                </a:prstClr>
              </a:solidFill>
              <a:latin typeface="Impact" panose="020B0806030902050204" pitchFamily="34" charset="0"/>
            </a:endParaRPr>
          </a:p>
        </p:txBody>
      </p:sp>
      <p:grpSp>
        <p:nvGrpSpPr>
          <p:cNvPr id="108" name="Group 8"/>
          <p:cNvGrpSpPr>
            <a:grpSpLocks noChangeAspect="1"/>
          </p:cNvGrpSpPr>
          <p:nvPr/>
        </p:nvGrpSpPr>
        <p:grpSpPr bwMode="auto">
          <a:xfrm>
            <a:off x="1958908" y="2079566"/>
            <a:ext cx="330403" cy="362031"/>
            <a:chOff x="3437" y="2282"/>
            <a:chExt cx="679" cy="744"/>
          </a:xfrm>
          <a:solidFill>
            <a:schemeClr val="tx2">
              <a:lumMod val="50000"/>
            </a:schemeClr>
          </a:solidFill>
        </p:grpSpPr>
        <p:sp>
          <p:nvSpPr>
            <p:cNvPr id="109"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0"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11" name="Group 13"/>
          <p:cNvGrpSpPr>
            <a:grpSpLocks noChangeAspect="1"/>
          </p:cNvGrpSpPr>
          <p:nvPr/>
        </p:nvGrpSpPr>
        <p:grpSpPr bwMode="auto">
          <a:xfrm>
            <a:off x="3543365" y="2080690"/>
            <a:ext cx="362309" cy="366587"/>
            <a:chOff x="2426" y="2781"/>
            <a:chExt cx="593" cy="600"/>
          </a:xfrm>
          <a:solidFill>
            <a:schemeClr val="tx1">
              <a:lumMod val="50000"/>
              <a:lumOff val="50000"/>
            </a:schemeClr>
          </a:solidFill>
        </p:grpSpPr>
        <p:sp>
          <p:nvSpPr>
            <p:cNvPr id="11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14" name="Group 18"/>
          <p:cNvGrpSpPr>
            <a:grpSpLocks noChangeAspect="1"/>
          </p:cNvGrpSpPr>
          <p:nvPr/>
        </p:nvGrpSpPr>
        <p:grpSpPr bwMode="auto">
          <a:xfrm>
            <a:off x="5152427" y="2077642"/>
            <a:ext cx="376364" cy="350702"/>
            <a:chOff x="3802" y="2858"/>
            <a:chExt cx="616" cy="574"/>
          </a:xfrm>
          <a:solidFill>
            <a:schemeClr val="tx2">
              <a:lumMod val="50000"/>
            </a:schemeClr>
          </a:solidFill>
        </p:grpSpPr>
        <p:sp>
          <p:nvSpPr>
            <p:cNvPr id="115"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6"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7"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8"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9"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20" name="Group 26"/>
          <p:cNvGrpSpPr>
            <a:grpSpLocks noChangeAspect="1"/>
          </p:cNvGrpSpPr>
          <p:nvPr/>
        </p:nvGrpSpPr>
        <p:grpSpPr bwMode="auto">
          <a:xfrm>
            <a:off x="6679096" y="2163934"/>
            <a:ext cx="535744" cy="265601"/>
            <a:chOff x="5676" y="2597"/>
            <a:chExt cx="1061" cy="526"/>
          </a:xfrm>
          <a:solidFill>
            <a:schemeClr val="tx1"/>
          </a:solidFill>
        </p:grpSpPr>
        <p:sp>
          <p:nvSpPr>
            <p:cNvPr id="121"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2"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3"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4"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5"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6"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7"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8"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9"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0"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1"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2"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3"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4"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5"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36" name="文本框 73"/>
          <p:cNvSpPr txBox="1"/>
          <p:nvPr/>
        </p:nvSpPr>
        <p:spPr>
          <a:xfrm>
            <a:off x="3299952" y="2999293"/>
            <a:ext cx="858915" cy="346249"/>
          </a:xfrm>
          <a:prstGeom prst="rect">
            <a:avLst/>
          </a:prstGeom>
          <a:noFill/>
        </p:spPr>
        <p:txBody>
          <a:bodyPr wrap="square" lIns="68580" tIns="34290" rIns="68580" bIns="34290" rtlCol="0">
            <a:spAutoFit/>
          </a:bodyPr>
          <a:lstStyle/>
          <a:p>
            <a:pPr algn="ctr"/>
            <a:r>
              <a:rPr lang="en-US" altLang="zh-CN" dirty="0" smtClean="0">
                <a:solidFill>
                  <a:prstClr val="black">
                    <a:lumMod val="50000"/>
                    <a:lumOff val="50000"/>
                  </a:prstClr>
                </a:solidFill>
                <a:latin typeface="Impact" panose="020B0806030902050204" pitchFamily="34" charset="0"/>
              </a:rPr>
              <a:t>60</a:t>
            </a:r>
            <a:r>
              <a:rPr lang="en-US" altLang="zh-CN" sz="1200" dirty="0">
                <a:solidFill>
                  <a:prstClr val="black">
                    <a:lumMod val="50000"/>
                    <a:lumOff val="50000"/>
                  </a:prstClr>
                </a:solidFill>
                <a:latin typeface="Impact" panose="020B0806030902050204" pitchFamily="34" charset="0"/>
              </a:rPr>
              <a:t>%</a:t>
            </a:r>
            <a:endParaRPr lang="zh-CN" altLang="en-US" sz="1100" dirty="0">
              <a:solidFill>
                <a:prstClr val="black">
                  <a:lumMod val="50000"/>
                  <a:lumOff val="50000"/>
                </a:prstClr>
              </a:solidFill>
              <a:latin typeface="Impact" panose="020B0806030902050204" pitchFamily="34" charset="0"/>
            </a:endParaRPr>
          </a:p>
        </p:txBody>
      </p:sp>
      <p:sp>
        <p:nvSpPr>
          <p:cNvPr id="137" name="文本框 74"/>
          <p:cNvSpPr txBox="1"/>
          <p:nvPr/>
        </p:nvSpPr>
        <p:spPr>
          <a:xfrm>
            <a:off x="4962168" y="2999293"/>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Impact" panose="020B0806030902050204" pitchFamily="34" charset="0"/>
              </a:rPr>
              <a:t>80</a:t>
            </a:r>
            <a:r>
              <a:rPr lang="en-US" altLang="zh-CN" sz="1200" dirty="0">
                <a:solidFill>
                  <a:prstClr val="black">
                    <a:lumMod val="50000"/>
                    <a:lumOff val="50000"/>
                  </a:prstClr>
                </a:solidFill>
                <a:latin typeface="Impact" panose="020B0806030902050204" pitchFamily="34" charset="0"/>
              </a:rPr>
              <a:t>%</a:t>
            </a:r>
            <a:endParaRPr lang="zh-CN" altLang="en-US" sz="1100" dirty="0">
              <a:solidFill>
                <a:prstClr val="black">
                  <a:lumMod val="50000"/>
                  <a:lumOff val="50000"/>
                </a:prstClr>
              </a:solidFill>
              <a:latin typeface="Impact" panose="020B0806030902050204" pitchFamily="34" charset="0"/>
            </a:endParaRPr>
          </a:p>
        </p:txBody>
      </p:sp>
      <p:sp>
        <p:nvSpPr>
          <p:cNvPr id="138" name="文本框 75"/>
          <p:cNvSpPr txBox="1"/>
          <p:nvPr/>
        </p:nvSpPr>
        <p:spPr>
          <a:xfrm>
            <a:off x="6582390" y="2999293"/>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Impact" panose="020B0806030902050204" pitchFamily="34" charset="0"/>
              </a:rPr>
              <a:t>100</a:t>
            </a:r>
            <a:r>
              <a:rPr lang="en-US" altLang="zh-CN" sz="1200" dirty="0">
                <a:solidFill>
                  <a:prstClr val="black">
                    <a:lumMod val="50000"/>
                    <a:lumOff val="50000"/>
                  </a:prstClr>
                </a:solidFill>
                <a:latin typeface="Impact" panose="020B0806030902050204" pitchFamily="34" charset="0"/>
              </a:rPr>
              <a:t>%</a:t>
            </a:r>
            <a:endParaRPr lang="zh-CN" altLang="en-US" sz="1100" dirty="0">
              <a:solidFill>
                <a:prstClr val="black">
                  <a:lumMod val="50000"/>
                  <a:lumOff val="50000"/>
                </a:prstClr>
              </a:solidFill>
              <a:latin typeface="Impact" panose="020B0806030902050204" pitchFamily="34" charset="0"/>
            </a:endParaRPr>
          </a:p>
        </p:txBody>
      </p:sp>
      <p:grpSp>
        <p:nvGrpSpPr>
          <p:cNvPr id="139" name="组合 138"/>
          <p:cNvGrpSpPr/>
          <p:nvPr/>
        </p:nvGrpSpPr>
        <p:grpSpPr>
          <a:xfrm>
            <a:off x="1528910" y="3395299"/>
            <a:ext cx="1570006" cy="1227585"/>
            <a:chOff x="3778229" y="3881033"/>
            <a:chExt cx="1591015" cy="1636775"/>
          </a:xfrm>
        </p:grpSpPr>
        <p:sp>
          <p:nvSpPr>
            <p:cNvPr id="140" name="文本框 77"/>
            <p:cNvSpPr txBox="1"/>
            <p:nvPr/>
          </p:nvSpPr>
          <p:spPr>
            <a:xfrm>
              <a:off x="3778229" y="3881033"/>
              <a:ext cx="1591015" cy="451404"/>
            </a:xfrm>
            <a:prstGeom prst="rect">
              <a:avLst/>
            </a:prstGeom>
            <a:noFill/>
          </p:spPr>
          <p:txBody>
            <a:bodyPr wrap="square" rtlCol="0">
              <a:spAutoFit/>
            </a:bodyPr>
            <a:lstStyle/>
            <a:p>
              <a:r>
                <a:rPr lang="zh-CN" altLang="en-US" sz="1600" dirty="0" smtClean="0">
                  <a:solidFill>
                    <a:srgbClr val="163A5A"/>
                  </a:solidFill>
                  <a:latin typeface="方正韵动中黑简体" panose="02000000000000000000" pitchFamily="2" charset="-122"/>
                  <a:ea typeface="方正韵动中黑简体" panose="02000000000000000000" pitchFamily="2" charset="-122"/>
                </a:rPr>
                <a:t>第一次迭代</a:t>
              </a:r>
              <a:endParaRPr lang="zh-CN" altLang="en-US" sz="1600" dirty="0">
                <a:solidFill>
                  <a:srgbClr val="163A5A"/>
                </a:solidFill>
                <a:latin typeface="方正韵动中黑简体" panose="02000000000000000000" pitchFamily="2" charset="-122"/>
                <a:ea typeface="方正韵动中黑简体" panose="02000000000000000000" pitchFamily="2" charset="-122"/>
              </a:endParaRPr>
            </a:p>
          </p:txBody>
        </p:sp>
        <p:sp>
          <p:nvSpPr>
            <p:cNvPr id="141" name="文本框 78"/>
            <p:cNvSpPr txBox="1"/>
            <p:nvPr/>
          </p:nvSpPr>
          <p:spPr>
            <a:xfrm>
              <a:off x="3809522" y="4656036"/>
              <a:ext cx="1398251" cy="861772"/>
            </a:xfrm>
            <a:prstGeom prst="rect">
              <a:avLst/>
            </a:prstGeom>
            <a:noFill/>
          </p:spPr>
          <p:txBody>
            <a:bodyPr wrap="square" rtlCol="0">
              <a:spAutoFit/>
            </a:bodyPr>
            <a:lstStyle/>
            <a:p>
              <a:pPr algn="just"/>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构建软件主体模型</a:t>
              </a:r>
              <a:endParaRPr lang="en-US" altLang="zh-CN" sz="120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just"/>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a:off x="3140002" y="3395301"/>
            <a:ext cx="1308343" cy="1021853"/>
            <a:chOff x="3345120" y="3881036"/>
            <a:chExt cx="1744457" cy="1362466"/>
          </a:xfrm>
        </p:grpSpPr>
        <p:sp>
          <p:nvSpPr>
            <p:cNvPr id="143" name="文本框 80"/>
            <p:cNvSpPr txBox="1"/>
            <p:nvPr/>
          </p:nvSpPr>
          <p:spPr>
            <a:xfrm>
              <a:off x="3345120" y="3881036"/>
              <a:ext cx="1744457" cy="451404"/>
            </a:xfrm>
            <a:prstGeom prst="rect">
              <a:avLst/>
            </a:prstGeom>
            <a:noFill/>
          </p:spPr>
          <p:txBody>
            <a:bodyPr wrap="square" rtlCol="0">
              <a:spAutoFit/>
            </a:bodyPr>
            <a:lstStyle/>
            <a:p>
              <a:r>
                <a:rPr lang="zh-CN" altLang="en-US" sz="1600" dirty="0" smtClean="0">
                  <a:solidFill>
                    <a:schemeClr val="tx1">
                      <a:lumMod val="65000"/>
                      <a:lumOff val="35000"/>
                    </a:schemeClr>
                  </a:solidFill>
                  <a:latin typeface="方正韵动中黑简体" panose="02000000000000000000" pitchFamily="2" charset="-122"/>
                  <a:ea typeface="方正韵动中黑简体" panose="02000000000000000000" pitchFamily="2" charset="-122"/>
                </a:rPr>
                <a:t>第二次迭代</a:t>
              </a:r>
              <a:endParaRPr lang="zh-CN" altLang="en-US" sz="1600" dirty="0">
                <a:solidFill>
                  <a:schemeClr val="tx1">
                    <a:lumMod val="65000"/>
                    <a:lumOff val="35000"/>
                  </a:schemeClr>
                </a:solidFill>
                <a:latin typeface="方正韵动中黑简体" panose="02000000000000000000" pitchFamily="2" charset="-122"/>
                <a:ea typeface="方正韵动中黑简体" panose="02000000000000000000" pitchFamily="2" charset="-122"/>
              </a:endParaRPr>
            </a:p>
          </p:txBody>
        </p:sp>
        <p:sp>
          <p:nvSpPr>
            <p:cNvPr id="144" name="文本框 81"/>
            <p:cNvSpPr txBox="1"/>
            <p:nvPr/>
          </p:nvSpPr>
          <p:spPr>
            <a:xfrm>
              <a:off x="3497147" y="4668988"/>
              <a:ext cx="1398250" cy="574514"/>
            </a:xfrm>
            <a:prstGeom prst="rect">
              <a:avLst/>
            </a:prstGeom>
            <a:noFill/>
          </p:spPr>
          <p:txBody>
            <a:bodyPr wrap="square" rtlCol="0">
              <a:spAutoFit/>
            </a:bodyPr>
            <a:lstStyle/>
            <a:p>
              <a:pPr algn="just"/>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界面优化，插入开机图片</a:t>
              </a:r>
              <a:endPar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4807529" y="3395296"/>
            <a:ext cx="1327356" cy="840282"/>
            <a:chOff x="3433117" y="3384470"/>
            <a:chExt cx="1769806" cy="1120375"/>
          </a:xfrm>
        </p:grpSpPr>
        <p:sp>
          <p:nvSpPr>
            <p:cNvPr id="146" name="文本框 83"/>
            <p:cNvSpPr txBox="1"/>
            <p:nvPr/>
          </p:nvSpPr>
          <p:spPr>
            <a:xfrm>
              <a:off x="3433117" y="3384470"/>
              <a:ext cx="1769806" cy="451405"/>
            </a:xfrm>
            <a:prstGeom prst="rect">
              <a:avLst/>
            </a:prstGeom>
            <a:noFill/>
          </p:spPr>
          <p:txBody>
            <a:bodyPr wrap="square" rtlCol="0">
              <a:spAutoFit/>
            </a:bodyPr>
            <a:lstStyle/>
            <a:p>
              <a:r>
                <a:rPr lang="zh-CN" altLang="en-US" sz="1600" dirty="0" smtClean="0">
                  <a:solidFill>
                    <a:srgbClr val="163A5A"/>
                  </a:solidFill>
                  <a:latin typeface="方正韵动中黑简体" panose="02000000000000000000" pitchFamily="2" charset="-122"/>
                  <a:ea typeface="方正韵动中黑简体" panose="02000000000000000000" pitchFamily="2" charset="-122"/>
                </a:rPr>
                <a:t>第三次迭代</a:t>
              </a:r>
              <a:endParaRPr lang="zh-CN" altLang="en-US" sz="1600" dirty="0">
                <a:solidFill>
                  <a:srgbClr val="163A5A"/>
                </a:solidFill>
                <a:latin typeface="方正韵动中黑简体" panose="02000000000000000000" pitchFamily="2" charset="-122"/>
                <a:ea typeface="方正韵动中黑简体" panose="02000000000000000000" pitchFamily="2" charset="-122"/>
              </a:endParaRPr>
            </a:p>
          </p:txBody>
        </p:sp>
        <p:sp>
          <p:nvSpPr>
            <p:cNvPr id="147" name="文本框 84"/>
            <p:cNvSpPr txBox="1"/>
            <p:nvPr/>
          </p:nvSpPr>
          <p:spPr>
            <a:xfrm>
              <a:off x="3457192" y="4135513"/>
              <a:ext cx="1398250" cy="369332"/>
            </a:xfrm>
            <a:prstGeom prst="rect">
              <a:avLst/>
            </a:prstGeom>
            <a:noFill/>
          </p:spPr>
          <p:txBody>
            <a:bodyPr wrap="square" rtlCol="0">
              <a:spAutoFit/>
            </a:bodyPr>
            <a:lstStyle/>
            <a:p>
              <a:pPr algn="just"/>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软件测试</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148" name="组合 147"/>
          <p:cNvGrpSpPr/>
          <p:nvPr/>
        </p:nvGrpSpPr>
        <p:grpSpPr>
          <a:xfrm>
            <a:off x="6400363" y="3395298"/>
            <a:ext cx="1254287" cy="840283"/>
            <a:chOff x="3331931" y="3881036"/>
            <a:chExt cx="1672381" cy="1120375"/>
          </a:xfrm>
        </p:grpSpPr>
        <p:sp>
          <p:nvSpPr>
            <p:cNvPr id="149" name="文本框 86"/>
            <p:cNvSpPr txBox="1"/>
            <p:nvPr/>
          </p:nvSpPr>
          <p:spPr>
            <a:xfrm>
              <a:off x="3331931" y="3881036"/>
              <a:ext cx="1672381" cy="451404"/>
            </a:xfrm>
            <a:prstGeom prst="rect">
              <a:avLst/>
            </a:prstGeom>
            <a:noFill/>
          </p:spPr>
          <p:txBody>
            <a:bodyPr wrap="square" rtlCol="0">
              <a:spAutoFit/>
            </a:bodyPr>
            <a:lstStyle/>
            <a:p>
              <a:r>
                <a:rPr lang="zh-CN" altLang="en-US" sz="1600" dirty="0" smtClean="0">
                  <a:latin typeface="方正韵动中黑简体" panose="02000000000000000000" pitchFamily="2" charset="-122"/>
                  <a:ea typeface="方正韵动中黑简体" panose="02000000000000000000" pitchFamily="2" charset="-122"/>
                </a:rPr>
                <a:t>第四次迭代</a:t>
              </a:r>
              <a:endParaRPr lang="zh-CN" altLang="en-US" sz="1600" dirty="0">
                <a:latin typeface="方正韵动中黑简体" panose="02000000000000000000" pitchFamily="2" charset="-122"/>
                <a:ea typeface="方正韵动中黑简体" panose="02000000000000000000" pitchFamily="2" charset="-122"/>
              </a:endParaRPr>
            </a:p>
          </p:txBody>
        </p:sp>
        <p:sp>
          <p:nvSpPr>
            <p:cNvPr id="150" name="文本框 87"/>
            <p:cNvSpPr txBox="1"/>
            <p:nvPr/>
          </p:nvSpPr>
          <p:spPr>
            <a:xfrm>
              <a:off x="3468998" y="4632080"/>
              <a:ext cx="1398251" cy="369331"/>
            </a:xfrm>
            <a:prstGeom prst="rect">
              <a:avLst/>
            </a:prstGeom>
            <a:noFill/>
          </p:spPr>
          <p:txBody>
            <a:bodyPr wrap="square" rtlCol="0">
              <a:spAutoFit/>
            </a:bodyPr>
            <a:lstStyle/>
            <a:p>
              <a:pPr algn="just"/>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用户测试</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sp>
        <p:nvSpPr>
          <p:cNvPr id="70" name="TextBox 115"/>
          <p:cNvSpPr txBox="1"/>
          <p:nvPr/>
        </p:nvSpPr>
        <p:spPr>
          <a:xfrm>
            <a:off x="3096798" y="229511"/>
            <a:ext cx="2282997" cy="338554"/>
          </a:xfrm>
          <a:prstGeom prst="rect">
            <a:avLst/>
          </a:prstGeom>
          <a:noFill/>
        </p:spPr>
        <p:txBody>
          <a:bodyPr wrap="none" rtlCol="0">
            <a:spAutoFit/>
          </a:bodyPr>
          <a:lstStyle/>
          <a:p>
            <a:r>
              <a:rPr lang="en-US" altLang="zh-CN" sz="1600" dirty="0">
                <a:solidFill>
                  <a:srgbClr val="163A5A"/>
                </a:solidFill>
                <a:latin typeface="Kozuka Gothic Pro R" pitchFamily="34" charset="-128"/>
                <a:ea typeface="Kozuka Gothic Pro R" pitchFamily="34" charset="-128"/>
              </a:rPr>
              <a:t>Task planning </a:t>
            </a:r>
            <a:r>
              <a:rPr lang="en-US" altLang="zh-CN" sz="1600" dirty="0" err="1">
                <a:solidFill>
                  <a:srgbClr val="163A5A"/>
                </a:solidFill>
                <a:latin typeface="Kozuka Gothic Pro R" pitchFamily="34" charset="-128"/>
                <a:ea typeface="Kozuka Gothic Pro R" pitchFamily="34" charset="-128"/>
              </a:rPr>
              <a:t>interation</a:t>
            </a:r>
            <a:r>
              <a:rPr lang="en-US" altLang="zh-CN" sz="1600" dirty="0">
                <a:solidFill>
                  <a:srgbClr val="163A5A"/>
                </a:solidFill>
                <a:latin typeface="Kozuka Gothic Pro R" pitchFamily="34" charset="-128"/>
                <a:ea typeface="Kozuka Gothic Pro R" pitchFamily="34" charset="-128"/>
              </a:rPr>
              <a:t> </a:t>
            </a:r>
            <a:endParaRPr lang="zh-CN" altLang="en-US" sz="1600" dirty="0">
              <a:solidFill>
                <a:srgbClr val="163A5A"/>
              </a:solidFill>
              <a:latin typeface="Kozuka Gothic Pro R" pitchFamily="34" charset="-128"/>
              <a:ea typeface="Kozuka Gothic Pro R" pitchFamily="34" charset="-128"/>
            </a:endParaRPr>
          </a:p>
        </p:txBody>
      </p:sp>
    </p:spTree>
    <p:custDataLst>
      <p:tags r:id="rId1"/>
    </p:custDataLst>
    <p:extLst>
      <p:ext uri="{BB962C8B-B14F-4D97-AF65-F5344CB8AC3E}">
        <p14:creationId xmlns:p14="http://schemas.microsoft.com/office/powerpoint/2010/main" val="74273934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100"/>
                            </p:stCondLst>
                            <p:childTnLst>
                              <p:par>
                                <p:cTn id="22" presetID="21" presetClass="entr" presetSubtype="1" fill="hold" grpId="0"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heel(1)">
                                      <p:cBhvr>
                                        <p:cTn id="24" dur="1000"/>
                                        <p:tgtEl>
                                          <p:spTgt spid="102"/>
                                        </p:tgtEl>
                                      </p:cBhvr>
                                    </p:animEffect>
                                  </p:childTnLst>
                                </p:cTn>
                              </p:par>
                              <p:par>
                                <p:cTn id="25" presetID="21" presetClass="entr" presetSubtype="1" fill="hold" nodeType="withEffect">
                                  <p:stCondLst>
                                    <p:cond delay="0"/>
                                  </p:stCondLst>
                                  <p:childTnLst>
                                    <p:set>
                                      <p:cBhvr>
                                        <p:cTn id="26" dur="1" fill="hold">
                                          <p:stCondLst>
                                            <p:cond delay="0"/>
                                          </p:stCondLst>
                                        </p:cTn>
                                        <p:tgtEl>
                                          <p:spTgt spid="108"/>
                                        </p:tgtEl>
                                        <p:attrNameLst>
                                          <p:attrName>style.visibility</p:attrName>
                                        </p:attrNameLst>
                                      </p:cBhvr>
                                      <p:to>
                                        <p:strVal val="visible"/>
                                      </p:to>
                                    </p:set>
                                    <p:animEffect transition="in" filter="wheel(1)">
                                      <p:cBhvr>
                                        <p:cTn id="27" dur="1000"/>
                                        <p:tgtEl>
                                          <p:spTgt spid="108"/>
                                        </p:tgtEl>
                                      </p:cBhvr>
                                    </p:animEffect>
                                  </p:childTnLst>
                                </p:cTn>
                              </p:par>
                            </p:childTnLst>
                          </p:cTn>
                        </p:par>
                        <p:par>
                          <p:cTn id="28" fill="hold">
                            <p:stCondLst>
                              <p:cond delay="2100"/>
                            </p:stCondLst>
                            <p:childTnLst>
                              <p:par>
                                <p:cTn id="29" presetID="16" presetClass="entr" presetSubtype="21" fill="hold" grpId="0" nodeType="afterEffect">
                                  <p:stCondLst>
                                    <p:cond delay="0"/>
                                  </p:stCondLst>
                                  <p:childTnLst>
                                    <p:set>
                                      <p:cBhvr>
                                        <p:cTn id="30" dur="1" fill="hold">
                                          <p:stCondLst>
                                            <p:cond delay="0"/>
                                          </p:stCondLst>
                                        </p:cTn>
                                        <p:tgtEl>
                                          <p:spTgt spid="107"/>
                                        </p:tgtEl>
                                        <p:attrNameLst>
                                          <p:attrName>style.visibility</p:attrName>
                                        </p:attrNameLst>
                                      </p:cBhvr>
                                      <p:to>
                                        <p:strVal val="visible"/>
                                      </p:to>
                                    </p:set>
                                    <p:animEffect transition="in" filter="barn(inVertical)">
                                      <p:cBhvr>
                                        <p:cTn id="31" dur="500"/>
                                        <p:tgtEl>
                                          <p:spTgt spid="107"/>
                                        </p:tgtEl>
                                      </p:cBhvr>
                                    </p:animEffect>
                                  </p:childTnLst>
                                </p:cTn>
                              </p:par>
                              <p:par>
                                <p:cTn id="32" presetID="16" presetClass="entr" presetSubtype="21" fill="hold" nodeType="withEffect">
                                  <p:stCondLst>
                                    <p:cond delay="0"/>
                                  </p:stCondLst>
                                  <p:childTnLst>
                                    <p:set>
                                      <p:cBhvr>
                                        <p:cTn id="33" dur="1" fill="hold">
                                          <p:stCondLst>
                                            <p:cond delay="0"/>
                                          </p:stCondLst>
                                        </p:cTn>
                                        <p:tgtEl>
                                          <p:spTgt spid="139"/>
                                        </p:tgtEl>
                                        <p:attrNameLst>
                                          <p:attrName>style.visibility</p:attrName>
                                        </p:attrNameLst>
                                      </p:cBhvr>
                                      <p:to>
                                        <p:strVal val="visible"/>
                                      </p:to>
                                    </p:set>
                                    <p:animEffect transition="in" filter="barn(inVertical)">
                                      <p:cBhvr>
                                        <p:cTn id="34" dur="500"/>
                                        <p:tgtEl>
                                          <p:spTgt spid="139"/>
                                        </p:tgtEl>
                                      </p:cBhvr>
                                    </p:animEffect>
                                  </p:childTnLst>
                                </p:cTn>
                              </p:par>
                            </p:childTnLst>
                          </p:cTn>
                        </p:par>
                        <p:par>
                          <p:cTn id="35" fill="hold">
                            <p:stCondLst>
                              <p:cond delay="2600"/>
                            </p:stCondLst>
                            <p:childTnLst>
                              <p:par>
                                <p:cTn id="36" presetID="21" presetClass="entr" presetSubtype="1"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animEffect transition="in" filter="wheel(1)">
                                      <p:cBhvr>
                                        <p:cTn id="38" dur="1000"/>
                                        <p:tgtEl>
                                          <p:spTgt spid="111"/>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wheel(1)">
                                      <p:cBhvr>
                                        <p:cTn id="41" dur="1000"/>
                                        <p:tgtEl>
                                          <p:spTgt spid="104"/>
                                        </p:tgtEl>
                                      </p:cBhvr>
                                    </p:animEffect>
                                  </p:childTnLst>
                                </p:cTn>
                              </p:par>
                            </p:childTnLst>
                          </p:cTn>
                        </p:par>
                        <p:par>
                          <p:cTn id="42" fill="hold">
                            <p:stCondLst>
                              <p:cond delay="3600"/>
                            </p:stCondLst>
                            <p:childTnLst>
                              <p:par>
                                <p:cTn id="43" presetID="16" presetClass="entr" presetSubtype="21" fill="hold" nodeType="afterEffect">
                                  <p:stCondLst>
                                    <p:cond delay="0"/>
                                  </p:stCondLst>
                                  <p:childTnLst>
                                    <p:set>
                                      <p:cBhvr>
                                        <p:cTn id="44" dur="1" fill="hold">
                                          <p:stCondLst>
                                            <p:cond delay="0"/>
                                          </p:stCondLst>
                                        </p:cTn>
                                        <p:tgtEl>
                                          <p:spTgt spid="142"/>
                                        </p:tgtEl>
                                        <p:attrNameLst>
                                          <p:attrName>style.visibility</p:attrName>
                                        </p:attrNameLst>
                                      </p:cBhvr>
                                      <p:to>
                                        <p:strVal val="visible"/>
                                      </p:to>
                                    </p:set>
                                    <p:animEffect transition="in" filter="barn(inVertical)">
                                      <p:cBhvr>
                                        <p:cTn id="45" dur="500"/>
                                        <p:tgtEl>
                                          <p:spTgt spid="142"/>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136"/>
                                        </p:tgtEl>
                                        <p:attrNameLst>
                                          <p:attrName>style.visibility</p:attrName>
                                        </p:attrNameLst>
                                      </p:cBhvr>
                                      <p:to>
                                        <p:strVal val="visible"/>
                                      </p:to>
                                    </p:set>
                                    <p:animEffect transition="in" filter="barn(inVertical)">
                                      <p:cBhvr>
                                        <p:cTn id="48" dur="500"/>
                                        <p:tgtEl>
                                          <p:spTgt spid="136"/>
                                        </p:tgtEl>
                                      </p:cBhvr>
                                    </p:animEffect>
                                  </p:childTnLst>
                                </p:cTn>
                              </p:par>
                            </p:childTnLst>
                          </p:cTn>
                        </p:par>
                        <p:par>
                          <p:cTn id="49" fill="hold">
                            <p:stCondLst>
                              <p:cond delay="4100"/>
                            </p:stCondLst>
                            <p:childTnLst>
                              <p:par>
                                <p:cTn id="50" presetID="21" presetClass="entr" presetSubtype="1" fill="hold" grpId="0"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wheel(1)">
                                      <p:cBhvr>
                                        <p:cTn id="52" dur="1000"/>
                                        <p:tgtEl>
                                          <p:spTgt spid="105"/>
                                        </p:tgtEl>
                                      </p:cBhvr>
                                    </p:animEffect>
                                  </p:childTnLst>
                                </p:cTn>
                              </p:par>
                              <p:par>
                                <p:cTn id="53" presetID="21" presetClass="entr" presetSubtype="1" fill="hold" nodeType="withEffect">
                                  <p:stCondLst>
                                    <p:cond delay="0"/>
                                  </p:stCondLst>
                                  <p:childTnLst>
                                    <p:set>
                                      <p:cBhvr>
                                        <p:cTn id="54" dur="1" fill="hold">
                                          <p:stCondLst>
                                            <p:cond delay="0"/>
                                          </p:stCondLst>
                                        </p:cTn>
                                        <p:tgtEl>
                                          <p:spTgt spid="114"/>
                                        </p:tgtEl>
                                        <p:attrNameLst>
                                          <p:attrName>style.visibility</p:attrName>
                                        </p:attrNameLst>
                                      </p:cBhvr>
                                      <p:to>
                                        <p:strVal val="visible"/>
                                      </p:to>
                                    </p:set>
                                    <p:animEffect transition="in" filter="wheel(1)">
                                      <p:cBhvr>
                                        <p:cTn id="55" dur="1000"/>
                                        <p:tgtEl>
                                          <p:spTgt spid="114"/>
                                        </p:tgtEl>
                                      </p:cBhvr>
                                    </p:animEffect>
                                  </p:childTnLst>
                                </p:cTn>
                              </p:par>
                            </p:childTnLst>
                          </p:cTn>
                        </p:par>
                        <p:par>
                          <p:cTn id="56" fill="hold">
                            <p:stCondLst>
                              <p:cond delay="5100"/>
                            </p:stCondLst>
                            <p:childTnLst>
                              <p:par>
                                <p:cTn id="57" presetID="16" presetClass="entr" presetSubtype="21" fill="hold" grpId="0" nodeType="afterEffect">
                                  <p:stCondLst>
                                    <p:cond delay="0"/>
                                  </p:stCondLst>
                                  <p:childTnLst>
                                    <p:set>
                                      <p:cBhvr>
                                        <p:cTn id="58" dur="1" fill="hold">
                                          <p:stCondLst>
                                            <p:cond delay="0"/>
                                          </p:stCondLst>
                                        </p:cTn>
                                        <p:tgtEl>
                                          <p:spTgt spid="137"/>
                                        </p:tgtEl>
                                        <p:attrNameLst>
                                          <p:attrName>style.visibility</p:attrName>
                                        </p:attrNameLst>
                                      </p:cBhvr>
                                      <p:to>
                                        <p:strVal val="visible"/>
                                      </p:to>
                                    </p:set>
                                    <p:animEffect transition="in" filter="barn(inVertical)">
                                      <p:cBhvr>
                                        <p:cTn id="59" dur="500"/>
                                        <p:tgtEl>
                                          <p:spTgt spid="137"/>
                                        </p:tgtEl>
                                      </p:cBhvr>
                                    </p:animEffect>
                                  </p:childTnLst>
                                </p:cTn>
                              </p:par>
                              <p:par>
                                <p:cTn id="60" presetID="16" presetClass="entr" presetSubtype="21" fill="hold" nodeType="withEffect">
                                  <p:stCondLst>
                                    <p:cond delay="0"/>
                                  </p:stCondLst>
                                  <p:childTnLst>
                                    <p:set>
                                      <p:cBhvr>
                                        <p:cTn id="61" dur="1" fill="hold">
                                          <p:stCondLst>
                                            <p:cond delay="0"/>
                                          </p:stCondLst>
                                        </p:cTn>
                                        <p:tgtEl>
                                          <p:spTgt spid="145"/>
                                        </p:tgtEl>
                                        <p:attrNameLst>
                                          <p:attrName>style.visibility</p:attrName>
                                        </p:attrNameLst>
                                      </p:cBhvr>
                                      <p:to>
                                        <p:strVal val="visible"/>
                                      </p:to>
                                    </p:set>
                                    <p:animEffect transition="in" filter="barn(inVertical)">
                                      <p:cBhvr>
                                        <p:cTn id="62" dur="500"/>
                                        <p:tgtEl>
                                          <p:spTgt spid="145"/>
                                        </p:tgtEl>
                                      </p:cBhvr>
                                    </p:animEffect>
                                  </p:childTnLst>
                                </p:cTn>
                              </p:par>
                            </p:childTnLst>
                          </p:cTn>
                        </p:par>
                        <p:par>
                          <p:cTn id="63" fill="hold">
                            <p:stCondLst>
                              <p:cond delay="5600"/>
                            </p:stCondLst>
                            <p:childTnLst>
                              <p:par>
                                <p:cTn id="64" presetID="21" presetClass="entr" presetSubtype="1" fill="hold" grpId="0" nodeType="afterEffect">
                                  <p:stCondLst>
                                    <p:cond delay="0"/>
                                  </p:stCondLst>
                                  <p:childTnLst>
                                    <p:set>
                                      <p:cBhvr>
                                        <p:cTn id="65" dur="1" fill="hold">
                                          <p:stCondLst>
                                            <p:cond delay="0"/>
                                          </p:stCondLst>
                                        </p:cTn>
                                        <p:tgtEl>
                                          <p:spTgt spid="106"/>
                                        </p:tgtEl>
                                        <p:attrNameLst>
                                          <p:attrName>style.visibility</p:attrName>
                                        </p:attrNameLst>
                                      </p:cBhvr>
                                      <p:to>
                                        <p:strVal val="visible"/>
                                      </p:to>
                                    </p:set>
                                    <p:animEffect transition="in" filter="wheel(1)">
                                      <p:cBhvr>
                                        <p:cTn id="66" dur="1000"/>
                                        <p:tgtEl>
                                          <p:spTgt spid="106"/>
                                        </p:tgtEl>
                                      </p:cBhvr>
                                    </p:animEffect>
                                  </p:childTnLst>
                                </p:cTn>
                              </p:par>
                              <p:par>
                                <p:cTn id="67" presetID="21" presetClass="entr" presetSubtype="1" fill="hold" nodeType="with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wheel(1)">
                                      <p:cBhvr>
                                        <p:cTn id="69" dur="1000"/>
                                        <p:tgtEl>
                                          <p:spTgt spid="120"/>
                                        </p:tgtEl>
                                      </p:cBhvr>
                                    </p:animEffect>
                                  </p:childTnLst>
                                </p:cTn>
                              </p:par>
                            </p:childTnLst>
                          </p:cTn>
                        </p:par>
                        <p:par>
                          <p:cTn id="70" fill="hold">
                            <p:stCondLst>
                              <p:cond delay="6600"/>
                            </p:stCondLst>
                            <p:childTnLst>
                              <p:par>
                                <p:cTn id="71" presetID="16" presetClass="entr" presetSubtype="21" fill="hold" grpId="0" nodeType="afterEffect">
                                  <p:stCondLst>
                                    <p:cond delay="0"/>
                                  </p:stCondLst>
                                  <p:childTnLst>
                                    <p:set>
                                      <p:cBhvr>
                                        <p:cTn id="72" dur="1" fill="hold">
                                          <p:stCondLst>
                                            <p:cond delay="0"/>
                                          </p:stCondLst>
                                        </p:cTn>
                                        <p:tgtEl>
                                          <p:spTgt spid="138"/>
                                        </p:tgtEl>
                                        <p:attrNameLst>
                                          <p:attrName>style.visibility</p:attrName>
                                        </p:attrNameLst>
                                      </p:cBhvr>
                                      <p:to>
                                        <p:strVal val="visible"/>
                                      </p:to>
                                    </p:set>
                                    <p:animEffect transition="in" filter="barn(inVertical)">
                                      <p:cBhvr>
                                        <p:cTn id="73" dur="500"/>
                                        <p:tgtEl>
                                          <p:spTgt spid="138"/>
                                        </p:tgtEl>
                                      </p:cBhvr>
                                    </p:animEffect>
                                  </p:childTnLst>
                                </p:cTn>
                              </p:par>
                              <p:par>
                                <p:cTn id="74" presetID="16" presetClass="entr" presetSubtype="21" fill="hold" nodeType="withEffect">
                                  <p:stCondLst>
                                    <p:cond delay="0"/>
                                  </p:stCondLst>
                                  <p:childTnLst>
                                    <p:set>
                                      <p:cBhvr>
                                        <p:cTn id="75" dur="1" fill="hold">
                                          <p:stCondLst>
                                            <p:cond delay="0"/>
                                          </p:stCondLst>
                                        </p:cTn>
                                        <p:tgtEl>
                                          <p:spTgt spid="148"/>
                                        </p:tgtEl>
                                        <p:attrNameLst>
                                          <p:attrName>style.visibility</p:attrName>
                                        </p:attrNameLst>
                                      </p:cBhvr>
                                      <p:to>
                                        <p:strVal val="visible"/>
                                      </p:to>
                                    </p:set>
                                    <p:animEffect transition="in" filter="barn(inVertical)">
                                      <p:cBhvr>
                                        <p:cTn id="76" dur="500"/>
                                        <p:tgtEl>
                                          <p:spTgt spid="148"/>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70"/>
                                        </p:tgtEl>
                                        <p:attrNameLst>
                                          <p:attrName>style.visibility</p:attrName>
                                        </p:attrNameLst>
                                      </p:cBhvr>
                                      <p:to>
                                        <p:strVal val="visible"/>
                                      </p:to>
                                    </p:set>
                                    <p:anim calcmode="lin" valueType="num">
                                      <p:cBhvr additive="base">
                                        <p:cTn id="79" dur="500"/>
                                        <p:tgtEl>
                                          <p:spTgt spid="70"/>
                                        </p:tgtEl>
                                        <p:attrNameLst>
                                          <p:attrName>ppt_x</p:attrName>
                                        </p:attrNameLst>
                                      </p:cBhvr>
                                      <p:tavLst>
                                        <p:tav tm="0">
                                          <p:val>
                                            <p:strVal val="#ppt_x-#ppt_w*1.125000"/>
                                          </p:val>
                                        </p:tav>
                                        <p:tav tm="100000">
                                          <p:val>
                                            <p:strVal val="#ppt_x"/>
                                          </p:val>
                                        </p:tav>
                                      </p:tavLst>
                                    </p:anim>
                                    <p:animEffect transition="in" filter="wipe(right)">
                                      <p:cBhvr>
                                        <p:cTn id="8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94" grpId="0"/>
      <p:bldGraphic spid="102" grpId="0">
        <p:bldAsOne/>
      </p:bldGraphic>
      <p:bldGraphic spid="104" grpId="0">
        <p:bldAsOne/>
      </p:bldGraphic>
      <p:bldGraphic spid="105" grpId="0">
        <p:bldAsOne/>
      </p:bldGraphic>
      <p:bldGraphic spid="106" grpId="0">
        <p:bldAsOne/>
      </p:bldGraphic>
      <p:bldP spid="107" grpId="0"/>
      <p:bldP spid="136" grpId="0"/>
      <p:bldP spid="137" grpId="0"/>
      <p:bldP spid="138"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空心弧 4"/>
          <p:cNvSpPr/>
          <p:nvPr/>
        </p:nvSpPr>
        <p:spPr>
          <a:xfrm>
            <a:off x="2384053" y="2826451"/>
            <a:ext cx="4239295" cy="4239295"/>
          </a:xfrm>
          <a:prstGeom prst="blockArc">
            <a:avLst>
              <a:gd name="adj1" fmla="val 10800000"/>
              <a:gd name="adj2" fmla="val 1"/>
              <a:gd name="adj3" fmla="val 3011"/>
            </a:avLst>
          </a:prstGeom>
          <a:solidFill>
            <a:srgbClr val="EBEBEB"/>
          </a:soli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34"/>
          <p:cNvSpPr/>
          <p:nvPr/>
        </p:nvSpPr>
        <p:spPr>
          <a:xfrm rot="10190714">
            <a:off x="3599881" y="1858425"/>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rot="13303882">
            <a:off x="6648304" y="3526768"/>
            <a:ext cx="759550" cy="986833"/>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rot="11594412">
            <a:off x="5083766" y="1948428"/>
            <a:ext cx="759550" cy="986833"/>
            <a:chOff x="4020870" y="2194485"/>
            <a:chExt cx="1102258" cy="1432090"/>
          </a:xfrm>
          <a:effectLst>
            <a:outerShdw blurRad="444500" dist="254000" dir="8100000" algn="tr" rotWithShape="0">
              <a:prstClr val="black">
                <a:alpha val="50000"/>
              </a:prstClr>
            </a:outerShdw>
          </a:effectLst>
        </p:grpSpPr>
        <p:sp>
          <p:nvSpPr>
            <p:cNvPr id="1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34"/>
          <p:cNvSpPr/>
          <p:nvPr/>
        </p:nvSpPr>
        <p:spPr>
          <a:xfrm rot="13009338">
            <a:off x="6174512" y="2591287"/>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rot="9469324">
            <a:off x="2419325" y="2359982"/>
            <a:ext cx="759550" cy="986833"/>
            <a:chOff x="4020870" y="2194485"/>
            <a:chExt cx="1102258" cy="1432090"/>
          </a:xfrm>
          <a:effectLst>
            <a:outerShdw blurRad="444500" dist="254000" dir="8100000" algn="tr" rotWithShape="0">
              <a:prstClr val="black">
                <a:alpha val="50000"/>
              </a:prstClr>
            </a:outerShdw>
          </a:effectLst>
        </p:grpSpPr>
        <p:sp>
          <p:nvSpPr>
            <p:cNvPr id="1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34"/>
          <p:cNvSpPr/>
          <p:nvPr/>
        </p:nvSpPr>
        <p:spPr>
          <a:xfrm rot="8068240">
            <a:off x="1670786" y="3527312"/>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3657545" y="3232969"/>
            <a:ext cx="1612681" cy="1612685"/>
            <a:chOff x="3851771" y="1163107"/>
            <a:chExt cx="1402358" cy="1402358"/>
          </a:xfrm>
        </p:grpSpPr>
        <p:grpSp>
          <p:nvGrpSpPr>
            <p:cNvPr id="26" name="组合 25"/>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TextBox 26"/>
            <p:cNvSpPr txBox="1"/>
            <p:nvPr/>
          </p:nvSpPr>
          <p:spPr>
            <a:xfrm>
              <a:off x="4030123" y="1333410"/>
              <a:ext cx="1186820" cy="1043782"/>
            </a:xfrm>
            <a:prstGeom prst="rect">
              <a:avLst/>
            </a:prstGeom>
            <a:noFill/>
          </p:spPr>
          <p:txBody>
            <a:bodyPr wrap="square" rtlCol="0">
              <a:spAutoFit/>
            </a:bodyPr>
            <a:lstStyle/>
            <a:p>
              <a:r>
                <a:rPr lang="zh-CN" altLang="en-US" sz="3600" spc="300" dirty="0">
                  <a:solidFill>
                    <a:srgbClr val="163A5A"/>
                  </a:solidFill>
                  <a:latin typeface="方正兰亭粗黑简体" panose="02000000000000000000" pitchFamily="2" charset="-122"/>
                  <a:ea typeface="方正兰亭粗黑简体" panose="02000000000000000000" pitchFamily="2" charset="-122"/>
                </a:rPr>
                <a:t>经验总结</a:t>
              </a:r>
            </a:p>
          </p:txBody>
        </p:sp>
      </p:grpSp>
      <p:cxnSp>
        <p:nvCxnSpPr>
          <p:cNvPr id="30" name="直接连接符 29"/>
          <p:cNvCxnSpPr/>
          <p:nvPr/>
        </p:nvCxnSpPr>
        <p:spPr>
          <a:xfrm>
            <a:off x="99209" y="55110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230832" y="16918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TextBox 93"/>
          <p:cNvSpPr txBox="1"/>
          <p:nvPr/>
        </p:nvSpPr>
        <p:spPr>
          <a:xfrm>
            <a:off x="492909" y="133320"/>
            <a:ext cx="1364476"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spc="300" dirty="0" smtClean="0">
                <a:latin typeface="方正兰亭细黑_GBK" pitchFamily="2" charset="-122"/>
                <a:ea typeface="方正兰亭细黑_GBK" pitchFamily="2" charset="-122"/>
              </a:rPr>
              <a:t>经验总结</a:t>
            </a:r>
            <a:endParaRPr lang="zh-CN" altLang="en-US" sz="2000" spc="300" dirty="0">
              <a:latin typeface="方正兰亭细黑_GBK" pitchFamily="2" charset="-122"/>
              <a:ea typeface="方正兰亭细黑_GBK" pitchFamily="2" charset="-122"/>
            </a:endParaRPr>
          </a:p>
        </p:txBody>
      </p:sp>
      <p:cxnSp>
        <p:nvCxnSpPr>
          <p:cNvPr id="33" name="直接连接符 32"/>
          <p:cNvCxnSpPr/>
          <p:nvPr/>
        </p:nvCxnSpPr>
        <p:spPr>
          <a:xfrm>
            <a:off x="1892684" y="202274"/>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857385" y="3867150"/>
            <a:ext cx="45719" cy="369332"/>
          </a:xfrm>
          <a:prstGeom prst="rect">
            <a:avLst/>
          </a:prstGeom>
          <a:noFill/>
        </p:spPr>
        <p:txBody>
          <a:bodyPr wrap="square" rtlCol="0">
            <a:spAutoFit/>
          </a:bodyPr>
          <a:lstStyle/>
          <a:p>
            <a:endParaRPr lang="zh-CN" altLang="en-US" dirty="0"/>
          </a:p>
        </p:txBody>
      </p:sp>
      <p:sp>
        <p:nvSpPr>
          <p:cNvPr id="35" name="TextBox 34"/>
          <p:cNvSpPr txBox="1"/>
          <p:nvPr/>
        </p:nvSpPr>
        <p:spPr>
          <a:xfrm>
            <a:off x="2577391" y="2456750"/>
            <a:ext cx="450764" cy="584775"/>
          </a:xfrm>
          <a:prstGeom prst="rect">
            <a:avLst/>
          </a:prstGeom>
          <a:noFill/>
        </p:spPr>
        <p:txBody>
          <a:bodyPr wrap="none" rtlCol="0">
            <a:spAutoFit/>
          </a:bodyPr>
          <a:lstStyle/>
          <a:p>
            <a:r>
              <a:rPr lang="en-US" altLang="zh-CN" sz="3200" dirty="0" smtClean="0">
                <a:solidFill>
                  <a:srgbClr val="163A5A"/>
                </a:solidFill>
                <a:latin typeface="方正兰亭粗黑简体" panose="02000000000000000000" pitchFamily="2" charset="-122"/>
                <a:ea typeface="方正兰亭粗黑简体" panose="02000000000000000000" pitchFamily="2" charset="-122"/>
              </a:rPr>
              <a:t>2</a:t>
            </a:r>
            <a:endParaRPr lang="zh-CN" altLang="en-US" sz="3200" dirty="0">
              <a:solidFill>
                <a:srgbClr val="163A5A"/>
              </a:solidFill>
              <a:latin typeface="方正兰亭粗黑简体" panose="02000000000000000000" pitchFamily="2" charset="-122"/>
              <a:ea typeface="方正兰亭粗黑简体" panose="02000000000000000000" pitchFamily="2" charset="-122"/>
            </a:endParaRPr>
          </a:p>
        </p:txBody>
      </p:sp>
      <p:sp>
        <p:nvSpPr>
          <p:cNvPr id="36" name="TextBox 35"/>
          <p:cNvSpPr txBox="1"/>
          <p:nvPr/>
        </p:nvSpPr>
        <p:spPr>
          <a:xfrm>
            <a:off x="5232126" y="2050921"/>
            <a:ext cx="457176" cy="584775"/>
          </a:xfrm>
          <a:prstGeom prst="rect">
            <a:avLst/>
          </a:prstGeom>
          <a:noFill/>
        </p:spPr>
        <p:txBody>
          <a:bodyPr wrap="none" rtlCol="0">
            <a:spAutoFit/>
          </a:bodyPr>
          <a:lstStyle/>
          <a:p>
            <a:r>
              <a:rPr lang="en-US" altLang="zh-CN" sz="3200" dirty="0" smtClean="0">
                <a:solidFill>
                  <a:srgbClr val="163A5A"/>
                </a:solidFill>
                <a:latin typeface="方正兰亭粗黑简体" panose="02000000000000000000" pitchFamily="2" charset="-122"/>
                <a:ea typeface="方正兰亭粗黑简体" panose="02000000000000000000" pitchFamily="2" charset="-122"/>
              </a:rPr>
              <a:t>4</a:t>
            </a:r>
            <a:endParaRPr lang="zh-CN" altLang="en-US" sz="3200" dirty="0">
              <a:solidFill>
                <a:srgbClr val="163A5A"/>
              </a:solidFill>
              <a:latin typeface="方正兰亭粗黑简体" panose="02000000000000000000" pitchFamily="2" charset="-122"/>
              <a:ea typeface="方正兰亭粗黑简体" panose="02000000000000000000" pitchFamily="2" charset="-122"/>
            </a:endParaRPr>
          </a:p>
        </p:txBody>
      </p:sp>
      <p:sp>
        <p:nvSpPr>
          <p:cNvPr id="37" name="TextBox 36"/>
          <p:cNvSpPr txBox="1"/>
          <p:nvPr/>
        </p:nvSpPr>
        <p:spPr>
          <a:xfrm>
            <a:off x="6869466" y="3625522"/>
            <a:ext cx="455574" cy="584775"/>
          </a:xfrm>
          <a:prstGeom prst="rect">
            <a:avLst/>
          </a:prstGeom>
          <a:noFill/>
        </p:spPr>
        <p:txBody>
          <a:bodyPr wrap="none" rtlCol="0">
            <a:spAutoFit/>
          </a:bodyPr>
          <a:lstStyle/>
          <a:p>
            <a:r>
              <a:rPr lang="en-US" altLang="zh-CN" sz="3200" dirty="0" smtClean="0">
                <a:solidFill>
                  <a:srgbClr val="163A5A"/>
                </a:solidFill>
                <a:latin typeface="方正兰亭粗黑简体" panose="02000000000000000000" pitchFamily="2" charset="-122"/>
                <a:ea typeface="方正兰亭粗黑简体" panose="02000000000000000000" pitchFamily="2" charset="-122"/>
              </a:rPr>
              <a:t>6</a:t>
            </a:r>
            <a:endParaRPr lang="zh-CN" altLang="en-US" sz="3200" dirty="0">
              <a:solidFill>
                <a:srgbClr val="163A5A"/>
              </a:solidFill>
              <a:latin typeface="方正兰亭粗黑简体" panose="02000000000000000000" pitchFamily="2" charset="-122"/>
              <a:ea typeface="方正兰亭粗黑简体" panose="02000000000000000000" pitchFamily="2" charset="-122"/>
            </a:endParaRPr>
          </a:p>
        </p:txBody>
      </p:sp>
      <p:sp>
        <p:nvSpPr>
          <p:cNvPr id="38" name="TextBox 37"/>
          <p:cNvSpPr txBox="1"/>
          <p:nvPr/>
        </p:nvSpPr>
        <p:spPr>
          <a:xfrm>
            <a:off x="6395561" y="2650308"/>
            <a:ext cx="455574" cy="584775"/>
          </a:xfrm>
          <a:prstGeom prst="rect">
            <a:avLst/>
          </a:prstGeom>
          <a:noFill/>
        </p:spPr>
        <p:txBody>
          <a:bodyPr wrap="none" rtlCol="0">
            <a:spAutoFit/>
          </a:bodyPr>
          <a:lstStyle/>
          <a:p>
            <a:r>
              <a:rPr lang="en-US" altLang="zh-CN" sz="3200" dirty="0" smtClean="0">
                <a:solidFill>
                  <a:schemeClr val="bg1"/>
                </a:solidFill>
                <a:latin typeface="方正兰亭粗黑简体" panose="02000000000000000000" pitchFamily="2" charset="-122"/>
                <a:ea typeface="方正兰亭粗黑简体" panose="02000000000000000000" pitchFamily="2" charset="-122"/>
              </a:rPr>
              <a:t>5</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sp>
        <p:nvSpPr>
          <p:cNvPr id="39" name="TextBox 38"/>
          <p:cNvSpPr txBox="1"/>
          <p:nvPr/>
        </p:nvSpPr>
        <p:spPr>
          <a:xfrm>
            <a:off x="3726906" y="1896854"/>
            <a:ext cx="455574" cy="584775"/>
          </a:xfrm>
          <a:prstGeom prst="rect">
            <a:avLst/>
          </a:prstGeom>
          <a:noFill/>
        </p:spPr>
        <p:txBody>
          <a:bodyPr wrap="none" rtlCol="0">
            <a:spAutoFit/>
          </a:bodyPr>
          <a:lstStyle/>
          <a:p>
            <a:r>
              <a:rPr lang="en-US" altLang="zh-CN" sz="3200" dirty="0" smtClean="0">
                <a:solidFill>
                  <a:schemeClr val="bg1"/>
                </a:solidFill>
                <a:latin typeface="方正兰亭粗黑简体" panose="02000000000000000000" pitchFamily="2" charset="-122"/>
                <a:ea typeface="方正兰亭粗黑简体" panose="02000000000000000000" pitchFamily="2" charset="-122"/>
              </a:rPr>
              <a:t>3</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sp>
        <p:nvSpPr>
          <p:cNvPr id="40" name="TextBox 39"/>
          <p:cNvSpPr txBox="1"/>
          <p:nvPr/>
        </p:nvSpPr>
        <p:spPr>
          <a:xfrm>
            <a:off x="1675317" y="3624543"/>
            <a:ext cx="434734" cy="584775"/>
          </a:xfrm>
          <a:prstGeom prst="rect">
            <a:avLst/>
          </a:prstGeom>
          <a:noFill/>
        </p:spPr>
        <p:txBody>
          <a:bodyPr wrap="none" rtlCol="0">
            <a:spAutoFit/>
          </a:bodyPr>
          <a:lstStyle/>
          <a:p>
            <a:r>
              <a:rPr lang="en-US" altLang="zh-CN" sz="3200" dirty="0" smtClean="0">
                <a:solidFill>
                  <a:schemeClr val="bg1"/>
                </a:solidFill>
                <a:latin typeface="方正兰亭粗黑简体" panose="02000000000000000000" pitchFamily="2" charset="-122"/>
                <a:ea typeface="方正兰亭粗黑简体" panose="02000000000000000000" pitchFamily="2" charset="-122"/>
              </a:rPr>
              <a:t>1</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sp>
        <p:nvSpPr>
          <p:cNvPr id="41" name="TextBox 40"/>
          <p:cNvSpPr txBox="1"/>
          <p:nvPr/>
        </p:nvSpPr>
        <p:spPr>
          <a:xfrm>
            <a:off x="644744" y="3130186"/>
            <a:ext cx="1563458" cy="584775"/>
          </a:xfrm>
          <a:prstGeom prst="rect">
            <a:avLst/>
          </a:prstGeom>
          <a:noFill/>
        </p:spPr>
        <p:txBody>
          <a:bodyPr wrap="square" rtlCol="0">
            <a:spAutoFit/>
          </a:bodyPr>
          <a:lstStyle/>
          <a:p>
            <a:r>
              <a:rPr lang="zh-CN" altLang="en-US" sz="1600" dirty="0" smtClean="0">
                <a:solidFill>
                  <a:srgbClr val="163A5A"/>
                </a:solidFill>
                <a:latin typeface="Kozuka Gothic Pro R" pitchFamily="34" charset="-128"/>
                <a:ea typeface="Kozuka Gothic Pro R" pitchFamily="34" charset="-128"/>
              </a:rPr>
              <a:t>团队合作，至关重要</a:t>
            </a:r>
            <a:endParaRPr lang="zh-CN" altLang="en-US" sz="1600" dirty="0">
              <a:solidFill>
                <a:srgbClr val="163A5A"/>
              </a:solidFill>
              <a:latin typeface="Kozuka Gothic Pro R" pitchFamily="34" charset="-128"/>
              <a:ea typeface="Kozuka Gothic Pro R" pitchFamily="34" charset="-128"/>
            </a:endParaRPr>
          </a:p>
        </p:txBody>
      </p:sp>
      <p:sp>
        <p:nvSpPr>
          <p:cNvPr id="42" name="TextBox 41"/>
          <p:cNvSpPr txBox="1"/>
          <p:nvPr/>
        </p:nvSpPr>
        <p:spPr>
          <a:xfrm>
            <a:off x="1343477" y="1876281"/>
            <a:ext cx="1563458" cy="584775"/>
          </a:xfrm>
          <a:prstGeom prst="rect">
            <a:avLst/>
          </a:prstGeom>
          <a:noFill/>
        </p:spPr>
        <p:txBody>
          <a:bodyPr wrap="square" rtlCol="0">
            <a:spAutoFit/>
          </a:bodyPr>
          <a:lstStyle/>
          <a:p>
            <a:r>
              <a:rPr lang="zh-CN" altLang="en-US" sz="1600" dirty="0" smtClean="0">
                <a:solidFill>
                  <a:srgbClr val="163A5A"/>
                </a:solidFill>
                <a:latin typeface="Kozuka Gothic Pro R" pitchFamily="34" charset="-128"/>
                <a:ea typeface="Kozuka Gothic Pro R" pitchFamily="34" charset="-128"/>
              </a:rPr>
              <a:t>分工明确，利于工作开展</a:t>
            </a:r>
            <a:endParaRPr lang="zh-CN" altLang="en-US" sz="1600" dirty="0">
              <a:solidFill>
                <a:srgbClr val="163A5A"/>
              </a:solidFill>
              <a:latin typeface="Kozuka Gothic Pro R" pitchFamily="34" charset="-128"/>
              <a:ea typeface="Kozuka Gothic Pro R" pitchFamily="34" charset="-128"/>
            </a:endParaRPr>
          </a:p>
        </p:txBody>
      </p:sp>
      <p:sp>
        <p:nvSpPr>
          <p:cNvPr id="43" name="TextBox 42"/>
          <p:cNvSpPr txBox="1"/>
          <p:nvPr/>
        </p:nvSpPr>
        <p:spPr>
          <a:xfrm>
            <a:off x="3080917" y="1125155"/>
            <a:ext cx="1563458" cy="338554"/>
          </a:xfrm>
          <a:prstGeom prst="rect">
            <a:avLst/>
          </a:prstGeom>
          <a:noFill/>
        </p:spPr>
        <p:txBody>
          <a:bodyPr wrap="square" rtlCol="0">
            <a:spAutoFit/>
          </a:bodyPr>
          <a:lstStyle/>
          <a:p>
            <a:r>
              <a:rPr lang="zh-CN" altLang="en-US" sz="1600">
                <a:solidFill>
                  <a:srgbClr val="163A5A"/>
                </a:solidFill>
                <a:latin typeface="Kozuka Gothic Pro R" pitchFamily="34" charset="-128"/>
                <a:ea typeface="Kozuka Gothic Pro R" pitchFamily="34" charset="-128"/>
              </a:rPr>
              <a:t>完善各种文档</a:t>
            </a:r>
            <a:endParaRPr lang="zh-CN" altLang="en-US" sz="1600" dirty="0">
              <a:solidFill>
                <a:srgbClr val="163A5A"/>
              </a:solidFill>
              <a:latin typeface="Kozuka Gothic Pro R" pitchFamily="34" charset="-128"/>
              <a:ea typeface="Kozuka Gothic Pro R" pitchFamily="34" charset="-128"/>
            </a:endParaRPr>
          </a:p>
        </p:txBody>
      </p:sp>
      <p:sp>
        <p:nvSpPr>
          <p:cNvPr id="44" name="TextBox 43"/>
          <p:cNvSpPr txBox="1"/>
          <p:nvPr/>
        </p:nvSpPr>
        <p:spPr>
          <a:xfrm>
            <a:off x="5523375" y="1366731"/>
            <a:ext cx="1563458" cy="338554"/>
          </a:xfrm>
          <a:prstGeom prst="rect">
            <a:avLst/>
          </a:prstGeom>
          <a:noFill/>
        </p:spPr>
        <p:txBody>
          <a:bodyPr wrap="square" rtlCol="0">
            <a:spAutoFit/>
          </a:bodyPr>
          <a:lstStyle/>
          <a:p>
            <a:r>
              <a:rPr lang="zh-CN" altLang="en-US" sz="1600" dirty="0" smtClean="0">
                <a:solidFill>
                  <a:srgbClr val="163A5A"/>
                </a:solidFill>
                <a:latin typeface="Kozuka Gothic Pro R" pitchFamily="34" charset="-128"/>
                <a:ea typeface="Kozuka Gothic Pro R" pitchFamily="34" charset="-128"/>
              </a:rPr>
              <a:t>熟悉使用工具</a:t>
            </a:r>
            <a:endParaRPr lang="zh-CN" altLang="en-US" sz="1600" dirty="0">
              <a:solidFill>
                <a:srgbClr val="163A5A"/>
              </a:solidFill>
              <a:latin typeface="Kozuka Gothic Pro R" pitchFamily="34" charset="-128"/>
              <a:ea typeface="Kozuka Gothic Pro R" pitchFamily="34" charset="-128"/>
            </a:endParaRPr>
          </a:p>
        </p:txBody>
      </p:sp>
      <p:sp>
        <p:nvSpPr>
          <p:cNvPr id="47" name="TextBox 46"/>
          <p:cNvSpPr txBox="1"/>
          <p:nvPr/>
        </p:nvSpPr>
        <p:spPr>
          <a:xfrm>
            <a:off x="6885510" y="2222844"/>
            <a:ext cx="1563458" cy="830997"/>
          </a:xfrm>
          <a:prstGeom prst="rect">
            <a:avLst/>
          </a:prstGeom>
          <a:noFill/>
        </p:spPr>
        <p:txBody>
          <a:bodyPr wrap="square" rtlCol="0">
            <a:spAutoFit/>
          </a:bodyPr>
          <a:lstStyle/>
          <a:p>
            <a:r>
              <a:rPr lang="zh-CN" altLang="en-US" sz="1600" dirty="0" smtClean="0">
                <a:solidFill>
                  <a:srgbClr val="163A5A"/>
                </a:solidFill>
                <a:latin typeface="Kozuka Gothic Pro R" pitchFamily="34" charset="-128"/>
                <a:ea typeface="Kozuka Gothic Pro R" pitchFamily="34" charset="-128"/>
              </a:rPr>
              <a:t>了解</a:t>
            </a:r>
            <a:r>
              <a:rPr lang="zh-CN" altLang="en-US" sz="1600" dirty="0">
                <a:solidFill>
                  <a:srgbClr val="163A5A"/>
                </a:solidFill>
                <a:latin typeface="Kozuka Gothic Pro R" pitchFamily="34" charset="-128"/>
                <a:ea typeface="Kozuka Gothic Pro R" pitchFamily="34" charset="-128"/>
              </a:rPr>
              <a:t>需求，明确任务</a:t>
            </a:r>
          </a:p>
          <a:p>
            <a:endParaRPr lang="zh-CN" altLang="en-US" sz="1600" dirty="0">
              <a:solidFill>
                <a:srgbClr val="163A5A"/>
              </a:solidFill>
              <a:latin typeface="Kozuka Gothic Pro R" pitchFamily="34" charset="-128"/>
              <a:ea typeface="Kozuka Gothic Pro R" pitchFamily="34" charset="-128"/>
            </a:endParaRPr>
          </a:p>
        </p:txBody>
      </p:sp>
      <p:sp>
        <p:nvSpPr>
          <p:cNvPr id="48" name="TextBox 47"/>
          <p:cNvSpPr txBox="1"/>
          <p:nvPr/>
        </p:nvSpPr>
        <p:spPr>
          <a:xfrm>
            <a:off x="7430966" y="3235083"/>
            <a:ext cx="1563458" cy="307777"/>
          </a:xfrm>
          <a:prstGeom prst="rect">
            <a:avLst/>
          </a:prstGeom>
          <a:noFill/>
        </p:spPr>
        <p:txBody>
          <a:bodyPr wrap="square" rtlCol="0">
            <a:spAutoFit/>
          </a:bodyPr>
          <a:lstStyle/>
          <a:p>
            <a:r>
              <a:rPr lang="zh-CN" altLang="en-US" sz="1400" dirty="0">
                <a:solidFill>
                  <a:srgbClr val="163A5A"/>
                </a:solidFill>
                <a:latin typeface="Kozuka Gothic Pro R" pitchFamily="34" charset="-128"/>
                <a:ea typeface="Kozuka Gothic Pro R" pitchFamily="34" charset="-128"/>
              </a:rPr>
              <a:t>按时完成任务</a:t>
            </a:r>
            <a:endParaRPr lang="zh-CN" altLang="en-US" sz="1400" dirty="0">
              <a:solidFill>
                <a:srgbClr val="163A5A"/>
              </a:solidFill>
              <a:latin typeface="Kozuka Gothic Pro R" pitchFamily="34" charset="-128"/>
              <a:ea typeface="Kozuka Gothic Pro R" pitchFamily="34" charset="-128"/>
            </a:endParaRPr>
          </a:p>
        </p:txBody>
      </p:sp>
      <p:sp>
        <p:nvSpPr>
          <p:cNvPr id="45" name="矩形 44"/>
          <p:cNvSpPr/>
          <p:nvPr/>
        </p:nvSpPr>
        <p:spPr>
          <a:xfrm>
            <a:off x="0" y="5013960"/>
            <a:ext cx="9144000" cy="121920"/>
          </a:xfrm>
          <a:prstGeom prst="rect">
            <a:avLst/>
          </a:prstGeom>
          <a:solidFill>
            <a:schemeClr val="tx2">
              <a:lumMod val="50000"/>
            </a:schemeClr>
          </a:solidFill>
          <a:ln>
            <a:solidFill>
              <a:srgbClr val="163A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115"/>
          <p:cNvSpPr txBox="1"/>
          <p:nvPr/>
        </p:nvSpPr>
        <p:spPr>
          <a:xfrm>
            <a:off x="1993897" y="114356"/>
            <a:ext cx="2113079"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Summarize experience</a:t>
            </a:r>
            <a:endParaRPr lang="zh-CN" altLang="en-US" sz="1600" dirty="0">
              <a:solidFill>
                <a:srgbClr val="163A5A"/>
              </a:solidFill>
              <a:latin typeface="Kozuka Gothic Pro R" pitchFamily="34" charset="-128"/>
              <a:ea typeface="Kozuka Gothic Pro R" pitchFamily="34" charset="-128"/>
            </a:endParaRPr>
          </a:p>
        </p:txBody>
      </p:sp>
    </p:spTree>
    <p:extLst>
      <p:ext uri="{BB962C8B-B14F-4D97-AF65-F5344CB8AC3E}">
        <p14:creationId xmlns:p14="http://schemas.microsoft.com/office/powerpoint/2010/main" val="1198390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44000">
                                          <p:cBhvr additive="base">
                                            <p:cTn id="7"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 presetClass="entr" presetSubtype="1" fill="hold" grpId="0" nodeType="afterEffect" p14:presetBounceEnd="40000">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14:bounceEnd="40000">
                                          <p:cBhvr additive="base">
                                            <p:cTn id="16" dur="5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24"/>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14:presetBounceEnd="40000">
                                      <p:stCondLst>
                                        <p:cond delay="400"/>
                                      </p:stCondLst>
                                      <p:childTnLst>
                                        <p:set>
                                          <p:cBhvr>
                                            <p:cTn id="19" dur="1" fill="hold">
                                              <p:stCondLst>
                                                <p:cond delay="0"/>
                                              </p:stCondLst>
                                            </p:cTn>
                                            <p:tgtEl>
                                              <p:spTgt spid="6"/>
                                            </p:tgtEl>
                                            <p:attrNameLst>
                                              <p:attrName>style.visibility</p:attrName>
                                            </p:attrNameLst>
                                          </p:cBhvr>
                                          <p:to>
                                            <p:strVal val="visible"/>
                                          </p:to>
                                        </p:set>
                                        <p:anim calcmode="lin" valueType="num" p14:bounceEnd="40000">
                                          <p:cBhvr additive="base">
                                            <p:cTn id="2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6"/>
                                            </p:tgtEl>
                                            <p:attrNameLst>
                                              <p:attrName>ppt_y</p:attrName>
                                            </p:attrNameLst>
                                          </p:cBhvr>
                                          <p:tavLst>
                                            <p:tav tm="0">
                                              <p:val>
                                                <p:strVal val="0-#ppt_h/2"/>
                                              </p:val>
                                            </p:tav>
                                            <p:tav tm="100000">
                                              <p:val>
                                                <p:strVal val="#ppt_y"/>
                                              </p:val>
                                            </p:tav>
                                          </p:tavLst>
                                        </p:anim>
                                      </p:childTnLst>
                                    </p:cTn>
                                  </p:par>
                                  <p:par>
                                    <p:cTn id="22" presetID="2" presetClass="entr" presetSubtype="2" fill="hold" nodeType="withEffect" p14:presetBounceEnd="40000">
                                      <p:stCondLst>
                                        <p:cond delay="200"/>
                                      </p:stCondLst>
                                      <p:childTnLst>
                                        <p:set>
                                          <p:cBhvr>
                                            <p:cTn id="23" dur="1" fill="hold">
                                              <p:stCondLst>
                                                <p:cond delay="0"/>
                                              </p:stCondLst>
                                            </p:cTn>
                                            <p:tgtEl>
                                              <p:spTgt spid="17"/>
                                            </p:tgtEl>
                                            <p:attrNameLst>
                                              <p:attrName>style.visibility</p:attrName>
                                            </p:attrNameLst>
                                          </p:cBhvr>
                                          <p:to>
                                            <p:strVal val="visible"/>
                                          </p:to>
                                        </p:set>
                                        <p:anim calcmode="lin" valueType="num" p14:bounceEnd="40000">
                                          <p:cBhvr additive="base">
                                            <p:cTn id="24"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1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40000">
                                      <p:stCondLst>
                                        <p:cond delay="1200"/>
                                      </p:stCondLst>
                                      <p:childTnLst>
                                        <p:set>
                                          <p:cBhvr>
                                            <p:cTn id="27" dur="1" fill="hold">
                                              <p:stCondLst>
                                                <p:cond delay="0"/>
                                              </p:stCondLst>
                                            </p:cTn>
                                            <p:tgtEl>
                                              <p:spTgt spid="7"/>
                                            </p:tgtEl>
                                            <p:attrNameLst>
                                              <p:attrName>style.visibility</p:attrName>
                                            </p:attrNameLst>
                                          </p:cBhvr>
                                          <p:to>
                                            <p:strVal val="visible"/>
                                          </p:to>
                                        </p:set>
                                        <p:anim calcmode="lin" valueType="num" p14:bounceEnd="40000">
                                          <p:cBhvr additive="base">
                                            <p:cTn id="28"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1" fill="hold" grpId="0" nodeType="withEffect" p14:presetBounceEnd="40000">
                                      <p:stCondLst>
                                        <p:cond delay="900"/>
                                      </p:stCondLst>
                                      <p:childTnLst>
                                        <p:set>
                                          <p:cBhvr>
                                            <p:cTn id="31" dur="1" fill="hold">
                                              <p:stCondLst>
                                                <p:cond delay="0"/>
                                              </p:stCondLst>
                                            </p:cTn>
                                            <p:tgtEl>
                                              <p:spTgt spid="16"/>
                                            </p:tgtEl>
                                            <p:attrNameLst>
                                              <p:attrName>style.visibility</p:attrName>
                                            </p:attrNameLst>
                                          </p:cBhvr>
                                          <p:to>
                                            <p:strVal val="visible"/>
                                          </p:to>
                                        </p:set>
                                        <p:anim calcmode="lin" valueType="num" p14:bounceEnd="40000">
                                          <p:cBhvr additive="base">
                                            <p:cTn id="32"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16"/>
                                            </p:tgtEl>
                                            <p:attrNameLst>
                                              <p:attrName>ppt_y</p:attrName>
                                            </p:attrNameLst>
                                          </p:cBhvr>
                                          <p:tavLst>
                                            <p:tav tm="0">
                                              <p:val>
                                                <p:strVal val="0-#ppt_h/2"/>
                                              </p:val>
                                            </p:tav>
                                            <p:tav tm="100000">
                                              <p:val>
                                                <p:strVal val="#ppt_y"/>
                                              </p:val>
                                            </p:tav>
                                          </p:tavLst>
                                        </p:anim>
                                      </p:childTnLst>
                                    </p:cTn>
                                  </p:par>
                                  <p:par>
                                    <p:cTn id="34" presetID="2" presetClass="entr" presetSubtype="2" fill="hold" nodeType="withEffect" p14:presetBounceEnd="40000">
                                      <p:stCondLst>
                                        <p:cond delay="600"/>
                                      </p:stCondLst>
                                      <p:childTnLst>
                                        <p:set>
                                          <p:cBhvr>
                                            <p:cTn id="35" dur="1" fill="hold">
                                              <p:stCondLst>
                                                <p:cond delay="0"/>
                                              </p:stCondLst>
                                            </p:cTn>
                                            <p:tgtEl>
                                              <p:spTgt spid="13"/>
                                            </p:tgtEl>
                                            <p:attrNameLst>
                                              <p:attrName>style.visibility</p:attrName>
                                            </p:attrNameLst>
                                          </p:cBhvr>
                                          <p:to>
                                            <p:strVal val="visible"/>
                                          </p:to>
                                        </p:set>
                                        <p:anim calcmode="lin" valueType="num" p14:bounceEnd="40000">
                                          <p:cBhvr additive="base">
                                            <p:cTn id="36"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37" dur="500" fill="hold"/>
                                            <p:tgtEl>
                                              <p:spTgt spid="13"/>
                                            </p:tgtEl>
                                            <p:attrNameLst>
                                              <p:attrName>ppt_y</p:attrName>
                                            </p:attrNameLst>
                                          </p:cBhvr>
                                          <p:tavLst>
                                            <p:tav tm="0">
                                              <p:val>
                                                <p:strVal val="#ppt_y"/>
                                              </p:val>
                                            </p:tav>
                                            <p:tav tm="100000">
                                              <p:val>
                                                <p:strVal val="#ppt_y"/>
                                              </p:val>
                                            </p:tav>
                                          </p:tavLst>
                                        </p:anim>
                                      </p:childTnLst>
                                    </p:cTn>
                                  </p:par>
                                </p:childTnLst>
                              </p:cTn>
                            </p:par>
                            <p:par>
                              <p:cTn id="38" fill="hold">
                                <p:stCondLst>
                                  <p:cond delay="2700"/>
                                </p:stCondLst>
                                <p:childTnLst>
                                  <p:par>
                                    <p:cTn id="39" presetID="10"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grpId="0" nodeType="withEffect">
                                      <p:stCondLst>
                                        <p:cond delay="20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grpId="0" nodeType="withEffect">
                                      <p:stCondLst>
                                        <p:cond delay="40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par>
                                    <p:cTn id="51" presetID="10" presetClass="entr" presetSubtype="0" fill="hold" grpId="0" nodeType="withEffect">
                                      <p:stCondLst>
                                        <p:cond delay="70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500"/>
                                            <p:tgtEl>
                                              <p:spTgt spid="38"/>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par>
                              <p:cTn id="57" fill="hold">
                                <p:stCondLst>
                                  <p:cond delay="4100"/>
                                </p:stCondLst>
                                <p:childTnLst>
                                  <p:par>
                                    <p:cTn id="58" presetID="12" presetClass="entr" presetSubtype="8"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additive="base">
                                            <p:cTn id="60" dur="300"/>
                                            <p:tgtEl>
                                              <p:spTgt spid="41"/>
                                            </p:tgtEl>
                                            <p:attrNameLst>
                                              <p:attrName>ppt_x</p:attrName>
                                            </p:attrNameLst>
                                          </p:cBhvr>
                                          <p:tavLst>
                                            <p:tav tm="0">
                                              <p:val>
                                                <p:strVal val="#ppt_x-#ppt_w*1.125000"/>
                                              </p:val>
                                            </p:tav>
                                            <p:tav tm="100000">
                                              <p:val>
                                                <p:strVal val="#ppt_x"/>
                                              </p:val>
                                            </p:tav>
                                          </p:tavLst>
                                        </p:anim>
                                        <p:animEffect transition="in" filter="wipe(right)">
                                          <p:cBhvr>
                                            <p:cTn id="61" dur="300"/>
                                            <p:tgtEl>
                                              <p:spTgt spid="41"/>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42"/>
                                            </p:tgtEl>
                                            <p:attrNameLst>
                                              <p:attrName>style.visibility</p:attrName>
                                            </p:attrNameLst>
                                          </p:cBhvr>
                                          <p:to>
                                            <p:strVal val="visible"/>
                                          </p:to>
                                        </p:set>
                                        <p:anim calcmode="lin" valueType="num">
                                          <p:cBhvr additive="base">
                                            <p:cTn id="64" dur="300"/>
                                            <p:tgtEl>
                                              <p:spTgt spid="42"/>
                                            </p:tgtEl>
                                            <p:attrNameLst>
                                              <p:attrName>ppt_x</p:attrName>
                                            </p:attrNameLst>
                                          </p:cBhvr>
                                          <p:tavLst>
                                            <p:tav tm="0">
                                              <p:val>
                                                <p:strVal val="#ppt_x-#ppt_w*1.125000"/>
                                              </p:val>
                                            </p:tav>
                                            <p:tav tm="100000">
                                              <p:val>
                                                <p:strVal val="#ppt_x"/>
                                              </p:val>
                                            </p:tav>
                                          </p:tavLst>
                                        </p:anim>
                                        <p:animEffect transition="in" filter="wipe(right)">
                                          <p:cBhvr>
                                            <p:cTn id="65" dur="300"/>
                                            <p:tgtEl>
                                              <p:spTgt spid="42"/>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43"/>
                                            </p:tgtEl>
                                            <p:attrNameLst>
                                              <p:attrName>style.visibility</p:attrName>
                                            </p:attrNameLst>
                                          </p:cBhvr>
                                          <p:to>
                                            <p:strVal val="visible"/>
                                          </p:to>
                                        </p:set>
                                        <p:anim calcmode="lin" valueType="num">
                                          <p:cBhvr additive="base">
                                            <p:cTn id="68" dur="300"/>
                                            <p:tgtEl>
                                              <p:spTgt spid="43"/>
                                            </p:tgtEl>
                                            <p:attrNameLst>
                                              <p:attrName>ppt_x</p:attrName>
                                            </p:attrNameLst>
                                          </p:cBhvr>
                                          <p:tavLst>
                                            <p:tav tm="0">
                                              <p:val>
                                                <p:strVal val="#ppt_x-#ppt_w*1.125000"/>
                                              </p:val>
                                            </p:tav>
                                            <p:tav tm="100000">
                                              <p:val>
                                                <p:strVal val="#ppt_x"/>
                                              </p:val>
                                            </p:tav>
                                          </p:tavLst>
                                        </p:anim>
                                        <p:animEffect transition="in" filter="wipe(right)">
                                          <p:cBhvr>
                                            <p:cTn id="69" dur="300"/>
                                            <p:tgtEl>
                                              <p:spTgt spid="43"/>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300"/>
                                            <p:tgtEl>
                                              <p:spTgt spid="44"/>
                                            </p:tgtEl>
                                            <p:attrNameLst>
                                              <p:attrName>ppt_x</p:attrName>
                                            </p:attrNameLst>
                                          </p:cBhvr>
                                          <p:tavLst>
                                            <p:tav tm="0">
                                              <p:val>
                                                <p:strVal val="#ppt_x-#ppt_w*1.125000"/>
                                              </p:val>
                                            </p:tav>
                                            <p:tav tm="100000">
                                              <p:val>
                                                <p:strVal val="#ppt_x"/>
                                              </p:val>
                                            </p:tav>
                                          </p:tavLst>
                                        </p:anim>
                                        <p:animEffect transition="in" filter="wipe(right)">
                                          <p:cBhvr>
                                            <p:cTn id="73" dur="300"/>
                                            <p:tgtEl>
                                              <p:spTgt spid="44"/>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300"/>
                                            <p:tgtEl>
                                              <p:spTgt spid="47"/>
                                            </p:tgtEl>
                                            <p:attrNameLst>
                                              <p:attrName>ppt_x</p:attrName>
                                            </p:attrNameLst>
                                          </p:cBhvr>
                                          <p:tavLst>
                                            <p:tav tm="0">
                                              <p:val>
                                                <p:strVal val="#ppt_x-#ppt_w*1.125000"/>
                                              </p:val>
                                            </p:tav>
                                            <p:tav tm="100000">
                                              <p:val>
                                                <p:strVal val="#ppt_x"/>
                                              </p:val>
                                            </p:tav>
                                          </p:tavLst>
                                        </p:anim>
                                        <p:animEffect transition="in" filter="wipe(right)">
                                          <p:cBhvr>
                                            <p:cTn id="77" dur="300"/>
                                            <p:tgtEl>
                                              <p:spTgt spid="47"/>
                                            </p:tgtEl>
                                          </p:cBhvr>
                                        </p:animEffect>
                                      </p:childTnLst>
                                    </p:cTn>
                                  </p:par>
                                  <p:par>
                                    <p:cTn id="78" presetID="12" presetClass="entr" presetSubtype="8" fill="hold" grpId="0" nodeType="withEffect">
                                      <p:stCondLst>
                                        <p:cond delay="20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300"/>
                                            <p:tgtEl>
                                              <p:spTgt spid="48"/>
                                            </p:tgtEl>
                                            <p:attrNameLst>
                                              <p:attrName>ppt_x</p:attrName>
                                            </p:attrNameLst>
                                          </p:cBhvr>
                                          <p:tavLst>
                                            <p:tav tm="0">
                                              <p:val>
                                                <p:strVal val="#ppt_x-#ppt_w*1.125000"/>
                                              </p:val>
                                            </p:tav>
                                            <p:tav tm="100000">
                                              <p:val>
                                                <p:strVal val="#ppt_x"/>
                                              </p:val>
                                            </p:tav>
                                          </p:tavLst>
                                        </p:anim>
                                        <p:animEffect transition="in" filter="wipe(right)">
                                          <p:cBhvr>
                                            <p:cTn id="81" dur="300"/>
                                            <p:tgtEl>
                                              <p:spTgt spid="48"/>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46"/>
                                            </p:tgtEl>
                                            <p:attrNameLst>
                                              <p:attrName>style.visibility</p:attrName>
                                            </p:attrNameLst>
                                          </p:cBhvr>
                                          <p:to>
                                            <p:strVal val="visible"/>
                                          </p:to>
                                        </p:set>
                                        <p:anim calcmode="lin" valueType="num">
                                          <p:cBhvr additive="base">
                                            <p:cTn id="84" dur="500"/>
                                            <p:tgtEl>
                                              <p:spTgt spid="46"/>
                                            </p:tgtEl>
                                            <p:attrNameLst>
                                              <p:attrName>ppt_x</p:attrName>
                                            </p:attrNameLst>
                                          </p:cBhvr>
                                          <p:tavLst>
                                            <p:tav tm="0">
                                              <p:val>
                                                <p:strVal val="#ppt_x-#ppt_w*1.125000"/>
                                              </p:val>
                                            </p:tav>
                                            <p:tav tm="100000">
                                              <p:val>
                                                <p:strVal val="#ppt_x"/>
                                              </p:val>
                                            </p:tav>
                                          </p:tavLst>
                                        </p:anim>
                                        <p:animEffect transition="in" filter="wipe(right)">
                                          <p:cBhvr>
                                            <p:cTn id="8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5" grpId="0"/>
          <p:bldP spid="36" grpId="0"/>
          <p:bldP spid="37" grpId="0"/>
          <p:bldP spid="38" grpId="0"/>
          <p:bldP spid="39" grpId="0"/>
          <p:bldP spid="40" grpId="0"/>
          <p:bldP spid="41" grpId="0"/>
          <p:bldP spid="42" grpId="0"/>
          <p:bldP spid="43" grpId="0"/>
          <p:bldP spid="44" grpId="0"/>
          <p:bldP spid="47" grpId="0"/>
          <p:bldP spid="48" grpId="0"/>
          <p:bldP spid="4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ppt_x"/>
                                              </p:val>
                                            </p:tav>
                                            <p:tav tm="100000">
                                              <p:val>
                                                <p:strVal val="#ppt_x"/>
                                              </p:val>
                                            </p:tav>
                                          </p:tavLst>
                                        </p:anim>
                                        <p:anim calcmode="lin" valueType="num">
                                          <p:cBhvr additive="base">
                                            <p:cTn id="17" dur="500" fill="hold"/>
                                            <p:tgtEl>
                                              <p:spTgt spid="24"/>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40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0-#ppt_h/2"/>
                                              </p:val>
                                            </p:tav>
                                            <p:tav tm="100000">
                                              <p:val>
                                                <p:strVal val="#ppt_y"/>
                                              </p:val>
                                            </p:tav>
                                          </p:tavLst>
                                        </p:anim>
                                      </p:childTnLst>
                                    </p:cTn>
                                  </p:par>
                                  <p:par>
                                    <p:cTn id="22" presetID="2" presetClass="entr" presetSubtype="2" fill="hold" nodeType="withEffect">
                                      <p:stCondLst>
                                        <p:cond delay="2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12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1+#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1" fill="hold" grpId="0" nodeType="withEffect">
                                      <p:stCondLst>
                                        <p:cond delay="90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0-#ppt_h/2"/>
                                              </p:val>
                                            </p:tav>
                                            <p:tav tm="100000">
                                              <p:val>
                                                <p:strVal val="#ppt_y"/>
                                              </p:val>
                                            </p:tav>
                                          </p:tavLst>
                                        </p:anim>
                                      </p:childTnLst>
                                    </p:cTn>
                                  </p:par>
                                  <p:par>
                                    <p:cTn id="34" presetID="2" presetClass="entr" presetSubtype="2" fill="hold" nodeType="withEffect">
                                      <p:stCondLst>
                                        <p:cond delay="6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1+#ppt_w/2"/>
                                              </p:val>
                                            </p:tav>
                                            <p:tav tm="100000">
                                              <p:val>
                                                <p:strVal val="#ppt_x"/>
                                              </p:val>
                                            </p:tav>
                                          </p:tavLst>
                                        </p:anim>
                                        <p:anim calcmode="lin" valueType="num">
                                          <p:cBhvr additive="base">
                                            <p:cTn id="37" dur="500" fill="hold"/>
                                            <p:tgtEl>
                                              <p:spTgt spid="13"/>
                                            </p:tgtEl>
                                            <p:attrNameLst>
                                              <p:attrName>ppt_y</p:attrName>
                                            </p:attrNameLst>
                                          </p:cBhvr>
                                          <p:tavLst>
                                            <p:tav tm="0">
                                              <p:val>
                                                <p:strVal val="#ppt_y"/>
                                              </p:val>
                                            </p:tav>
                                            <p:tav tm="100000">
                                              <p:val>
                                                <p:strVal val="#ppt_y"/>
                                              </p:val>
                                            </p:tav>
                                          </p:tavLst>
                                        </p:anim>
                                      </p:childTnLst>
                                    </p:cTn>
                                  </p:par>
                                </p:childTnLst>
                              </p:cTn>
                            </p:par>
                            <p:par>
                              <p:cTn id="38" fill="hold">
                                <p:stCondLst>
                                  <p:cond delay="2700"/>
                                </p:stCondLst>
                                <p:childTnLst>
                                  <p:par>
                                    <p:cTn id="39" presetID="10"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grpId="0" nodeType="withEffect">
                                      <p:stCondLst>
                                        <p:cond delay="20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grpId="0" nodeType="withEffect">
                                      <p:stCondLst>
                                        <p:cond delay="40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par>
                                    <p:cTn id="51" presetID="10" presetClass="entr" presetSubtype="0" fill="hold" grpId="0" nodeType="withEffect">
                                      <p:stCondLst>
                                        <p:cond delay="70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500"/>
                                            <p:tgtEl>
                                              <p:spTgt spid="38"/>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par>
                              <p:cTn id="57" fill="hold">
                                <p:stCondLst>
                                  <p:cond delay="4100"/>
                                </p:stCondLst>
                                <p:childTnLst>
                                  <p:par>
                                    <p:cTn id="58" presetID="12" presetClass="entr" presetSubtype="8"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additive="base">
                                            <p:cTn id="60" dur="300"/>
                                            <p:tgtEl>
                                              <p:spTgt spid="41"/>
                                            </p:tgtEl>
                                            <p:attrNameLst>
                                              <p:attrName>ppt_x</p:attrName>
                                            </p:attrNameLst>
                                          </p:cBhvr>
                                          <p:tavLst>
                                            <p:tav tm="0">
                                              <p:val>
                                                <p:strVal val="#ppt_x-#ppt_w*1.125000"/>
                                              </p:val>
                                            </p:tav>
                                            <p:tav tm="100000">
                                              <p:val>
                                                <p:strVal val="#ppt_x"/>
                                              </p:val>
                                            </p:tav>
                                          </p:tavLst>
                                        </p:anim>
                                        <p:animEffect transition="in" filter="wipe(right)">
                                          <p:cBhvr>
                                            <p:cTn id="61" dur="300"/>
                                            <p:tgtEl>
                                              <p:spTgt spid="41"/>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42"/>
                                            </p:tgtEl>
                                            <p:attrNameLst>
                                              <p:attrName>style.visibility</p:attrName>
                                            </p:attrNameLst>
                                          </p:cBhvr>
                                          <p:to>
                                            <p:strVal val="visible"/>
                                          </p:to>
                                        </p:set>
                                        <p:anim calcmode="lin" valueType="num">
                                          <p:cBhvr additive="base">
                                            <p:cTn id="64" dur="300"/>
                                            <p:tgtEl>
                                              <p:spTgt spid="42"/>
                                            </p:tgtEl>
                                            <p:attrNameLst>
                                              <p:attrName>ppt_x</p:attrName>
                                            </p:attrNameLst>
                                          </p:cBhvr>
                                          <p:tavLst>
                                            <p:tav tm="0">
                                              <p:val>
                                                <p:strVal val="#ppt_x-#ppt_w*1.125000"/>
                                              </p:val>
                                            </p:tav>
                                            <p:tav tm="100000">
                                              <p:val>
                                                <p:strVal val="#ppt_x"/>
                                              </p:val>
                                            </p:tav>
                                          </p:tavLst>
                                        </p:anim>
                                        <p:animEffect transition="in" filter="wipe(right)">
                                          <p:cBhvr>
                                            <p:cTn id="65" dur="300"/>
                                            <p:tgtEl>
                                              <p:spTgt spid="42"/>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43"/>
                                            </p:tgtEl>
                                            <p:attrNameLst>
                                              <p:attrName>style.visibility</p:attrName>
                                            </p:attrNameLst>
                                          </p:cBhvr>
                                          <p:to>
                                            <p:strVal val="visible"/>
                                          </p:to>
                                        </p:set>
                                        <p:anim calcmode="lin" valueType="num">
                                          <p:cBhvr additive="base">
                                            <p:cTn id="68" dur="300"/>
                                            <p:tgtEl>
                                              <p:spTgt spid="43"/>
                                            </p:tgtEl>
                                            <p:attrNameLst>
                                              <p:attrName>ppt_x</p:attrName>
                                            </p:attrNameLst>
                                          </p:cBhvr>
                                          <p:tavLst>
                                            <p:tav tm="0">
                                              <p:val>
                                                <p:strVal val="#ppt_x-#ppt_w*1.125000"/>
                                              </p:val>
                                            </p:tav>
                                            <p:tav tm="100000">
                                              <p:val>
                                                <p:strVal val="#ppt_x"/>
                                              </p:val>
                                            </p:tav>
                                          </p:tavLst>
                                        </p:anim>
                                        <p:animEffect transition="in" filter="wipe(right)">
                                          <p:cBhvr>
                                            <p:cTn id="69" dur="300"/>
                                            <p:tgtEl>
                                              <p:spTgt spid="43"/>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300"/>
                                            <p:tgtEl>
                                              <p:spTgt spid="44"/>
                                            </p:tgtEl>
                                            <p:attrNameLst>
                                              <p:attrName>ppt_x</p:attrName>
                                            </p:attrNameLst>
                                          </p:cBhvr>
                                          <p:tavLst>
                                            <p:tav tm="0">
                                              <p:val>
                                                <p:strVal val="#ppt_x-#ppt_w*1.125000"/>
                                              </p:val>
                                            </p:tav>
                                            <p:tav tm="100000">
                                              <p:val>
                                                <p:strVal val="#ppt_x"/>
                                              </p:val>
                                            </p:tav>
                                          </p:tavLst>
                                        </p:anim>
                                        <p:animEffect transition="in" filter="wipe(right)">
                                          <p:cBhvr>
                                            <p:cTn id="73" dur="300"/>
                                            <p:tgtEl>
                                              <p:spTgt spid="44"/>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300"/>
                                            <p:tgtEl>
                                              <p:spTgt spid="47"/>
                                            </p:tgtEl>
                                            <p:attrNameLst>
                                              <p:attrName>ppt_x</p:attrName>
                                            </p:attrNameLst>
                                          </p:cBhvr>
                                          <p:tavLst>
                                            <p:tav tm="0">
                                              <p:val>
                                                <p:strVal val="#ppt_x-#ppt_w*1.125000"/>
                                              </p:val>
                                            </p:tav>
                                            <p:tav tm="100000">
                                              <p:val>
                                                <p:strVal val="#ppt_x"/>
                                              </p:val>
                                            </p:tav>
                                          </p:tavLst>
                                        </p:anim>
                                        <p:animEffect transition="in" filter="wipe(right)">
                                          <p:cBhvr>
                                            <p:cTn id="77" dur="300"/>
                                            <p:tgtEl>
                                              <p:spTgt spid="47"/>
                                            </p:tgtEl>
                                          </p:cBhvr>
                                        </p:animEffect>
                                      </p:childTnLst>
                                    </p:cTn>
                                  </p:par>
                                  <p:par>
                                    <p:cTn id="78" presetID="12" presetClass="entr" presetSubtype="8" fill="hold" grpId="0" nodeType="withEffect">
                                      <p:stCondLst>
                                        <p:cond delay="20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300"/>
                                            <p:tgtEl>
                                              <p:spTgt spid="48"/>
                                            </p:tgtEl>
                                            <p:attrNameLst>
                                              <p:attrName>ppt_x</p:attrName>
                                            </p:attrNameLst>
                                          </p:cBhvr>
                                          <p:tavLst>
                                            <p:tav tm="0">
                                              <p:val>
                                                <p:strVal val="#ppt_x-#ppt_w*1.125000"/>
                                              </p:val>
                                            </p:tav>
                                            <p:tav tm="100000">
                                              <p:val>
                                                <p:strVal val="#ppt_x"/>
                                              </p:val>
                                            </p:tav>
                                          </p:tavLst>
                                        </p:anim>
                                        <p:animEffect transition="in" filter="wipe(right)">
                                          <p:cBhvr>
                                            <p:cTn id="81" dur="300"/>
                                            <p:tgtEl>
                                              <p:spTgt spid="48"/>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46"/>
                                            </p:tgtEl>
                                            <p:attrNameLst>
                                              <p:attrName>style.visibility</p:attrName>
                                            </p:attrNameLst>
                                          </p:cBhvr>
                                          <p:to>
                                            <p:strVal val="visible"/>
                                          </p:to>
                                        </p:set>
                                        <p:anim calcmode="lin" valueType="num">
                                          <p:cBhvr additive="base">
                                            <p:cTn id="84" dur="500"/>
                                            <p:tgtEl>
                                              <p:spTgt spid="46"/>
                                            </p:tgtEl>
                                            <p:attrNameLst>
                                              <p:attrName>ppt_x</p:attrName>
                                            </p:attrNameLst>
                                          </p:cBhvr>
                                          <p:tavLst>
                                            <p:tav tm="0">
                                              <p:val>
                                                <p:strVal val="#ppt_x-#ppt_w*1.125000"/>
                                              </p:val>
                                            </p:tav>
                                            <p:tav tm="100000">
                                              <p:val>
                                                <p:strVal val="#ppt_x"/>
                                              </p:val>
                                            </p:tav>
                                          </p:tavLst>
                                        </p:anim>
                                        <p:animEffect transition="in" filter="wipe(right)">
                                          <p:cBhvr>
                                            <p:cTn id="8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5" grpId="0"/>
          <p:bldP spid="36" grpId="0"/>
          <p:bldP spid="37" grpId="0"/>
          <p:bldP spid="38" grpId="0"/>
          <p:bldP spid="39" grpId="0"/>
          <p:bldP spid="40" grpId="0"/>
          <p:bldP spid="41" grpId="0"/>
          <p:bldP spid="42" grpId="0"/>
          <p:bldP spid="43" grpId="0"/>
          <p:bldP spid="44" grpId="0"/>
          <p:bldP spid="47" grpId="0"/>
          <p:bldP spid="48" grpId="0"/>
          <p:bldP spid="4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7840" y="183809"/>
            <a:ext cx="4221110" cy="4221110"/>
            <a:chOff x="1008115" y="2542722"/>
            <a:chExt cx="1360493" cy="1360493"/>
          </a:xfrm>
        </p:grpSpPr>
        <p:grpSp>
          <p:nvGrpSpPr>
            <p:cNvPr id="5" name="组合 4"/>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TextBox 5"/>
            <p:cNvSpPr txBox="1"/>
            <p:nvPr/>
          </p:nvSpPr>
          <p:spPr>
            <a:xfrm>
              <a:off x="1357180" y="2796039"/>
              <a:ext cx="59540" cy="267836"/>
            </a:xfrm>
            <a:prstGeom prst="rect">
              <a:avLst/>
            </a:prstGeom>
            <a:noFill/>
          </p:spPr>
          <p:txBody>
            <a:bodyPr wrap="none" rtlCol="0">
              <a:spAutoFit/>
            </a:bodyPr>
            <a:lstStyle/>
            <a:p>
              <a:endParaRPr lang="zh-CN" altLang="en-US" sz="4800" dirty="0">
                <a:latin typeface="Watford DB" pitchFamily="2" charset="0"/>
                <a:ea typeface="造字工房劲黑（非商用）常规体" pitchFamily="50" charset="-122"/>
              </a:endParaRPr>
            </a:p>
          </p:txBody>
        </p:sp>
      </p:grpSp>
      <p:cxnSp>
        <p:nvCxnSpPr>
          <p:cNvPr id="12" name="直接连接符 11"/>
          <p:cNvCxnSpPr/>
          <p:nvPr/>
        </p:nvCxnSpPr>
        <p:spPr>
          <a:xfrm>
            <a:off x="3175641" y="2723827"/>
            <a:ext cx="30641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75642" y="2741158"/>
            <a:ext cx="30641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183447" y="1483798"/>
            <a:ext cx="2957861" cy="1323439"/>
          </a:xfrm>
          <a:prstGeom prst="rect">
            <a:avLst/>
          </a:prstGeom>
          <a:noFill/>
        </p:spPr>
        <p:txBody>
          <a:bodyPr wrap="none" rtlCol="0">
            <a:spAutoFit/>
          </a:bodyPr>
          <a:lstStyle/>
          <a:p>
            <a:r>
              <a:rPr lang="zh-CN" altLang="en-US" sz="8000" dirty="0" smtClean="0">
                <a:solidFill>
                  <a:srgbClr val="163A5A"/>
                </a:solidFill>
                <a:latin typeface="方正大黑简体" panose="02010601030101010101" pitchFamily="2" charset="-122"/>
                <a:ea typeface="方正大黑简体" panose="02010601030101010101" pitchFamily="2" charset="-122"/>
              </a:rPr>
              <a:t>谢  谢</a:t>
            </a:r>
            <a:endParaRPr lang="zh-CN" altLang="en-US" sz="8000" dirty="0">
              <a:solidFill>
                <a:srgbClr val="163A5A"/>
              </a:solidFill>
              <a:latin typeface="方正大黑简体" panose="02010601030101010101" pitchFamily="2" charset="-122"/>
              <a:ea typeface="方正大黑简体" panose="02010601030101010101" pitchFamily="2" charset="-122"/>
            </a:endParaRPr>
          </a:p>
        </p:txBody>
      </p:sp>
      <p:sp>
        <p:nvSpPr>
          <p:cNvPr id="19" name="椭圆 18"/>
          <p:cNvSpPr/>
          <p:nvPr/>
        </p:nvSpPr>
        <p:spPr>
          <a:xfrm>
            <a:off x="4822700" y="3747640"/>
            <a:ext cx="500908" cy="500908"/>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965030" y="3971951"/>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799913" y="3972310"/>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503579" y="4090649"/>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423168" y="3976970"/>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3309894" y="3969465"/>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800928" y="4100872"/>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097983" y="4004076"/>
            <a:ext cx="250454" cy="250454"/>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974631" y="3970669"/>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399206" y="3978724"/>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607392" y="4027860"/>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148391" y="378816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2318009" y="4101156"/>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4754005" y="3824263"/>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3453681" y="3916110"/>
            <a:ext cx="322151" cy="322151"/>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323608" y="3968847"/>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454517" y="3972180"/>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1169307" y="4103412"/>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019999" y="3788909"/>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938294" y="4025243"/>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441140" y="3831458"/>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7978110" y="396288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6071367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par>
                                <p:cTn id="16" presetID="53" presetClass="entr" presetSubtype="16" fill="hold" grpId="0" nodeType="withEffect">
                                  <p:stCondLst>
                                    <p:cond delay="40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par>
                                <p:cTn id="21" presetID="53" presetClass="entr" presetSubtype="16" fill="hold" grpId="0" nodeType="withEffect">
                                  <p:stCondLst>
                                    <p:cond delay="20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par>
                                <p:cTn id="31" presetID="53" presetClass="entr" presetSubtype="16" fill="hold" grpId="0" nodeType="withEffect">
                                  <p:stCondLst>
                                    <p:cond delay="40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par>
                                <p:cTn id="36" presetID="53" presetClass="entr" presetSubtype="16" fill="hold" grpId="0" nodeType="withEffect">
                                  <p:stCondLst>
                                    <p:cond delay="20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par>
                                <p:cTn id="51" presetID="53" presetClass="entr" presetSubtype="16" fill="hold" grpId="0" nodeType="withEffect">
                                  <p:stCondLst>
                                    <p:cond delay="40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par>
                                <p:cTn id="56" presetID="53" presetClass="entr" presetSubtype="16" fill="hold" grpId="0" nodeType="withEffect">
                                  <p:stCondLst>
                                    <p:cond delay="20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par>
                                <p:cTn id="66" presetID="53" presetClass="entr" presetSubtype="16" fill="hold" grpId="0" nodeType="withEffect">
                                  <p:stCondLst>
                                    <p:cond delay="400"/>
                                  </p:stCondLst>
                                  <p:childTnLst>
                                    <p:set>
                                      <p:cBhvr>
                                        <p:cTn id="67" dur="1" fill="hold">
                                          <p:stCondLst>
                                            <p:cond delay="0"/>
                                          </p:stCondLst>
                                        </p:cTn>
                                        <p:tgtEl>
                                          <p:spTgt spid="30"/>
                                        </p:tgtEl>
                                        <p:attrNameLst>
                                          <p:attrName>style.visibility</p:attrName>
                                        </p:attrNameLst>
                                      </p:cBhvr>
                                      <p:to>
                                        <p:strVal val="visible"/>
                                      </p:to>
                                    </p:set>
                                    <p:anim calcmode="lin" valueType="num">
                                      <p:cBhvr>
                                        <p:cTn id="68" dur="500" fill="hold"/>
                                        <p:tgtEl>
                                          <p:spTgt spid="30"/>
                                        </p:tgtEl>
                                        <p:attrNameLst>
                                          <p:attrName>ppt_w</p:attrName>
                                        </p:attrNameLst>
                                      </p:cBhvr>
                                      <p:tavLst>
                                        <p:tav tm="0">
                                          <p:val>
                                            <p:fltVal val="0"/>
                                          </p:val>
                                        </p:tav>
                                        <p:tav tm="100000">
                                          <p:val>
                                            <p:strVal val="#ppt_w"/>
                                          </p:val>
                                        </p:tav>
                                      </p:tavLst>
                                    </p:anim>
                                    <p:anim calcmode="lin" valueType="num">
                                      <p:cBhvr>
                                        <p:cTn id="69" dur="500" fill="hold"/>
                                        <p:tgtEl>
                                          <p:spTgt spid="30"/>
                                        </p:tgtEl>
                                        <p:attrNameLst>
                                          <p:attrName>ppt_h</p:attrName>
                                        </p:attrNameLst>
                                      </p:cBhvr>
                                      <p:tavLst>
                                        <p:tav tm="0">
                                          <p:val>
                                            <p:fltVal val="0"/>
                                          </p:val>
                                        </p:tav>
                                        <p:tav tm="100000">
                                          <p:val>
                                            <p:strVal val="#ppt_h"/>
                                          </p:val>
                                        </p:tav>
                                      </p:tavLst>
                                    </p:anim>
                                    <p:animEffect transition="in" filter="fade">
                                      <p:cBhvr>
                                        <p:cTn id="70" dur="500"/>
                                        <p:tgtEl>
                                          <p:spTgt spid="30"/>
                                        </p:tgtEl>
                                      </p:cBhvr>
                                    </p:animEffect>
                                  </p:childTnLst>
                                </p:cTn>
                              </p:par>
                              <p:par>
                                <p:cTn id="71" presetID="53" presetClass="entr" presetSubtype="16" fill="hold" grpId="0" nodeType="withEffect">
                                  <p:stCondLst>
                                    <p:cond delay="20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Effect transition="in" filter="fade">
                                      <p:cBhvr>
                                        <p:cTn id="75" dur="500"/>
                                        <p:tgtEl>
                                          <p:spTgt spid="31"/>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32"/>
                                        </p:tgtEl>
                                        <p:attrNameLst>
                                          <p:attrName>style.visibility</p:attrName>
                                        </p:attrNameLst>
                                      </p:cBhvr>
                                      <p:to>
                                        <p:strVal val="visible"/>
                                      </p:to>
                                    </p:set>
                                    <p:anim calcmode="lin" valueType="num">
                                      <p:cBhvr>
                                        <p:cTn id="78" dur="500" fill="hold"/>
                                        <p:tgtEl>
                                          <p:spTgt spid="32"/>
                                        </p:tgtEl>
                                        <p:attrNameLst>
                                          <p:attrName>ppt_w</p:attrName>
                                        </p:attrNameLst>
                                      </p:cBhvr>
                                      <p:tavLst>
                                        <p:tav tm="0">
                                          <p:val>
                                            <p:fltVal val="0"/>
                                          </p:val>
                                        </p:tav>
                                        <p:tav tm="100000">
                                          <p:val>
                                            <p:strVal val="#ppt_w"/>
                                          </p:val>
                                        </p:tav>
                                      </p:tavLst>
                                    </p:anim>
                                    <p:anim calcmode="lin" valueType="num">
                                      <p:cBhvr>
                                        <p:cTn id="79" dur="500" fill="hold"/>
                                        <p:tgtEl>
                                          <p:spTgt spid="32"/>
                                        </p:tgtEl>
                                        <p:attrNameLst>
                                          <p:attrName>ppt_h</p:attrName>
                                        </p:attrNameLst>
                                      </p:cBhvr>
                                      <p:tavLst>
                                        <p:tav tm="0">
                                          <p:val>
                                            <p:fltVal val="0"/>
                                          </p:val>
                                        </p:tav>
                                        <p:tav tm="100000">
                                          <p:val>
                                            <p:strVal val="#ppt_h"/>
                                          </p:val>
                                        </p:tav>
                                      </p:tavLst>
                                    </p:anim>
                                    <p:animEffect transition="in" filter="fade">
                                      <p:cBhvr>
                                        <p:cTn id="80" dur="500"/>
                                        <p:tgtEl>
                                          <p:spTgt spid="32"/>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33"/>
                                        </p:tgtEl>
                                        <p:attrNameLst>
                                          <p:attrName>style.visibility</p:attrName>
                                        </p:attrNameLst>
                                      </p:cBhvr>
                                      <p:to>
                                        <p:strVal val="visible"/>
                                      </p:to>
                                    </p:set>
                                    <p:anim calcmode="lin" valueType="num">
                                      <p:cBhvr>
                                        <p:cTn id="83" dur="500" fill="hold"/>
                                        <p:tgtEl>
                                          <p:spTgt spid="33"/>
                                        </p:tgtEl>
                                        <p:attrNameLst>
                                          <p:attrName>ppt_w</p:attrName>
                                        </p:attrNameLst>
                                      </p:cBhvr>
                                      <p:tavLst>
                                        <p:tav tm="0">
                                          <p:val>
                                            <p:fltVal val="0"/>
                                          </p:val>
                                        </p:tav>
                                        <p:tav tm="100000">
                                          <p:val>
                                            <p:strVal val="#ppt_w"/>
                                          </p:val>
                                        </p:tav>
                                      </p:tavLst>
                                    </p:anim>
                                    <p:anim calcmode="lin" valueType="num">
                                      <p:cBhvr>
                                        <p:cTn id="84" dur="500" fill="hold"/>
                                        <p:tgtEl>
                                          <p:spTgt spid="33"/>
                                        </p:tgtEl>
                                        <p:attrNameLst>
                                          <p:attrName>ppt_h</p:attrName>
                                        </p:attrNameLst>
                                      </p:cBhvr>
                                      <p:tavLst>
                                        <p:tav tm="0">
                                          <p:val>
                                            <p:fltVal val="0"/>
                                          </p:val>
                                        </p:tav>
                                        <p:tav tm="100000">
                                          <p:val>
                                            <p:strVal val="#ppt_h"/>
                                          </p:val>
                                        </p:tav>
                                      </p:tavLst>
                                    </p:anim>
                                    <p:animEffect transition="in" filter="fade">
                                      <p:cBhvr>
                                        <p:cTn id="85" dur="500"/>
                                        <p:tgtEl>
                                          <p:spTgt spid="33"/>
                                        </p:tgtEl>
                                      </p:cBhvr>
                                    </p:animEffect>
                                  </p:childTnLst>
                                </p:cTn>
                              </p:par>
                              <p:par>
                                <p:cTn id="86" presetID="53" presetClass="entr" presetSubtype="16" fill="hold" grpId="0" nodeType="withEffect">
                                  <p:stCondLst>
                                    <p:cond delay="400"/>
                                  </p:stCondLst>
                                  <p:childTnLst>
                                    <p:set>
                                      <p:cBhvr>
                                        <p:cTn id="87" dur="1" fill="hold">
                                          <p:stCondLst>
                                            <p:cond delay="0"/>
                                          </p:stCondLst>
                                        </p:cTn>
                                        <p:tgtEl>
                                          <p:spTgt spid="34"/>
                                        </p:tgtEl>
                                        <p:attrNameLst>
                                          <p:attrName>style.visibility</p:attrName>
                                        </p:attrNameLst>
                                      </p:cBhvr>
                                      <p:to>
                                        <p:strVal val="visible"/>
                                      </p:to>
                                    </p:set>
                                    <p:anim calcmode="lin" valueType="num">
                                      <p:cBhvr>
                                        <p:cTn id="88" dur="500" fill="hold"/>
                                        <p:tgtEl>
                                          <p:spTgt spid="34"/>
                                        </p:tgtEl>
                                        <p:attrNameLst>
                                          <p:attrName>ppt_w</p:attrName>
                                        </p:attrNameLst>
                                      </p:cBhvr>
                                      <p:tavLst>
                                        <p:tav tm="0">
                                          <p:val>
                                            <p:fltVal val="0"/>
                                          </p:val>
                                        </p:tav>
                                        <p:tav tm="100000">
                                          <p:val>
                                            <p:strVal val="#ppt_w"/>
                                          </p:val>
                                        </p:tav>
                                      </p:tavLst>
                                    </p:anim>
                                    <p:anim calcmode="lin" valueType="num">
                                      <p:cBhvr>
                                        <p:cTn id="89" dur="500" fill="hold"/>
                                        <p:tgtEl>
                                          <p:spTgt spid="34"/>
                                        </p:tgtEl>
                                        <p:attrNameLst>
                                          <p:attrName>ppt_h</p:attrName>
                                        </p:attrNameLst>
                                      </p:cBhvr>
                                      <p:tavLst>
                                        <p:tav tm="0">
                                          <p:val>
                                            <p:fltVal val="0"/>
                                          </p:val>
                                        </p:tav>
                                        <p:tav tm="100000">
                                          <p:val>
                                            <p:strVal val="#ppt_h"/>
                                          </p:val>
                                        </p:tav>
                                      </p:tavLst>
                                    </p:anim>
                                    <p:animEffect transition="in" filter="fade">
                                      <p:cBhvr>
                                        <p:cTn id="90" dur="500"/>
                                        <p:tgtEl>
                                          <p:spTgt spid="34"/>
                                        </p:tgtEl>
                                      </p:cBhvr>
                                    </p:animEffect>
                                  </p:childTnLst>
                                </p:cTn>
                              </p:par>
                              <p:par>
                                <p:cTn id="91" presetID="53" presetClass="entr" presetSubtype="16" fill="hold" grpId="0" nodeType="withEffect">
                                  <p:stCondLst>
                                    <p:cond delay="200"/>
                                  </p:stCondLst>
                                  <p:childTnLst>
                                    <p:set>
                                      <p:cBhvr>
                                        <p:cTn id="92" dur="1" fill="hold">
                                          <p:stCondLst>
                                            <p:cond delay="0"/>
                                          </p:stCondLst>
                                        </p:cTn>
                                        <p:tgtEl>
                                          <p:spTgt spid="35"/>
                                        </p:tgtEl>
                                        <p:attrNameLst>
                                          <p:attrName>style.visibility</p:attrName>
                                        </p:attrNameLst>
                                      </p:cBhvr>
                                      <p:to>
                                        <p:strVal val="visible"/>
                                      </p:to>
                                    </p:set>
                                    <p:anim calcmode="lin" valueType="num">
                                      <p:cBhvr>
                                        <p:cTn id="93" dur="500" fill="hold"/>
                                        <p:tgtEl>
                                          <p:spTgt spid="35"/>
                                        </p:tgtEl>
                                        <p:attrNameLst>
                                          <p:attrName>ppt_w</p:attrName>
                                        </p:attrNameLst>
                                      </p:cBhvr>
                                      <p:tavLst>
                                        <p:tav tm="0">
                                          <p:val>
                                            <p:fltVal val="0"/>
                                          </p:val>
                                        </p:tav>
                                        <p:tav tm="100000">
                                          <p:val>
                                            <p:strVal val="#ppt_w"/>
                                          </p:val>
                                        </p:tav>
                                      </p:tavLst>
                                    </p:anim>
                                    <p:anim calcmode="lin" valueType="num">
                                      <p:cBhvr>
                                        <p:cTn id="94" dur="500" fill="hold"/>
                                        <p:tgtEl>
                                          <p:spTgt spid="35"/>
                                        </p:tgtEl>
                                        <p:attrNameLst>
                                          <p:attrName>ppt_h</p:attrName>
                                        </p:attrNameLst>
                                      </p:cBhvr>
                                      <p:tavLst>
                                        <p:tav tm="0">
                                          <p:val>
                                            <p:fltVal val="0"/>
                                          </p:val>
                                        </p:tav>
                                        <p:tav tm="100000">
                                          <p:val>
                                            <p:strVal val="#ppt_h"/>
                                          </p:val>
                                        </p:tav>
                                      </p:tavLst>
                                    </p:anim>
                                    <p:animEffect transition="in" filter="fade">
                                      <p:cBhvr>
                                        <p:cTn id="95" dur="500"/>
                                        <p:tgtEl>
                                          <p:spTgt spid="35"/>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 calcmode="lin" valueType="num">
                                      <p:cBhvr>
                                        <p:cTn id="98" dur="500" fill="hold"/>
                                        <p:tgtEl>
                                          <p:spTgt spid="36"/>
                                        </p:tgtEl>
                                        <p:attrNameLst>
                                          <p:attrName>ppt_w</p:attrName>
                                        </p:attrNameLst>
                                      </p:cBhvr>
                                      <p:tavLst>
                                        <p:tav tm="0">
                                          <p:val>
                                            <p:fltVal val="0"/>
                                          </p:val>
                                        </p:tav>
                                        <p:tav tm="100000">
                                          <p:val>
                                            <p:strVal val="#ppt_w"/>
                                          </p:val>
                                        </p:tav>
                                      </p:tavLst>
                                    </p:anim>
                                    <p:anim calcmode="lin" valueType="num">
                                      <p:cBhvr>
                                        <p:cTn id="99" dur="500" fill="hold"/>
                                        <p:tgtEl>
                                          <p:spTgt spid="36"/>
                                        </p:tgtEl>
                                        <p:attrNameLst>
                                          <p:attrName>ppt_h</p:attrName>
                                        </p:attrNameLst>
                                      </p:cBhvr>
                                      <p:tavLst>
                                        <p:tav tm="0">
                                          <p:val>
                                            <p:fltVal val="0"/>
                                          </p:val>
                                        </p:tav>
                                        <p:tav tm="100000">
                                          <p:val>
                                            <p:strVal val="#ppt_h"/>
                                          </p:val>
                                        </p:tav>
                                      </p:tavLst>
                                    </p:anim>
                                    <p:animEffect transition="in" filter="fade">
                                      <p:cBhvr>
                                        <p:cTn id="100" dur="500"/>
                                        <p:tgtEl>
                                          <p:spTgt spid="36"/>
                                        </p:tgtEl>
                                      </p:cBhvr>
                                    </p:animEffect>
                                  </p:childTnLst>
                                </p:cTn>
                              </p:par>
                              <p:par>
                                <p:cTn id="101" presetID="53" presetClass="entr" presetSubtype="16" fill="hold" grpId="0" nodeType="withEffect">
                                  <p:stCondLst>
                                    <p:cond delay="400"/>
                                  </p:stCondLst>
                                  <p:childTnLst>
                                    <p:set>
                                      <p:cBhvr>
                                        <p:cTn id="102" dur="1" fill="hold">
                                          <p:stCondLst>
                                            <p:cond delay="0"/>
                                          </p:stCondLst>
                                        </p:cTn>
                                        <p:tgtEl>
                                          <p:spTgt spid="37"/>
                                        </p:tgtEl>
                                        <p:attrNameLst>
                                          <p:attrName>style.visibility</p:attrName>
                                        </p:attrNameLst>
                                      </p:cBhvr>
                                      <p:to>
                                        <p:strVal val="visible"/>
                                      </p:to>
                                    </p:set>
                                    <p:anim calcmode="lin" valueType="num">
                                      <p:cBhvr>
                                        <p:cTn id="103" dur="500" fill="hold"/>
                                        <p:tgtEl>
                                          <p:spTgt spid="37"/>
                                        </p:tgtEl>
                                        <p:attrNameLst>
                                          <p:attrName>ppt_w</p:attrName>
                                        </p:attrNameLst>
                                      </p:cBhvr>
                                      <p:tavLst>
                                        <p:tav tm="0">
                                          <p:val>
                                            <p:fltVal val="0"/>
                                          </p:val>
                                        </p:tav>
                                        <p:tav tm="100000">
                                          <p:val>
                                            <p:strVal val="#ppt_w"/>
                                          </p:val>
                                        </p:tav>
                                      </p:tavLst>
                                    </p:anim>
                                    <p:anim calcmode="lin" valueType="num">
                                      <p:cBhvr>
                                        <p:cTn id="104" dur="500" fill="hold"/>
                                        <p:tgtEl>
                                          <p:spTgt spid="37"/>
                                        </p:tgtEl>
                                        <p:attrNameLst>
                                          <p:attrName>ppt_h</p:attrName>
                                        </p:attrNameLst>
                                      </p:cBhvr>
                                      <p:tavLst>
                                        <p:tav tm="0">
                                          <p:val>
                                            <p:fltVal val="0"/>
                                          </p:val>
                                        </p:tav>
                                        <p:tav tm="100000">
                                          <p:val>
                                            <p:strVal val="#ppt_h"/>
                                          </p:val>
                                        </p:tav>
                                      </p:tavLst>
                                    </p:anim>
                                    <p:animEffect transition="in" filter="fade">
                                      <p:cBhvr>
                                        <p:cTn id="105" dur="500"/>
                                        <p:tgtEl>
                                          <p:spTgt spid="37"/>
                                        </p:tgtEl>
                                      </p:cBhvr>
                                    </p:animEffect>
                                  </p:childTnLst>
                                </p:cTn>
                              </p:par>
                              <p:par>
                                <p:cTn id="106" presetID="53" presetClass="entr" presetSubtype="16" fill="hold" grpId="0" nodeType="withEffect">
                                  <p:stCondLst>
                                    <p:cond delay="200"/>
                                  </p:stCondLst>
                                  <p:childTnLst>
                                    <p:set>
                                      <p:cBhvr>
                                        <p:cTn id="107" dur="1" fill="hold">
                                          <p:stCondLst>
                                            <p:cond delay="0"/>
                                          </p:stCondLst>
                                        </p:cTn>
                                        <p:tgtEl>
                                          <p:spTgt spid="38"/>
                                        </p:tgtEl>
                                        <p:attrNameLst>
                                          <p:attrName>style.visibility</p:attrName>
                                        </p:attrNameLst>
                                      </p:cBhvr>
                                      <p:to>
                                        <p:strVal val="visible"/>
                                      </p:to>
                                    </p:set>
                                    <p:anim calcmode="lin" valueType="num">
                                      <p:cBhvr>
                                        <p:cTn id="108" dur="500" fill="hold"/>
                                        <p:tgtEl>
                                          <p:spTgt spid="38"/>
                                        </p:tgtEl>
                                        <p:attrNameLst>
                                          <p:attrName>ppt_w</p:attrName>
                                        </p:attrNameLst>
                                      </p:cBhvr>
                                      <p:tavLst>
                                        <p:tav tm="0">
                                          <p:val>
                                            <p:fltVal val="0"/>
                                          </p:val>
                                        </p:tav>
                                        <p:tav tm="100000">
                                          <p:val>
                                            <p:strVal val="#ppt_w"/>
                                          </p:val>
                                        </p:tav>
                                      </p:tavLst>
                                    </p:anim>
                                    <p:anim calcmode="lin" valueType="num">
                                      <p:cBhvr>
                                        <p:cTn id="109" dur="500" fill="hold"/>
                                        <p:tgtEl>
                                          <p:spTgt spid="38"/>
                                        </p:tgtEl>
                                        <p:attrNameLst>
                                          <p:attrName>ppt_h</p:attrName>
                                        </p:attrNameLst>
                                      </p:cBhvr>
                                      <p:tavLst>
                                        <p:tav tm="0">
                                          <p:val>
                                            <p:fltVal val="0"/>
                                          </p:val>
                                        </p:tav>
                                        <p:tav tm="100000">
                                          <p:val>
                                            <p:strVal val="#ppt_h"/>
                                          </p:val>
                                        </p:tav>
                                      </p:tavLst>
                                    </p:anim>
                                    <p:animEffect transition="in" filter="fade">
                                      <p:cBhvr>
                                        <p:cTn id="110" dur="500"/>
                                        <p:tgtEl>
                                          <p:spTgt spid="38"/>
                                        </p:tgtEl>
                                      </p:cBhvr>
                                    </p:animEffect>
                                  </p:childTnLst>
                                </p:cTn>
                              </p:par>
                              <p:par>
                                <p:cTn id="111" presetID="53" presetClass="entr" presetSubtype="16" fill="hold" grpId="0" nodeType="withEffect">
                                  <p:stCondLst>
                                    <p:cond delay="200"/>
                                  </p:stCondLst>
                                  <p:childTnLst>
                                    <p:set>
                                      <p:cBhvr>
                                        <p:cTn id="112" dur="1" fill="hold">
                                          <p:stCondLst>
                                            <p:cond delay="0"/>
                                          </p:stCondLst>
                                        </p:cTn>
                                        <p:tgtEl>
                                          <p:spTgt spid="39"/>
                                        </p:tgtEl>
                                        <p:attrNameLst>
                                          <p:attrName>style.visibility</p:attrName>
                                        </p:attrNameLst>
                                      </p:cBhvr>
                                      <p:to>
                                        <p:strVal val="visible"/>
                                      </p:to>
                                    </p:set>
                                    <p:anim calcmode="lin" valueType="num">
                                      <p:cBhvr>
                                        <p:cTn id="113" dur="500" fill="hold"/>
                                        <p:tgtEl>
                                          <p:spTgt spid="39"/>
                                        </p:tgtEl>
                                        <p:attrNameLst>
                                          <p:attrName>ppt_w</p:attrName>
                                        </p:attrNameLst>
                                      </p:cBhvr>
                                      <p:tavLst>
                                        <p:tav tm="0">
                                          <p:val>
                                            <p:fltVal val="0"/>
                                          </p:val>
                                        </p:tav>
                                        <p:tav tm="100000">
                                          <p:val>
                                            <p:strVal val="#ppt_w"/>
                                          </p:val>
                                        </p:tav>
                                      </p:tavLst>
                                    </p:anim>
                                    <p:anim calcmode="lin" valueType="num">
                                      <p:cBhvr>
                                        <p:cTn id="114" dur="500" fill="hold"/>
                                        <p:tgtEl>
                                          <p:spTgt spid="39"/>
                                        </p:tgtEl>
                                        <p:attrNameLst>
                                          <p:attrName>ppt_h</p:attrName>
                                        </p:attrNameLst>
                                      </p:cBhvr>
                                      <p:tavLst>
                                        <p:tav tm="0">
                                          <p:val>
                                            <p:fltVal val="0"/>
                                          </p:val>
                                        </p:tav>
                                        <p:tav tm="100000">
                                          <p:val>
                                            <p:strVal val="#ppt_h"/>
                                          </p:val>
                                        </p:tav>
                                      </p:tavLst>
                                    </p:anim>
                                    <p:animEffect transition="in" filter="fade">
                                      <p:cBhvr>
                                        <p:cTn id="115" dur="500"/>
                                        <p:tgtEl>
                                          <p:spTgt spid="39"/>
                                        </p:tgtEl>
                                      </p:cBhvr>
                                    </p:animEffect>
                                  </p:childTnLst>
                                </p:cTn>
                              </p:par>
                              <p:par>
                                <p:cTn id="116" presetID="53" presetClass="entr" presetSubtype="16" fill="hold" grpId="0" nodeType="withEffect">
                                  <p:stCondLst>
                                    <p:cond delay="200"/>
                                  </p:stCondLst>
                                  <p:childTnLst>
                                    <p:set>
                                      <p:cBhvr>
                                        <p:cTn id="117" dur="1" fill="hold">
                                          <p:stCondLst>
                                            <p:cond delay="0"/>
                                          </p:stCondLst>
                                        </p:cTn>
                                        <p:tgtEl>
                                          <p:spTgt spid="40"/>
                                        </p:tgtEl>
                                        <p:attrNameLst>
                                          <p:attrName>style.visibility</p:attrName>
                                        </p:attrNameLst>
                                      </p:cBhvr>
                                      <p:to>
                                        <p:strVal val="visible"/>
                                      </p:to>
                                    </p:set>
                                    <p:anim calcmode="lin" valueType="num">
                                      <p:cBhvr>
                                        <p:cTn id="118" dur="500" fill="hold"/>
                                        <p:tgtEl>
                                          <p:spTgt spid="40"/>
                                        </p:tgtEl>
                                        <p:attrNameLst>
                                          <p:attrName>ppt_w</p:attrName>
                                        </p:attrNameLst>
                                      </p:cBhvr>
                                      <p:tavLst>
                                        <p:tav tm="0">
                                          <p:val>
                                            <p:fltVal val="0"/>
                                          </p:val>
                                        </p:tav>
                                        <p:tav tm="100000">
                                          <p:val>
                                            <p:strVal val="#ppt_w"/>
                                          </p:val>
                                        </p:tav>
                                      </p:tavLst>
                                    </p:anim>
                                    <p:anim calcmode="lin" valueType="num">
                                      <p:cBhvr>
                                        <p:cTn id="119" dur="500" fill="hold"/>
                                        <p:tgtEl>
                                          <p:spTgt spid="40"/>
                                        </p:tgtEl>
                                        <p:attrNameLst>
                                          <p:attrName>ppt_h</p:attrName>
                                        </p:attrNameLst>
                                      </p:cBhvr>
                                      <p:tavLst>
                                        <p:tav tm="0">
                                          <p:val>
                                            <p:fltVal val="0"/>
                                          </p:val>
                                        </p:tav>
                                        <p:tav tm="100000">
                                          <p:val>
                                            <p:strVal val="#ppt_h"/>
                                          </p:val>
                                        </p:tav>
                                      </p:tavLst>
                                    </p:anim>
                                    <p:animEffect transition="in" filter="fade">
                                      <p:cBhvr>
                                        <p:cTn id="12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0"/>
  <p:tag name="ISPRING_RESOURCE_PATHS_HASH_PRESENTER" val="7a41f02afcbcb3fa40171976989b9a9938761b67"/>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SELECTED" val="True"/>
</p:tagLst>
</file>

<file path=ppt/tags/tag4.xml><?xml version="1.0" encoding="utf-8"?>
<p:tagLst xmlns:a="http://schemas.openxmlformats.org/drawingml/2006/main" xmlns:r="http://schemas.openxmlformats.org/officeDocument/2006/relationships" xmlns:p="http://schemas.openxmlformats.org/presentationml/2006/main">
  <p:tag name="SELECTED" val="True"/>
</p:tagLst>
</file>

<file path=ppt/tags/tag5.xml><?xml version="1.0" encoding="utf-8"?>
<p:tagLst xmlns:a="http://schemas.openxmlformats.org/drawingml/2006/main" xmlns:r="http://schemas.openxmlformats.org/officeDocument/2006/relationships" xmlns:p="http://schemas.openxmlformats.org/presentationml/2006/main">
  <p:tag name="SELECTED" val="True"/>
</p:tagLst>
</file>

<file path=ppt/tags/tag6.xml><?xml version="1.0" encoding="utf-8"?>
<p:tagLst xmlns:a="http://schemas.openxmlformats.org/drawingml/2006/main" xmlns:r="http://schemas.openxmlformats.org/officeDocument/2006/relationships" xmlns:p="http://schemas.openxmlformats.org/presentationml/2006/main">
  <p:tag name="SELECTED" val="True"/>
</p:tagLst>
</file>

<file path=ppt/tags/tag7.xml><?xml version="1.0" encoding="utf-8"?>
<p:tagLst xmlns:a="http://schemas.openxmlformats.org/drawingml/2006/main" xmlns:r="http://schemas.openxmlformats.org/officeDocument/2006/relationships" xmlns:p="http://schemas.openxmlformats.org/presentationml/2006/main">
  <p:tag name="SELECTED" val="True"/>
</p:tagLst>
</file>

<file path=ppt/tags/tag8.xml><?xml version="1.0" encoding="utf-8"?>
<p:tagLst xmlns:a="http://schemas.openxmlformats.org/drawingml/2006/main" xmlns:r="http://schemas.openxmlformats.org/officeDocument/2006/relationships" xmlns:p="http://schemas.openxmlformats.org/presentationml/2006/main">
  <p:tag name="SELECTED" val="True"/>
</p:tagLst>
</file>

<file path=ppt/tags/tag9.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第一PPT模板网-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1811</TotalTime>
  <Words>693</Words>
  <Application>Microsoft Office PowerPoint</Application>
  <PresentationFormat>全屏显示(16:9)</PresentationFormat>
  <Paragraphs>137</Paragraphs>
  <Slides>17</Slides>
  <Notes>17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17</vt:i4>
      </vt:variant>
    </vt:vector>
  </HeadingPairs>
  <TitlesOfParts>
    <vt:vector size="33" baseType="lpstr">
      <vt:lpstr>方正韵动中黑简体</vt:lpstr>
      <vt:lpstr>微软雅黑</vt:lpstr>
      <vt:lpstr>方正兰亭黑_GBK</vt:lpstr>
      <vt:lpstr>造字工房劲黑（非商用）常规体</vt:lpstr>
      <vt:lpstr>宋体</vt:lpstr>
      <vt:lpstr>Kozuka Gothic Pro R</vt:lpstr>
      <vt:lpstr>方正综艺简体</vt:lpstr>
      <vt:lpstr>Watford DB</vt:lpstr>
      <vt:lpstr>方正兰亭细黑_GBK</vt:lpstr>
      <vt:lpstr>Calibri</vt:lpstr>
      <vt:lpstr>方正兰亭细黑_GBK_M</vt:lpstr>
      <vt:lpstr>Arial</vt:lpstr>
      <vt:lpstr>方正兰亭粗黑简体</vt:lpstr>
      <vt:lpstr>方正大黑简体</vt:lpstr>
      <vt:lpstr>Impact</vt: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www.microsoft.com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dc:title>
  <dc:creator>www.1ppt.com</dc:creator>
  <dc:description>www.1ppt.com;</dc:description>
  <cp:lastModifiedBy>kaka727</cp:lastModifiedBy>
  <cp:revision>97</cp:revision>
  <dcterms:created xsi:type="dcterms:W3CDTF">2015-01-22T11:01:02Z</dcterms:created>
  <dcterms:modified xsi:type="dcterms:W3CDTF">2016-05-15T00:54:56Z</dcterms:modified>
  <cp:category>www.1ppt.com</cp:category>
</cp:coreProperties>
</file>