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56" r:id="rId2"/>
    <p:sldId id="287" r:id="rId3"/>
    <p:sldId id="283" r:id="rId4"/>
    <p:sldId id="280" r:id="rId5"/>
    <p:sldId id="281" r:id="rId6"/>
    <p:sldId id="288" r:id="rId7"/>
    <p:sldId id="289" r:id="rId8"/>
    <p:sldId id="290" r:id="rId9"/>
    <p:sldId id="261" r:id="rId10"/>
  </p:sldIdLst>
  <p:sldSz cx="22860000" cy="128016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200" userDrawn="1">
          <p15:clr>
            <a:srgbClr val="A4A3A4"/>
          </p15:clr>
        </p15:guide>
        <p15:guide id="3" orient="horz" pos="1174" userDrawn="1">
          <p15:clr>
            <a:srgbClr val="A4A3A4"/>
          </p15:clr>
        </p15:guide>
        <p15:guide id="4" orient="horz" pos="4599" userDrawn="1">
          <p15:clr>
            <a:srgbClr val="A4A3A4"/>
          </p15:clr>
        </p15:guide>
        <p15:guide id="5" pos="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B43"/>
    <a:srgbClr val="0F85F1"/>
    <a:srgbClr val="32589A"/>
    <a:srgbClr val="86BACC"/>
    <a:srgbClr val="64ADD3"/>
    <a:srgbClr val="3D9DE0"/>
    <a:srgbClr val="667F99"/>
    <a:srgbClr val="287ED7"/>
    <a:srgbClr val="1B7EE4"/>
    <a:srgbClr val="347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8" d="100"/>
          <a:sy n="38" d="100"/>
        </p:scale>
        <p:origin x="696" y="66"/>
      </p:cViewPr>
      <p:guideLst>
        <p:guide orient="horz" pos="4032"/>
        <p:guide pos="7200"/>
        <p:guide orient="horz" pos="1174"/>
        <p:guide orient="horz" pos="4599"/>
        <p:guide pos="8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2AFE2-3667-4B54-B87B-39862DF1A0DE}" type="datetimeFigureOut">
              <a:rPr lang="zh-CN" altLang="en-US" smtClean="0"/>
              <a:t>2016/7/5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2C665-9F71-4DC9-9A20-342EB435BB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04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06508" y="593691"/>
            <a:ext cx="2596639" cy="10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2860000" cy="127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84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72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76" r:id="rId3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6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299722">
            <a:off x="13601519" y="7659640"/>
            <a:ext cx="2277726" cy="22777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2299722">
            <a:off x="-4366770" y="1645042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2" name="矩形 1"/>
          <p:cNvSpPr/>
          <p:nvPr/>
        </p:nvSpPr>
        <p:spPr>
          <a:xfrm>
            <a:off x="1271695" y="7004844"/>
            <a:ext cx="7003840" cy="21423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8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第二次</a:t>
            </a:r>
            <a:r>
              <a:rPr lang="en-US" altLang="zh-CN" sz="100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008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迭代</a:t>
            </a:r>
            <a:endParaRPr lang="en-US" altLang="zh-CN" sz="1008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71695" y="8986828"/>
            <a:ext cx="12635653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-3503502" y="9133664"/>
            <a:ext cx="12630324" cy="10688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3173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From </a:t>
            </a:r>
            <a:r>
              <a:rPr lang="zh-CN" altLang="en-US" sz="3173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第四小组</a:t>
            </a:r>
            <a:endParaRPr lang="en-US" altLang="zh-CN" sz="3173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3173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                                                                     ——2016.7.5</a:t>
            </a:r>
            <a:endParaRPr lang="zh-CN" altLang="en-US" sz="3173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694" y="4420753"/>
            <a:ext cx="1124252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 smtClean="0">
                <a:solidFill>
                  <a:srgbClr val="0F85F1"/>
                </a:solidFill>
                <a:latin typeface="Impact" panose="020B0806030902050204" pitchFamily="34" charset="0"/>
              </a:rPr>
              <a:t>“在这里”</a:t>
            </a:r>
            <a:endParaRPr lang="zh-CN" altLang="en-US" sz="19900" dirty="0">
              <a:solidFill>
                <a:srgbClr val="0F85F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139015"/>
      </p:ext>
    </p:extLst>
  </p:cSld>
  <p:clrMapOvr>
    <a:masterClrMapping/>
  </p:clrMapOvr>
  <p:transition spd="slow" advTm="1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3054131">
            <a:off x="6157040" y="6795894"/>
            <a:ext cx="4381869" cy="43818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19300278" flipH="1">
            <a:off x="4194878" y="1018026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2" name="矩形 1"/>
          <p:cNvSpPr/>
          <p:nvPr/>
        </p:nvSpPr>
        <p:spPr>
          <a:xfrm>
            <a:off x="9149479" y="929954"/>
            <a:ext cx="12635656" cy="81714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之前的问题</a:t>
            </a:r>
            <a:endParaRPr lang="en-US" altLang="zh-CN" sz="8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软件创意不够</a:t>
            </a:r>
            <a:endParaRPr lang="en-US" altLang="zh-CN" sz="5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代码以源码为基础，自己编写的代码量不够</a:t>
            </a:r>
            <a:endParaRPr lang="en-US" altLang="zh-CN" sz="5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文档不够规范</a:t>
            </a:r>
            <a:endParaRPr lang="en-US" altLang="zh-CN" sz="5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4.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界面不够美观</a:t>
            </a:r>
            <a:endParaRPr lang="en-US" altLang="zh-CN" sz="5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40260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Entry_1">
            <a:hlinkClick r:id="rId3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843931" y="597350"/>
            <a:ext cx="9572761" cy="114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2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480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欢迎动画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2534987" y="-1"/>
            <a:ext cx="12869842" cy="12801601"/>
            <a:chOff x="-2534987" y="-1"/>
            <a:chExt cx="12869842" cy="12801601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534987" y="-1"/>
              <a:ext cx="12869842" cy="12801601"/>
            </a:xfrm>
            <a:custGeom>
              <a:avLst/>
              <a:gdLst>
                <a:gd name="connsiteX0" fmla="*/ 4831323 w 10942542"/>
                <a:gd name="connsiteY0" fmla="*/ 0 h 10884521"/>
                <a:gd name="connsiteX1" fmla="*/ 10942542 w 10942542"/>
                <a:gd name="connsiteY1" fmla="*/ 4831323 h 10884521"/>
                <a:gd name="connsiteX2" fmla="*/ 6157090 w 10942542"/>
                <a:gd name="connsiteY2" fmla="*/ 10884521 h 10884521"/>
                <a:gd name="connsiteX3" fmla="*/ 6037828 w 10942542"/>
                <a:gd name="connsiteY3" fmla="*/ 10884521 h 10884521"/>
                <a:gd name="connsiteX4" fmla="*/ 0 w 10942542"/>
                <a:gd name="connsiteY4" fmla="*/ 6111220 h 108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542" h="10884521">
                  <a:moveTo>
                    <a:pt x="4831323" y="0"/>
                  </a:moveTo>
                  <a:lnTo>
                    <a:pt x="10942542" y="4831323"/>
                  </a:lnTo>
                  <a:lnTo>
                    <a:pt x="6157090" y="10884521"/>
                  </a:lnTo>
                  <a:lnTo>
                    <a:pt x="6037828" y="10884521"/>
                  </a:lnTo>
                  <a:lnTo>
                    <a:pt x="0" y="6111220"/>
                  </a:lnTo>
                  <a:close/>
                </a:path>
              </a:pathLst>
            </a:custGeom>
          </p:spPr>
        </p:pic>
        <p:sp>
          <p:nvSpPr>
            <p:cNvPr id="28" name="矩形 27"/>
            <p:cNvSpPr/>
            <p:nvPr/>
          </p:nvSpPr>
          <p:spPr>
            <a:xfrm rot="2299722">
              <a:off x="2398017" y="2249463"/>
              <a:ext cx="7594747" cy="7594746"/>
            </a:xfrm>
            <a:prstGeom prst="rect">
              <a:avLst/>
            </a:prstGeom>
            <a:noFill/>
            <a:ln>
              <a:solidFill>
                <a:srgbClr val="0F8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22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76600" y="3904633"/>
              <a:ext cx="47244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8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298" y="2286000"/>
            <a:ext cx="4972547" cy="932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6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Entry_1">
            <a:hlinkClick r:id="rId3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944917" y="712901"/>
            <a:ext cx="9572761" cy="114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2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480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关联</a:t>
            </a:r>
            <a:r>
              <a:rPr lang="en-US" altLang="zh-CN" sz="480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480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账号登录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2534987" y="-1"/>
            <a:ext cx="12869842" cy="12801601"/>
            <a:chOff x="-2534987" y="-1"/>
            <a:chExt cx="12869842" cy="12801601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534987" y="-1"/>
              <a:ext cx="12869842" cy="12801601"/>
            </a:xfrm>
            <a:custGeom>
              <a:avLst/>
              <a:gdLst>
                <a:gd name="connsiteX0" fmla="*/ 4831323 w 10942542"/>
                <a:gd name="connsiteY0" fmla="*/ 0 h 10884521"/>
                <a:gd name="connsiteX1" fmla="*/ 10942542 w 10942542"/>
                <a:gd name="connsiteY1" fmla="*/ 4831323 h 10884521"/>
                <a:gd name="connsiteX2" fmla="*/ 6157090 w 10942542"/>
                <a:gd name="connsiteY2" fmla="*/ 10884521 h 10884521"/>
                <a:gd name="connsiteX3" fmla="*/ 6037828 w 10942542"/>
                <a:gd name="connsiteY3" fmla="*/ 10884521 h 10884521"/>
                <a:gd name="connsiteX4" fmla="*/ 0 w 10942542"/>
                <a:gd name="connsiteY4" fmla="*/ 6111220 h 108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542" h="10884521">
                  <a:moveTo>
                    <a:pt x="4831323" y="0"/>
                  </a:moveTo>
                  <a:lnTo>
                    <a:pt x="10942542" y="4831323"/>
                  </a:lnTo>
                  <a:lnTo>
                    <a:pt x="6157090" y="10884521"/>
                  </a:lnTo>
                  <a:lnTo>
                    <a:pt x="6037828" y="10884521"/>
                  </a:lnTo>
                  <a:lnTo>
                    <a:pt x="0" y="6111220"/>
                  </a:lnTo>
                  <a:close/>
                </a:path>
              </a:pathLst>
            </a:custGeom>
          </p:spPr>
        </p:pic>
        <p:sp>
          <p:nvSpPr>
            <p:cNvPr id="28" name="矩形 27"/>
            <p:cNvSpPr/>
            <p:nvPr/>
          </p:nvSpPr>
          <p:spPr>
            <a:xfrm rot="2299722">
              <a:off x="2398017" y="2249463"/>
              <a:ext cx="7594747" cy="7594746"/>
            </a:xfrm>
            <a:prstGeom prst="rect">
              <a:avLst/>
            </a:prstGeom>
            <a:noFill/>
            <a:ln>
              <a:solidFill>
                <a:srgbClr val="0F8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22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76600" y="3904633"/>
              <a:ext cx="47244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8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878" y="2057400"/>
            <a:ext cx="5586469" cy="993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9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Entry_1">
            <a:hlinkClick r:id="rId3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2603" y="636204"/>
            <a:ext cx="9572761" cy="114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2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4800" dirty="0">
                <a:solidFill>
                  <a:srgbClr val="0F8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学习助手全面上线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2534987" y="-1"/>
            <a:ext cx="12869842" cy="12801601"/>
            <a:chOff x="-2534987" y="-1"/>
            <a:chExt cx="12869842" cy="12801601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534987" y="-1"/>
              <a:ext cx="12869842" cy="12801601"/>
            </a:xfrm>
            <a:custGeom>
              <a:avLst/>
              <a:gdLst>
                <a:gd name="connsiteX0" fmla="*/ 4831323 w 10942542"/>
                <a:gd name="connsiteY0" fmla="*/ 0 h 10884521"/>
                <a:gd name="connsiteX1" fmla="*/ 10942542 w 10942542"/>
                <a:gd name="connsiteY1" fmla="*/ 4831323 h 10884521"/>
                <a:gd name="connsiteX2" fmla="*/ 6157090 w 10942542"/>
                <a:gd name="connsiteY2" fmla="*/ 10884521 h 10884521"/>
                <a:gd name="connsiteX3" fmla="*/ 6037828 w 10942542"/>
                <a:gd name="connsiteY3" fmla="*/ 10884521 h 10884521"/>
                <a:gd name="connsiteX4" fmla="*/ 0 w 10942542"/>
                <a:gd name="connsiteY4" fmla="*/ 6111220 h 1088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542" h="10884521">
                  <a:moveTo>
                    <a:pt x="4831323" y="0"/>
                  </a:moveTo>
                  <a:lnTo>
                    <a:pt x="10942542" y="4831323"/>
                  </a:lnTo>
                  <a:lnTo>
                    <a:pt x="6157090" y="10884521"/>
                  </a:lnTo>
                  <a:lnTo>
                    <a:pt x="6037828" y="10884521"/>
                  </a:lnTo>
                  <a:lnTo>
                    <a:pt x="0" y="6111220"/>
                  </a:lnTo>
                  <a:close/>
                </a:path>
              </a:pathLst>
            </a:custGeom>
          </p:spPr>
        </p:pic>
        <p:sp>
          <p:nvSpPr>
            <p:cNvPr id="28" name="矩形 27"/>
            <p:cNvSpPr/>
            <p:nvPr/>
          </p:nvSpPr>
          <p:spPr>
            <a:xfrm rot="2299722">
              <a:off x="2398017" y="2249463"/>
              <a:ext cx="7594747" cy="7594746"/>
            </a:xfrm>
            <a:prstGeom prst="rect">
              <a:avLst/>
            </a:prstGeom>
            <a:noFill/>
            <a:ln>
              <a:solidFill>
                <a:srgbClr val="0F8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22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76600" y="3904633"/>
              <a:ext cx="47244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28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999" y="1777149"/>
            <a:ext cx="6408732" cy="113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5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299722">
            <a:off x="13601519" y="7659640"/>
            <a:ext cx="2277726" cy="22777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2299722">
            <a:off x="2196589" y="782893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668" y="2004545"/>
            <a:ext cx="5734121" cy="88158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71" y="3939121"/>
            <a:ext cx="13245738" cy="485938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528800" y="965200"/>
            <a:ext cx="767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+mj-lt"/>
              </a:rPr>
              <a:t>   305</a:t>
            </a:r>
            <a:r>
              <a:rPr lang="zh-CN" altLang="en-US" sz="4800" dirty="0" smtClean="0">
                <a:solidFill>
                  <a:schemeClr val="bg1"/>
                </a:solidFill>
                <a:latin typeface="+mj-lt"/>
              </a:rPr>
              <a:t>教学楼教室预定</a:t>
            </a:r>
            <a:endParaRPr lang="zh-CN" altLang="en-US" sz="4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0139260"/>
      </p:ext>
    </p:extLst>
  </p:cSld>
  <p:clrMapOvr>
    <a:masterClrMapping/>
  </p:clrMapOvr>
  <p:transition spd="slow" advTm="1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299722">
            <a:off x="13601519" y="7659640"/>
            <a:ext cx="2277726" cy="22777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2299722">
            <a:off x="2817801" y="602611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6" name="文本框 5"/>
          <p:cNvSpPr txBox="1"/>
          <p:nvPr/>
        </p:nvSpPr>
        <p:spPr>
          <a:xfrm>
            <a:off x="6825529" y="3761761"/>
            <a:ext cx="12630324" cy="60139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人员分工</a:t>
            </a:r>
            <a:endParaRPr lang="en-US" altLang="zh-CN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欢迎动画：覃佳明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QQ</a:t>
            </a: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登录、搭建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教室</a:t>
            </a: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列表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王尚文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数据库内容：许家铭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教室房间预定：赵再春、徐航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5285625"/>
      </p:ext>
    </p:extLst>
  </p:cSld>
  <p:clrMapOvr>
    <a:masterClrMapping/>
  </p:clrMapOvr>
  <p:transition spd="slow" advTm="1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3054131">
            <a:off x="6157040" y="6795894"/>
            <a:ext cx="4381869" cy="43818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19300278" flipH="1">
            <a:off x="3672363" y="-787622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2" name="矩形 1"/>
          <p:cNvSpPr/>
          <p:nvPr/>
        </p:nvSpPr>
        <p:spPr>
          <a:xfrm>
            <a:off x="8138969" y="829907"/>
            <a:ext cx="12635656" cy="73743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下一步计划</a:t>
            </a:r>
            <a:endParaRPr lang="en-US" altLang="zh-CN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在现有的功能基础上进一步扩充有关学校的服务功能。后期会加入学员相约一起进行集体活动、失物招领以及二手商品出售等服务功能。</a:t>
            </a:r>
          </a:p>
        </p:txBody>
      </p:sp>
    </p:spTree>
    <p:extLst>
      <p:ext uri="{BB962C8B-B14F-4D97-AF65-F5344CB8AC3E}">
        <p14:creationId xmlns:p14="http://schemas.microsoft.com/office/powerpoint/2010/main" val="360365869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3054131">
            <a:off x="6157040" y="6795894"/>
            <a:ext cx="4381869" cy="43818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9" name="矩形 8"/>
          <p:cNvSpPr/>
          <p:nvPr/>
        </p:nvSpPr>
        <p:spPr>
          <a:xfrm rot="19300278" flipH="1">
            <a:off x="9054261" y="1645043"/>
            <a:ext cx="18130457" cy="1338484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2"/>
          </a:p>
        </p:txBody>
      </p:sp>
      <p:sp>
        <p:nvSpPr>
          <p:cNvPr id="2" name="矩形 1"/>
          <p:cNvSpPr/>
          <p:nvPr/>
        </p:nvSpPr>
        <p:spPr>
          <a:xfrm>
            <a:off x="9567491" y="7122985"/>
            <a:ext cx="12635656" cy="37856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谢谢观看</a:t>
            </a:r>
            <a:endParaRPr lang="en-US" altLang="zh-CN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30204" pitchFamily="34" charset="0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30204" pitchFamily="34" charset="0"/>
                <a:ea typeface="微软雅黑" panose="020B0503020204020204" pitchFamily="34" charset="-122"/>
              </a:rPr>
              <a:t>“在这里”团队会更努力</a:t>
            </a:r>
            <a:endParaRPr lang="en-US" altLang="zh-CN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567494" y="8986828"/>
            <a:ext cx="12635653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26395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59"/>
  <p:tag name="MH_SECTIONID" val="260,261,262,263,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3161633"/>
  <p:tag name="MH_LIBRARY" val="CONTENTS"/>
  <p:tag name="MH_TYPE" val="ENTRY"/>
  <p:tag name="ID" val="547141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3161633"/>
  <p:tag name="MH_LIBRARY" val="CONTENTS"/>
  <p:tag name="MH_TYPE" val="ENTRY"/>
  <p:tag name="ID" val="547141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3161633"/>
  <p:tag name="MH_LIBRARY" val="CONTENTS"/>
  <p:tag name="MH_TYPE" val="ENTRY"/>
  <p:tag name="ID" val="547141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F85F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1368</TotalTime>
  <Words>102</Words>
  <Application>Microsoft Office PowerPoint</Application>
  <PresentationFormat>自定义</PresentationFormat>
  <Paragraphs>25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华文楷体</vt:lpstr>
      <vt:lpstr>宋体</vt:lpstr>
      <vt:lpstr>微软雅黑</vt:lpstr>
      <vt:lpstr>微软雅黑 Light</vt:lpstr>
      <vt:lpstr>Arial</vt:lpstr>
      <vt:lpstr>Calibri</vt:lpstr>
      <vt:lpstr>Helvetica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蔡先森</dc:creator>
  <cp:lastModifiedBy>kaka727</cp:lastModifiedBy>
  <cp:revision>95</cp:revision>
  <dcterms:created xsi:type="dcterms:W3CDTF">2016-04-01T16:17:03Z</dcterms:created>
  <dcterms:modified xsi:type="dcterms:W3CDTF">2016-07-05T03:01:27Z</dcterms:modified>
</cp:coreProperties>
</file>